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A6BEB-4E89-40B3-AC93-0D93EFFB56E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1B43DE0-7892-49AD-B6F3-AD42327644FD}">
      <dgm:prSet phldrT="[Texto]"/>
      <dgm:spPr/>
      <dgm:t>
        <a:bodyPr/>
        <a:lstStyle/>
        <a:p>
          <a:r>
            <a:rPr lang="pt-BR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ESCALAS</a:t>
          </a:r>
          <a:endParaRPr lang="pt-BR" b="1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158EE3-5ADF-4C50-8708-3ED5B0AA9104}" type="parTrans" cxnId="{79586C55-5942-4946-BBB4-ADE2DCEF3B9B}">
      <dgm:prSet/>
      <dgm:spPr/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EDC7AB4-5890-4282-8EE5-F29ACE8AED77}" type="sibTrans" cxnId="{79586C55-5942-4946-BBB4-ADE2DCEF3B9B}">
      <dgm:prSet/>
      <dgm:spPr/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EC9B0E-F332-425B-86C0-C04E38D37D03}">
      <dgm:prSet phldrT="[Texto]"/>
      <dgm:spPr/>
      <dgm:t>
        <a:bodyPr/>
        <a:lstStyle/>
        <a:p>
          <a:r>
            <a:rPr lang="pt-BR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NUMÉRICA</a:t>
          </a:r>
          <a:endParaRPr lang="pt-BR" b="1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96013BB-EC62-450F-B498-817D9DD1F1CB}" type="parTrans" cxnId="{08A25890-A9E1-401C-A68A-C0FDFA87E84E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765FEF-2DC8-4FF3-9237-5B065D693E18}" type="sibTrans" cxnId="{08A25890-A9E1-401C-A68A-C0FDFA87E84E}">
      <dgm:prSet/>
      <dgm:spPr/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20069D-2790-4D63-ACAA-588FFB130099}">
      <dgm:prSet phldrT="[Texto]"/>
      <dgm:spPr/>
      <dgm:t>
        <a:bodyPr/>
        <a:lstStyle/>
        <a:p>
          <a:r>
            <a:rPr lang="pt-BR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GRÁFICA</a:t>
          </a:r>
          <a:endParaRPr lang="pt-BR" b="1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140DE4-2993-4255-AAFE-2E5004FCD21E}" type="parTrans" cxnId="{38E21FA4-9E6D-4676-8436-0A7F237A533B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A8BF4CF-2581-4343-9D1C-C6B9D26BB513}" type="sibTrans" cxnId="{38E21FA4-9E6D-4676-8436-0A7F237A533B}">
      <dgm:prSet/>
      <dgm:spPr/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007BC2-D70E-44D9-8E3E-788BB45F58DC}" type="pres">
      <dgm:prSet presAssocID="{C4DA6BEB-4E89-40B3-AC93-0D93EFFB56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5B06B8C-4975-4272-A69F-64FB3DCCE8B1}" type="pres">
      <dgm:prSet presAssocID="{11B43DE0-7892-49AD-B6F3-AD42327644FD}" presName="root1" presStyleCnt="0"/>
      <dgm:spPr/>
    </dgm:pt>
    <dgm:pt modelId="{F4E0B615-AE88-43D0-802B-CA2008E0D8D7}" type="pres">
      <dgm:prSet presAssocID="{11B43DE0-7892-49AD-B6F3-AD42327644FD}" presName="LevelOneTextNode" presStyleLbl="node0" presStyleIdx="0" presStyleCnt="1" custLinFactX="-100000" custLinFactNeighborX="-111756" custLinFactNeighborY="129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953399-55E9-4A35-BE71-F388E824D1FB}" type="pres">
      <dgm:prSet presAssocID="{11B43DE0-7892-49AD-B6F3-AD42327644FD}" presName="level2hierChild" presStyleCnt="0"/>
      <dgm:spPr/>
    </dgm:pt>
    <dgm:pt modelId="{E9785993-1FBB-4EE8-8825-DCA7E1DCAC7A}" type="pres">
      <dgm:prSet presAssocID="{C96013BB-EC62-450F-B498-817D9DD1F1C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6F133379-7AE2-4EFC-A9A8-D9A2A4F56386}" type="pres">
      <dgm:prSet presAssocID="{C96013BB-EC62-450F-B498-817D9DD1F1C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B459117C-BBC0-4998-BA41-5FFA295DF3B7}" type="pres">
      <dgm:prSet presAssocID="{B6EC9B0E-F332-425B-86C0-C04E38D37D03}" presName="root2" presStyleCnt="0"/>
      <dgm:spPr/>
    </dgm:pt>
    <dgm:pt modelId="{3CFD6A5D-8D19-4BF2-B13D-4505C273C758}" type="pres">
      <dgm:prSet presAssocID="{B6EC9B0E-F332-425B-86C0-C04E38D37D0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5AADBF5-E03F-4A14-A2B2-BA20FF7A1B3D}" type="pres">
      <dgm:prSet presAssocID="{B6EC9B0E-F332-425B-86C0-C04E38D37D03}" presName="level3hierChild" presStyleCnt="0"/>
      <dgm:spPr/>
    </dgm:pt>
    <dgm:pt modelId="{EFBF5001-1E73-49AE-BB33-8E19B0614E10}" type="pres">
      <dgm:prSet presAssocID="{0C140DE4-2993-4255-AAFE-2E5004FCD21E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FC9BEA4E-2AFC-4888-B87F-B2D99444DC24}" type="pres">
      <dgm:prSet presAssocID="{0C140DE4-2993-4255-AAFE-2E5004FCD21E}" presName="connTx" presStyleLbl="parChTrans1D2" presStyleIdx="1" presStyleCnt="2"/>
      <dgm:spPr/>
      <dgm:t>
        <a:bodyPr/>
        <a:lstStyle/>
        <a:p>
          <a:endParaRPr lang="pt-BR"/>
        </a:p>
      </dgm:t>
    </dgm:pt>
    <dgm:pt modelId="{9A02D082-406F-4B8C-9BD5-4E9D3569D5BC}" type="pres">
      <dgm:prSet presAssocID="{9A20069D-2790-4D63-ACAA-588FFB130099}" presName="root2" presStyleCnt="0"/>
      <dgm:spPr/>
    </dgm:pt>
    <dgm:pt modelId="{8AB2F285-2081-4036-BFD3-CC22DAB2C0A1}" type="pres">
      <dgm:prSet presAssocID="{9A20069D-2790-4D63-ACAA-588FFB13009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780753C-A050-44DC-A8D1-8E21103B1368}" type="pres">
      <dgm:prSet presAssocID="{9A20069D-2790-4D63-ACAA-588FFB130099}" presName="level3hierChild" presStyleCnt="0"/>
      <dgm:spPr/>
    </dgm:pt>
  </dgm:ptLst>
  <dgm:cxnLst>
    <dgm:cxn modelId="{C5028F82-7094-4B5A-A806-87C3D525FE57}" type="presOf" srcId="{0C140DE4-2993-4255-AAFE-2E5004FCD21E}" destId="{EFBF5001-1E73-49AE-BB33-8E19B0614E10}" srcOrd="0" destOrd="0" presId="urn:microsoft.com/office/officeart/2008/layout/HorizontalMultiLevelHierarchy"/>
    <dgm:cxn modelId="{D0140A2A-82BA-4341-BEAF-1F45A28AB752}" type="presOf" srcId="{B6EC9B0E-F332-425B-86C0-C04E38D37D03}" destId="{3CFD6A5D-8D19-4BF2-B13D-4505C273C758}" srcOrd="0" destOrd="0" presId="urn:microsoft.com/office/officeart/2008/layout/HorizontalMultiLevelHierarchy"/>
    <dgm:cxn modelId="{8A15EF65-D6B2-499E-B18D-AA10C8E56667}" type="presOf" srcId="{C96013BB-EC62-450F-B498-817D9DD1F1CB}" destId="{6F133379-7AE2-4EFC-A9A8-D9A2A4F56386}" srcOrd="1" destOrd="0" presId="urn:microsoft.com/office/officeart/2008/layout/HorizontalMultiLevelHierarchy"/>
    <dgm:cxn modelId="{79586C55-5942-4946-BBB4-ADE2DCEF3B9B}" srcId="{C4DA6BEB-4E89-40B3-AC93-0D93EFFB56E3}" destId="{11B43DE0-7892-49AD-B6F3-AD42327644FD}" srcOrd="0" destOrd="0" parTransId="{04158EE3-5ADF-4C50-8708-3ED5B0AA9104}" sibTransId="{EEDC7AB4-5890-4282-8EE5-F29ACE8AED77}"/>
    <dgm:cxn modelId="{F33D9660-54BB-4324-9890-B519EE45DA9F}" type="presOf" srcId="{9A20069D-2790-4D63-ACAA-588FFB130099}" destId="{8AB2F285-2081-4036-BFD3-CC22DAB2C0A1}" srcOrd="0" destOrd="0" presId="urn:microsoft.com/office/officeart/2008/layout/HorizontalMultiLevelHierarchy"/>
    <dgm:cxn modelId="{7862230D-9C94-48F1-A18D-840C5AEB670D}" type="presOf" srcId="{C4DA6BEB-4E89-40B3-AC93-0D93EFFB56E3}" destId="{E7007BC2-D70E-44D9-8E3E-788BB45F58DC}" srcOrd="0" destOrd="0" presId="urn:microsoft.com/office/officeart/2008/layout/HorizontalMultiLevelHierarchy"/>
    <dgm:cxn modelId="{50F47C49-3BAB-4BFB-AD07-FDC333379A0F}" type="presOf" srcId="{11B43DE0-7892-49AD-B6F3-AD42327644FD}" destId="{F4E0B615-AE88-43D0-802B-CA2008E0D8D7}" srcOrd="0" destOrd="0" presId="urn:microsoft.com/office/officeart/2008/layout/HorizontalMultiLevelHierarchy"/>
    <dgm:cxn modelId="{38E21FA4-9E6D-4676-8436-0A7F237A533B}" srcId="{11B43DE0-7892-49AD-B6F3-AD42327644FD}" destId="{9A20069D-2790-4D63-ACAA-588FFB130099}" srcOrd="1" destOrd="0" parTransId="{0C140DE4-2993-4255-AAFE-2E5004FCD21E}" sibTransId="{EA8BF4CF-2581-4343-9D1C-C6B9D26BB513}"/>
    <dgm:cxn modelId="{8657E488-F366-4C73-9D1B-978649A4FC30}" type="presOf" srcId="{C96013BB-EC62-450F-B498-817D9DD1F1CB}" destId="{E9785993-1FBB-4EE8-8825-DCA7E1DCAC7A}" srcOrd="0" destOrd="0" presId="urn:microsoft.com/office/officeart/2008/layout/HorizontalMultiLevelHierarchy"/>
    <dgm:cxn modelId="{11408198-18A7-4E97-B540-DA66994C6FB7}" type="presOf" srcId="{0C140DE4-2993-4255-AAFE-2E5004FCD21E}" destId="{FC9BEA4E-2AFC-4888-B87F-B2D99444DC24}" srcOrd="1" destOrd="0" presId="urn:microsoft.com/office/officeart/2008/layout/HorizontalMultiLevelHierarchy"/>
    <dgm:cxn modelId="{08A25890-A9E1-401C-A68A-C0FDFA87E84E}" srcId="{11B43DE0-7892-49AD-B6F3-AD42327644FD}" destId="{B6EC9B0E-F332-425B-86C0-C04E38D37D03}" srcOrd="0" destOrd="0" parTransId="{C96013BB-EC62-450F-B498-817D9DD1F1CB}" sibTransId="{D7765FEF-2DC8-4FF3-9237-5B065D693E18}"/>
    <dgm:cxn modelId="{B24FA154-844F-48BB-982A-9992422F4324}" type="presParOf" srcId="{E7007BC2-D70E-44D9-8E3E-788BB45F58DC}" destId="{15B06B8C-4975-4272-A69F-64FB3DCCE8B1}" srcOrd="0" destOrd="0" presId="urn:microsoft.com/office/officeart/2008/layout/HorizontalMultiLevelHierarchy"/>
    <dgm:cxn modelId="{ABFA5544-13FF-4C3B-B69D-43F233824F3E}" type="presParOf" srcId="{15B06B8C-4975-4272-A69F-64FB3DCCE8B1}" destId="{F4E0B615-AE88-43D0-802B-CA2008E0D8D7}" srcOrd="0" destOrd="0" presId="urn:microsoft.com/office/officeart/2008/layout/HorizontalMultiLevelHierarchy"/>
    <dgm:cxn modelId="{8AA0DD22-C176-4FDF-B4B4-11A65C779349}" type="presParOf" srcId="{15B06B8C-4975-4272-A69F-64FB3DCCE8B1}" destId="{B3953399-55E9-4A35-BE71-F388E824D1FB}" srcOrd="1" destOrd="0" presId="urn:microsoft.com/office/officeart/2008/layout/HorizontalMultiLevelHierarchy"/>
    <dgm:cxn modelId="{5F4DE599-AA96-45D5-8B59-8286C0419D37}" type="presParOf" srcId="{B3953399-55E9-4A35-BE71-F388E824D1FB}" destId="{E9785993-1FBB-4EE8-8825-DCA7E1DCAC7A}" srcOrd="0" destOrd="0" presId="urn:microsoft.com/office/officeart/2008/layout/HorizontalMultiLevelHierarchy"/>
    <dgm:cxn modelId="{3C0138D6-E054-4F19-8463-55C0E555333A}" type="presParOf" srcId="{E9785993-1FBB-4EE8-8825-DCA7E1DCAC7A}" destId="{6F133379-7AE2-4EFC-A9A8-D9A2A4F56386}" srcOrd="0" destOrd="0" presId="urn:microsoft.com/office/officeart/2008/layout/HorizontalMultiLevelHierarchy"/>
    <dgm:cxn modelId="{B6C20943-FB82-4568-B332-6F9DAF4F2DF1}" type="presParOf" srcId="{B3953399-55E9-4A35-BE71-F388E824D1FB}" destId="{B459117C-BBC0-4998-BA41-5FFA295DF3B7}" srcOrd="1" destOrd="0" presId="urn:microsoft.com/office/officeart/2008/layout/HorizontalMultiLevelHierarchy"/>
    <dgm:cxn modelId="{9FD7E260-0E1D-4371-98B9-BA5FED9E5C80}" type="presParOf" srcId="{B459117C-BBC0-4998-BA41-5FFA295DF3B7}" destId="{3CFD6A5D-8D19-4BF2-B13D-4505C273C758}" srcOrd="0" destOrd="0" presId="urn:microsoft.com/office/officeart/2008/layout/HorizontalMultiLevelHierarchy"/>
    <dgm:cxn modelId="{80C5ECDB-E2F9-466C-A952-B983F64E6E96}" type="presParOf" srcId="{B459117C-BBC0-4998-BA41-5FFA295DF3B7}" destId="{65AADBF5-E03F-4A14-A2B2-BA20FF7A1B3D}" srcOrd="1" destOrd="0" presId="urn:microsoft.com/office/officeart/2008/layout/HorizontalMultiLevelHierarchy"/>
    <dgm:cxn modelId="{8646FCD7-41EA-45D1-AF24-94CFCE70892D}" type="presParOf" srcId="{B3953399-55E9-4A35-BE71-F388E824D1FB}" destId="{EFBF5001-1E73-49AE-BB33-8E19B0614E10}" srcOrd="2" destOrd="0" presId="urn:microsoft.com/office/officeart/2008/layout/HorizontalMultiLevelHierarchy"/>
    <dgm:cxn modelId="{00E2FED4-7B61-45F6-9FEB-0888490B22F1}" type="presParOf" srcId="{EFBF5001-1E73-49AE-BB33-8E19B0614E10}" destId="{FC9BEA4E-2AFC-4888-B87F-B2D99444DC24}" srcOrd="0" destOrd="0" presId="urn:microsoft.com/office/officeart/2008/layout/HorizontalMultiLevelHierarchy"/>
    <dgm:cxn modelId="{6BA3F010-5163-4415-8B4D-221BC1995066}" type="presParOf" srcId="{B3953399-55E9-4A35-BE71-F388E824D1FB}" destId="{9A02D082-406F-4B8C-9BD5-4E9D3569D5BC}" srcOrd="3" destOrd="0" presId="urn:microsoft.com/office/officeart/2008/layout/HorizontalMultiLevelHierarchy"/>
    <dgm:cxn modelId="{19CEC09E-41F6-4E93-81A5-D3B933410949}" type="presParOf" srcId="{9A02D082-406F-4B8C-9BD5-4E9D3569D5BC}" destId="{8AB2F285-2081-4036-BFD3-CC22DAB2C0A1}" srcOrd="0" destOrd="0" presId="urn:microsoft.com/office/officeart/2008/layout/HorizontalMultiLevelHierarchy"/>
    <dgm:cxn modelId="{5D6D9884-A8A1-42DE-93C5-1B83DDF935FD}" type="presParOf" srcId="{9A02D082-406F-4B8C-9BD5-4E9D3569D5BC}" destId="{3780753C-A050-44DC-A8D1-8E21103B136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E66E7C-5339-4FC4-A6E4-DCB56B924B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03FC10F-5119-478C-96F3-BCE5EE65E1B0}">
      <dgm:prSet phldrT="[Texto]"/>
      <dgm:spPr/>
      <dgm:t>
        <a:bodyPr/>
        <a:lstStyle/>
        <a:p>
          <a:r>
            <a:rPr lang="pt-BR" b="1" dirty="0" smtClean="0">
              <a:solidFill>
                <a:schemeClr val="bg1"/>
              </a:solidFill>
            </a:rPr>
            <a:t>PROJEÇÕES</a:t>
          </a:r>
          <a:endParaRPr lang="pt-BR" b="1" dirty="0">
            <a:solidFill>
              <a:schemeClr val="bg1"/>
            </a:solidFill>
          </a:endParaRPr>
        </a:p>
      </dgm:t>
    </dgm:pt>
    <dgm:pt modelId="{B545C670-C6A3-451E-86BE-5786F7200E8C}" type="parTrans" cxnId="{EFD98803-7669-40B0-9674-E0320221276F}">
      <dgm:prSet/>
      <dgm:spPr/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0BAF4CA0-597C-4686-AA3B-736894AAE01E}" type="sibTrans" cxnId="{EFD98803-7669-40B0-9674-E0320221276F}">
      <dgm:prSet/>
      <dgm:spPr/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E6B65CA7-4D13-4F75-8BC4-EE32714E0AAF}">
      <dgm:prSet phldrT="[Texto]"/>
      <dgm:spPr/>
      <dgm:t>
        <a:bodyPr/>
        <a:lstStyle/>
        <a:p>
          <a:r>
            <a:rPr lang="pt-BR" b="1" dirty="0" smtClean="0">
              <a:solidFill>
                <a:schemeClr val="bg1"/>
              </a:solidFill>
            </a:rPr>
            <a:t>MERCATOR</a:t>
          </a:r>
          <a:endParaRPr lang="pt-BR" b="1" dirty="0">
            <a:solidFill>
              <a:schemeClr val="bg1"/>
            </a:solidFill>
          </a:endParaRPr>
        </a:p>
      </dgm:t>
    </dgm:pt>
    <dgm:pt modelId="{C82F5009-7B29-4E18-806A-2367D9EA9766}" type="parTrans" cxnId="{427616FD-38D8-480C-B7B8-BA0CFA160C5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C9C794B2-8EF9-4B85-8B91-ACB43F02DBA0}" type="sibTrans" cxnId="{427616FD-38D8-480C-B7B8-BA0CFA160C50}">
      <dgm:prSet/>
      <dgm:spPr/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C76FC191-E3A6-4892-B92F-E15E87530991}">
      <dgm:prSet phldrT="[Texto]"/>
      <dgm:spPr/>
      <dgm:t>
        <a:bodyPr/>
        <a:lstStyle/>
        <a:p>
          <a:r>
            <a:rPr lang="pt-BR" b="1" dirty="0" smtClean="0">
              <a:solidFill>
                <a:schemeClr val="bg1"/>
              </a:solidFill>
            </a:rPr>
            <a:t>PETERS</a:t>
          </a:r>
          <a:endParaRPr lang="pt-BR" b="1" dirty="0">
            <a:solidFill>
              <a:schemeClr val="bg1"/>
            </a:solidFill>
          </a:endParaRPr>
        </a:p>
      </dgm:t>
    </dgm:pt>
    <dgm:pt modelId="{9CDE9295-37D5-433C-B3E8-00263C634EB5}" type="parTrans" cxnId="{6170A8E5-F047-4A29-9A00-DFED3A63B922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2DABAA3B-78B4-40F9-A64D-E3584FBCA220}" type="sibTrans" cxnId="{6170A8E5-F047-4A29-9A00-DFED3A63B922}">
      <dgm:prSet/>
      <dgm:spPr/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24C2D3C7-2F45-4184-9DD3-4C837689DC0F}" type="pres">
      <dgm:prSet presAssocID="{11E66E7C-5339-4FC4-A6E4-DCB56B924B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06089AE-E689-4DF2-BAC6-BF756F3D4A79}" type="pres">
      <dgm:prSet presAssocID="{903FC10F-5119-478C-96F3-BCE5EE65E1B0}" presName="hierRoot1" presStyleCnt="0">
        <dgm:presLayoutVars>
          <dgm:hierBranch val="init"/>
        </dgm:presLayoutVars>
      </dgm:prSet>
      <dgm:spPr/>
    </dgm:pt>
    <dgm:pt modelId="{C9BB42C5-09B3-4034-899C-07FB8C7EE668}" type="pres">
      <dgm:prSet presAssocID="{903FC10F-5119-478C-96F3-BCE5EE65E1B0}" presName="rootComposite1" presStyleCnt="0"/>
      <dgm:spPr/>
    </dgm:pt>
    <dgm:pt modelId="{F1AF1452-7E5C-4A18-851B-7947F4FB7B1A}" type="pres">
      <dgm:prSet presAssocID="{903FC10F-5119-478C-96F3-BCE5EE65E1B0}" presName="rootText1" presStyleLbl="node0" presStyleIdx="0" presStyleCnt="1" custLinFactNeighborX="0" custLinFactNeighborY="-1434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8B47C9-DA35-43D1-9D44-CCBFFB19AF9D}" type="pres">
      <dgm:prSet presAssocID="{903FC10F-5119-478C-96F3-BCE5EE65E1B0}" presName="rootConnector1" presStyleLbl="node1" presStyleIdx="0" presStyleCnt="0"/>
      <dgm:spPr/>
      <dgm:t>
        <a:bodyPr/>
        <a:lstStyle/>
        <a:p>
          <a:endParaRPr lang="pt-BR"/>
        </a:p>
      </dgm:t>
    </dgm:pt>
    <dgm:pt modelId="{0C1371DD-9BB6-401C-9B08-147AE4612397}" type="pres">
      <dgm:prSet presAssocID="{903FC10F-5119-478C-96F3-BCE5EE65E1B0}" presName="hierChild2" presStyleCnt="0"/>
      <dgm:spPr/>
    </dgm:pt>
    <dgm:pt modelId="{15EBCAAB-C9A1-4981-A75A-800D8BD5E2C0}" type="pres">
      <dgm:prSet presAssocID="{C82F5009-7B29-4E18-806A-2367D9EA9766}" presName="Name37" presStyleLbl="parChTrans1D2" presStyleIdx="0" presStyleCnt="2"/>
      <dgm:spPr/>
      <dgm:t>
        <a:bodyPr/>
        <a:lstStyle/>
        <a:p>
          <a:endParaRPr lang="pt-BR"/>
        </a:p>
      </dgm:t>
    </dgm:pt>
    <dgm:pt modelId="{A97B493A-5487-43CB-99F2-D1B07B8A2F9A}" type="pres">
      <dgm:prSet presAssocID="{E6B65CA7-4D13-4F75-8BC4-EE32714E0AAF}" presName="hierRoot2" presStyleCnt="0">
        <dgm:presLayoutVars>
          <dgm:hierBranch val="init"/>
        </dgm:presLayoutVars>
      </dgm:prSet>
      <dgm:spPr/>
    </dgm:pt>
    <dgm:pt modelId="{9DBEDE6A-6D7E-4EE2-AE0E-9DDFC7D1EB08}" type="pres">
      <dgm:prSet presAssocID="{E6B65CA7-4D13-4F75-8BC4-EE32714E0AAF}" presName="rootComposite" presStyleCnt="0"/>
      <dgm:spPr/>
    </dgm:pt>
    <dgm:pt modelId="{64B97617-9DAD-43BB-A867-972CD573C249}" type="pres">
      <dgm:prSet presAssocID="{E6B65CA7-4D13-4F75-8BC4-EE32714E0AAF}" presName="rootText" presStyleLbl="node2" presStyleIdx="0" presStyleCnt="2" custLinFactX="-50660" custLinFactNeighborX="-100000" custLinFactNeighborY="844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AF0CD1-59C2-4414-A968-01D9F3C01907}" type="pres">
      <dgm:prSet presAssocID="{E6B65CA7-4D13-4F75-8BC4-EE32714E0AAF}" presName="rootConnector" presStyleLbl="node2" presStyleIdx="0" presStyleCnt="2"/>
      <dgm:spPr/>
      <dgm:t>
        <a:bodyPr/>
        <a:lstStyle/>
        <a:p>
          <a:endParaRPr lang="pt-BR"/>
        </a:p>
      </dgm:t>
    </dgm:pt>
    <dgm:pt modelId="{76A8872B-6F50-4A20-8DD9-F5D29E7B5CE7}" type="pres">
      <dgm:prSet presAssocID="{E6B65CA7-4D13-4F75-8BC4-EE32714E0AAF}" presName="hierChild4" presStyleCnt="0"/>
      <dgm:spPr/>
    </dgm:pt>
    <dgm:pt modelId="{692DCFCD-D030-46BB-B0F2-CD87B7135677}" type="pres">
      <dgm:prSet presAssocID="{E6B65CA7-4D13-4F75-8BC4-EE32714E0AAF}" presName="hierChild5" presStyleCnt="0"/>
      <dgm:spPr/>
    </dgm:pt>
    <dgm:pt modelId="{F236BA29-1335-4AF0-898C-C2D4CC247B5D}" type="pres">
      <dgm:prSet presAssocID="{9CDE9295-37D5-433C-B3E8-00263C634EB5}" presName="Name37" presStyleLbl="parChTrans1D2" presStyleIdx="1" presStyleCnt="2"/>
      <dgm:spPr/>
      <dgm:t>
        <a:bodyPr/>
        <a:lstStyle/>
        <a:p>
          <a:endParaRPr lang="pt-BR"/>
        </a:p>
      </dgm:t>
    </dgm:pt>
    <dgm:pt modelId="{01C3100E-5941-4A44-9CE0-8166F661D22F}" type="pres">
      <dgm:prSet presAssocID="{C76FC191-E3A6-4892-B92F-E15E87530991}" presName="hierRoot2" presStyleCnt="0">
        <dgm:presLayoutVars>
          <dgm:hierBranch val="init"/>
        </dgm:presLayoutVars>
      </dgm:prSet>
      <dgm:spPr/>
    </dgm:pt>
    <dgm:pt modelId="{EFD7E700-56F9-4EA1-9233-BD77A5547AD9}" type="pres">
      <dgm:prSet presAssocID="{C76FC191-E3A6-4892-B92F-E15E87530991}" presName="rootComposite" presStyleCnt="0"/>
      <dgm:spPr/>
    </dgm:pt>
    <dgm:pt modelId="{3F736736-E24B-4A2A-8566-4402AEFFCC61}" type="pres">
      <dgm:prSet presAssocID="{C76FC191-E3A6-4892-B92F-E15E87530991}" presName="rootText" presStyleLbl="node2" presStyleIdx="1" presStyleCnt="2" custLinFactX="66877" custLinFactNeighborX="100000" custLinFactNeighborY="529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052BD10-117A-48FD-BA65-8A78E5060DC2}" type="pres">
      <dgm:prSet presAssocID="{C76FC191-E3A6-4892-B92F-E15E87530991}" presName="rootConnector" presStyleLbl="node2" presStyleIdx="1" presStyleCnt="2"/>
      <dgm:spPr/>
      <dgm:t>
        <a:bodyPr/>
        <a:lstStyle/>
        <a:p>
          <a:endParaRPr lang="pt-BR"/>
        </a:p>
      </dgm:t>
    </dgm:pt>
    <dgm:pt modelId="{237D8AA0-1637-4339-8FD3-AF1AB53459A9}" type="pres">
      <dgm:prSet presAssocID="{C76FC191-E3A6-4892-B92F-E15E87530991}" presName="hierChild4" presStyleCnt="0"/>
      <dgm:spPr/>
    </dgm:pt>
    <dgm:pt modelId="{D6A352B8-E19A-40CD-8370-0AF058F6D179}" type="pres">
      <dgm:prSet presAssocID="{C76FC191-E3A6-4892-B92F-E15E87530991}" presName="hierChild5" presStyleCnt="0"/>
      <dgm:spPr/>
    </dgm:pt>
    <dgm:pt modelId="{E1913692-5646-418D-82F2-CC73A9B6C743}" type="pres">
      <dgm:prSet presAssocID="{903FC10F-5119-478C-96F3-BCE5EE65E1B0}" presName="hierChild3" presStyleCnt="0"/>
      <dgm:spPr/>
    </dgm:pt>
  </dgm:ptLst>
  <dgm:cxnLst>
    <dgm:cxn modelId="{A0818EF8-0BA1-4655-BDA0-E79FE35E04E5}" type="presOf" srcId="{9CDE9295-37D5-433C-B3E8-00263C634EB5}" destId="{F236BA29-1335-4AF0-898C-C2D4CC247B5D}" srcOrd="0" destOrd="0" presId="urn:microsoft.com/office/officeart/2005/8/layout/orgChart1"/>
    <dgm:cxn modelId="{17279EBD-C3A1-4201-8940-938E5BBAC7CD}" type="presOf" srcId="{903FC10F-5119-478C-96F3-BCE5EE65E1B0}" destId="{798B47C9-DA35-43D1-9D44-CCBFFB19AF9D}" srcOrd="1" destOrd="0" presId="urn:microsoft.com/office/officeart/2005/8/layout/orgChart1"/>
    <dgm:cxn modelId="{EFD98803-7669-40B0-9674-E0320221276F}" srcId="{11E66E7C-5339-4FC4-A6E4-DCB56B924B8E}" destId="{903FC10F-5119-478C-96F3-BCE5EE65E1B0}" srcOrd="0" destOrd="0" parTransId="{B545C670-C6A3-451E-86BE-5786F7200E8C}" sibTransId="{0BAF4CA0-597C-4686-AA3B-736894AAE01E}"/>
    <dgm:cxn modelId="{427616FD-38D8-480C-B7B8-BA0CFA160C50}" srcId="{903FC10F-5119-478C-96F3-BCE5EE65E1B0}" destId="{E6B65CA7-4D13-4F75-8BC4-EE32714E0AAF}" srcOrd="0" destOrd="0" parTransId="{C82F5009-7B29-4E18-806A-2367D9EA9766}" sibTransId="{C9C794B2-8EF9-4B85-8B91-ACB43F02DBA0}"/>
    <dgm:cxn modelId="{337E00C0-8D3E-4C65-B2D7-58959D28E36F}" type="presOf" srcId="{11E66E7C-5339-4FC4-A6E4-DCB56B924B8E}" destId="{24C2D3C7-2F45-4184-9DD3-4C837689DC0F}" srcOrd="0" destOrd="0" presId="urn:microsoft.com/office/officeart/2005/8/layout/orgChart1"/>
    <dgm:cxn modelId="{58BC0EB7-406F-4F86-BF1E-BBCA098D9AF9}" type="presOf" srcId="{E6B65CA7-4D13-4F75-8BC4-EE32714E0AAF}" destId="{64B97617-9DAD-43BB-A867-972CD573C249}" srcOrd="0" destOrd="0" presId="urn:microsoft.com/office/officeart/2005/8/layout/orgChart1"/>
    <dgm:cxn modelId="{78BB30D2-F318-4DD5-A6CA-5D13EDF9C88F}" type="presOf" srcId="{E6B65CA7-4D13-4F75-8BC4-EE32714E0AAF}" destId="{BAAF0CD1-59C2-4414-A968-01D9F3C01907}" srcOrd="1" destOrd="0" presId="urn:microsoft.com/office/officeart/2005/8/layout/orgChart1"/>
    <dgm:cxn modelId="{8212367C-6B64-4B6A-BDBA-05DC10C5535A}" type="presOf" srcId="{C76FC191-E3A6-4892-B92F-E15E87530991}" destId="{B052BD10-117A-48FD-BA65-8A78E5060DC2}" srcOrd="1" destOrd="0" presId="urn:microsoft.com/office/officeart/2005/8/layout/orgChart1"/>
    <dgm:cxn modelId="{8E3AB915-BE1F-42C5-81A9-7ED7B9F66BAC}" type="presOf" srcId="{C76FC191-E3A6-4892-B92F-E15E87530991}" destId="{3F736736-E24B-4A2A-8566-4402AEFFCC61}" srcOrd="0" destOrd="0" presId="urn:microsoft.com/office/officeart/2005/8/layout/orgChart1"/>
    <dgm:cxn modelId="{9BC9B339-D405-4FEE-BD12-6483C56D4090}" type="presOf" srcId="{903FC10F-5119-478C-96F3-BCE5EE65E1B0}" destId="{F1AF1452-7E5C-4A18-851B-7947F4FB7B1A}" srcOrd="0" destOrd="0" presId="urn:microsoft.com/office/officeart/2005/8/layout/orgChart1"/>
    <dgm:cxn modelId="{6170A8E5-F047-4A29-9A00-DFED3A63B922}" srcId="{903FC10F-5119-478C-96F3-BCE5EE65E1B0}" destId="{C76FC191-E3A6-4892-B92F-E15E87530991}" srcOrd="1" destOrd="0" parTransId="{9CDE9295-37D5-433C-B3E8-00263C634EB5}" sibTransId="{2DABAA3B-78B4-40F9-A64D-E3584FBCA220}"/>
    <dgm:cxn modelId="{CA682DA7-15C3-43A4-A48B-CA9F1DF3F8C6}" type="presOf" srcId="{C82F5009-7B29-4E18-806A-2367D9EA9766}" destId="{15EBCAAB-C9A1-4981-A75A-800D8BD5E2C0}" srcOrd="0" destOrd="0" presId="urn:microsoft.com/office/officeart/2005/8/layout/orgChart1"/>
    <dgm:cxn modelId="{C4A3CCA6-6D2F-4C6A-AC6B-6C6DB24AE5FD}" type="presParOf" srcId="{24C2D3C7-2F45-4184-9DD3-4C837689DC0F}" destId="{406089AE-E689-4DF2-BAC6-BF756F3D4A79}" srcOrd="0" destOrd="0" presId="urn:microsoft.com/office/officeart/2005/8/layout/orgChart1"/>
    <dgm:cxn modelId="{D7C8C8FA-DE12-4D16-B6D1-6C5E3C354A9C}" type="presParOf" srcId="{406089AE-E689-4DF2-BAC6-BF756F3D4A79}" destId="{C9BB42C5-09B3-4034-899C-07FB8C7EE668}" srcOrd="0" destOrd="0" presId="urn:microsoft.com/office/officeart/2005/8/layout/orgChart1"/>
    <dgm:cxn modelId="{EF29ED4A-1B21-4E0F-8CFA-6B88196E61C3}" type="presParOf" srcId="{C9BB42C5-09B3-4034-899C-07FB8C7EE668}" destId="{F1AF1452-7E5C-4A18-851B-7947F4FB7B1A}" srcOrd="0" destOrd="0" presId="urn:microsoft.com/office/officeart/2005/8/layout/orgChart1"/>
    <dgm:cxn modelId="{00BFE4BC-28D4-4C94-B0A7-DE53EC4FFEA1}" type="presParOf" srcId="{C9BB42C5-09B3-4034-899C-07FB8C7EE668}" destId="{798B47C9-DA35-43D1-9D44-CCBFFB19AF9D}" srcOrd="1" destOrd="0" presId="urn:microsoft.com/office/officeart/2005/8/layout/orgChart1"/>
    <dgm:cxn modelId="{500BFEBC-BE88-487F-B2B8-9038D79E2E00}" type="presParOf" srcId="{406089AE-E689-4DF2-BAC6-BF756F3D4A79}" destId="{0C1371DD-9BB6-401C-9B08-147AE4612397}" srcOrd="1" destOrd="0" presId="urn:microsoft.com/office/officeart/2005/8/layout/orgChart1"/>
    <dgm:cxn modelId="{0800DF17-3AE9-44F6-A160-4395FE076DDD}" type="presParOf" srcId="{0C1371DD-9BB6-401C-9B08-147AE4612397}" destId="{15EBCAAB-C9A1-4981-A75A-800D8BD5E2C0}" srcOrd="0" destOrd="0" presId="urn:microsoft.com/office/officeart/2005/8/layout/orgChart1"/>
    <dgm:cxn modelId="{5BDE3236-0326-4417-953B-0CE7C7C6ECE2}" type="presParOf" srcId="{0C1371DD-9BB6-401C-9B08-147AE4612397}" destId="{A97B493A-5487-43CB-99F2-D1B07B8A2F9A}" srcOrd="1" destOrd="0" presId="urn:microsoft.com/office/officeart/2005/8/layout/orgChart1"/>
    <dgm:cxn modelId="{759D7591-E91C-4D48-AFCF-C049FA5DFFD1}" type="presParOf" srcId="{A97B493A-5487-43CB-99F2-D1B07B8A2F9A}" destId="{9DBEDE6A-6D7E-4EE2-AE0E-9DDFC7D1EB08}" srcOrd="0" destOrd="0" presId="urn:microsoft.com/office/officeart/2005/8/layout/orgChart1"/>
    <dgm:cxn modelId="{F732D88F-1BD5-4557-9BE2-D31BDE398B85}" type="presParOf" srcId="{9DBEDE6A-6D7E-4EE2-AE0E-9DDFC7D1EB08}" destId="{64B97617-9DAD-43BB-A867-972CD573C249}" srcOrd="0" destOrd="0" presId="urn:microsoft.com/office/officeart/2005/8/layout/orgChart1"/>
    <dgm:cxn modelId="{561447F2-E356-440C-BF03-4653E6FFD4EA}" type="presParOf" srcId="{9DBEDE6A-6D7E-4EE2-AE0E-9DDFC7D1EB08}" destId="{BAAF0CD1-59C2-4414-A968-01D9F3C01907}" srcOrd="1" destOrd="0" presId="urn:microsoft.com/office/officeart/2005/8/layout/orgChart1"/>
    <dgm:cxn modelId="{B4A8BB0A-CE0E-4B05-AE0E-E16E8B44182F}" type="presParOf" srcId="{A97B493A-5487-43CB-99F2-D1B07B8A2F9A}" destId="{76A8872B-6F50-4A20-8DD9-F5D29E7B5CE7}" srcOrd="1" destOrd="0" presId="urn:microsoft.com/office/officeart/2005/8/layout/orgChart1"/>
    <dgm:cxn modelId="{A207B3B6-5441-46EA-8E20-99D2CE533BF9}" type="presParOf" srcId="{A97B493A-5487-43CB-99F2-D1B07B8A2F9A}" destId="{692DCFCD-D030-46BB-B0F2-CD87B7135677}" srcOrd="2" destOrd="0" presId="urn:microsoft.com/office/officeart/2005/8/layout/orgChart1"/>
    <dgm:cxn modelId="{CCE28B26-B88D-4FAD-A2E3-42C665303291}" type="presParOf" srcId="{0C1371DD-9BB6-401C-9B08-147AE4612397}" destId="{F236BA29-1335-4AF0-898C-C2D4CC247B5D}" srcOrd="2" destOrd="0" presId="urn:microsoft.com/office/officeart/2005/8/layout/orgChart1"/>
    <dgm:cxn modelId="{4AFD6A7C-8E40-4E26-BCF3-9EC87058653B}" type="presParOf" srcId="{0C1371DD-9BB6-401C-9B08-147AE4612397}" destId="{01C3100E-5941-4A44-9CE0-8166F661D22F}" srcOrd="3" destOrd="0" presId="urn:microsoft.com/office/officeart/2005/8/layout/orgChart1"/>
    <dgm:cxn modelId="{2EA20AED-F1F0-4D4D-885C-46EAD56F14A3}" type="presParOf" srcId="{01C3100E-5941-4A44-9CE0-8166F661D22F}" destId="{EFD7E700-56F9-4EA1-9233-BD77A5547AD9}" srcOrd="0" destOrd="0" presId="urn:microsoft.com/office/officeart/2005/8/layout/orgChart1"/>
    <dgm:cxn modelId="{350B8413-177A-476A-AEF6-5B32B021F13E}" type="presParOf" srcId="{EFD7E700-56F9-4EA1-9233-BD77A5547AD9}" destId="{3F736736-E24B-4A2A-8566-4402AEFFCC61}" srcOrd="0" destOrd="0" presId="urn:microsoft.com/office/officeart/2005/8/layout/orgChart1"/>
    <dgm:cxn modelId="{91987D10-8435-49B5-ADF2-957DFC19AFD0}" type="presParOf" srcId="{EFD7E700-56F9-4EA1-9233-BD77A5547AD9}" destId="{B052BD10-117A-48FD-BA65-8A78E5060DC2}" srcOrd="1" destOrd="0" presId="urn:microsoft.com/office/officeart/2005/8/layout/orgChart1"/>
    <dgm:cxn modelId="{8BA51669-1A81-4045-87A1-FB437AC58AAA}" type="presParOf" srcId="{01C3100E-5941-4A44-9CE0-8166F661D22F}" destId="{237D8AA0-1637-4339-8FD3-AF1AB53459A9}" srcOrd="1" destOrd="0" presId="urn:microsoft.com/office/officeart/2005/8/layout/orgChart1"/>
    <dgm:cxn modelId="{3D60F469-2FE6-4CA3-8AD1-A3711AAAB856}" type="presParOf" srcId="{01C3100E-5941-4A44-9CE0-8166F661D22F}" destId="{D6A352B8-E19A-40CD-8370-0AF058F6D179}" srcOrd="2" destOrd="0" presId="urn:microsoft.com/office/officeart/2005/8/layout/orgChart1"/>
    <dgm:cxn modelId="{542620DC-D467-4043-BF47-CF0305BDCEE8}" type="presParOf" srcId="{406089AE-E689-4DF2-BAC6-BF756F3D4A79}" destId="{E1913692-5646-418D-82F2-CC73A9B6C7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F5001-1E73-49AE-BB33-8E19B0614E10}">
      <dsp:nvSpPr>
        <dsp:cNvPr id="0" name=""/>
        <dsp:cNvSpPr/>
      </dsp:nvSpPr>
      <dsp:spPr>
        <a:xfrm>
          <a:off x="772422" y="2512014"/>
          <a:ext cx="508050" cy="243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4025" y="0"/>
              </a:lnTo>
              <a:lnTo>
                <a:pt x="254025" y="243101"/>
              </a:lnTo>
              <a:lnTo>
                <a:pt x="508050" y="243101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1" kern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12366" y="2619484"/>
        <a:ext cx="28160" cy="28160"/>
      </dsp:txXfrm>
    </dsp:sp>
    <dsp:sp modelId="{E9785993-1FBB-4EE8-8825-DCA7E1DCAC7A}">
      <dsp:nvSpPr>
        <dsp:cNvPr id="0" name=""/>
        <dsp:cNvSpPr/>
      </dsp:nvSpPr>
      <dsp:spPr>
        <a:xfrm>
          <a:off x="772422" y="1789588"/>
          <a:ext cx="508050" cy="722425"/>
        </a:xfrm>
        <a:custGeom>
          <a:avLst/>
          <a:gdLst/>
          <a:ahLst/>
          <a:cxnLst/>
          <a:rect l="0" t="0" r="0" b="0"/>
          <a:pathLst>
            <a:path>
              <a:moveTo>
                <a:pt x="0" y="722425"/>
              </a:moveTo>
              <a:lnTo>
                <a:pt x="254025" y="722425"/>
              </a:lnTo>
              <a:lnTo>
                <a:pt x="254025" y="0"/>
              </a:lnTo>
              <a:lnTo>
                <a:pt x="508050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1" kern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04367" y="2128721"/>
        <a:ext cx="44159" cy="44159"/>
      </dsp:txXfrm>
    </dsp:sp>
    <dsp:sp modelId="{F4E0B615-AE88-43D0-802B-CA2008E0D8D7}">
      <dsp:nvSpPr>
        <dsp:cNvPr id="0" name=""/>
        <dsp:cNvSpPr/>
      </dsp:nvSpPr>
      <dsp:spPr>
        <a:xfrm rot="16200000">
          <a:off x="-1646478" y="2125803"/>
          <a:ext cx="4065379" cy="772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0" b="1" kern="12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ESCALAS</a:t>
          </a:r>
          <a:endParaRPr lang="pt-BR" sz="5000" b="1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-1646478" y="2125803"/>
        <a:ext cx="4065379" cy="772422"/>
      </dsp:txXfrm>
    </dsp:sp>
    <dsp:sp modelId="{3CFD6A5D-8D19-4BF2-B13D-4505C273C758}">
      <dsp:nvSpPr>
        <dsp:cNvPr id="0" name=""/>
        <dsp:cNvSpPr/>
      </dsp:nvSpPr>
      <dsp:spPr>
        <a:xfrm>
          <a:off x="1280472" y="1403377"/>
          <a:ext cx="2533544" cy="772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b="1" kern="12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NUMÉRICA</a:t>
          </a:r>
          <a:endParaRPr lang="pt-BR" sz="4200" b="1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80472" y="1403377"/>
        <a:ext cx="2533544" cy="772422"/>
      </dsp:txXfrm>
    </dsp:sp>
    <dsp:sp modelId="{8AB2F285-2081-4036-BFD3-CC22DAB2C0A1}">
      <dsp:nvSpPr>
        <dsp:cNvPr id="0" name=""/>
        <dsp:cNvSpPr/>
      </dsp:nvSpPr>
      <dsp:spPr>
        <a:xfrm>
          <a:off x="1280472" y="2368904"/>
          <a:ext cx="2533544" cy="772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b="1" kern="12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GRÁFICA</a:t>
          </a:r>
          <a:endParaRPr lang="pt-BR" sz="4200" b="1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80472" y="2368904"/>
        <a:ext cx="2533544" cy="772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6BA29-1335-4AF0-898C-C2D4CC247B5D}">
      <dsp:nvSpPr>
        <dsp:cNvPr id="0" name=""/>
        <dsp:cNvSpPr/>
      </dsp:nvSpPr>
      <dsp:spPr>
        <a:xfrm>
          <a:off x="4248443" y="641130"/>
          <a:ext cx="2915564" cy="269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01"/>
              </a:lnTo>
              <a:lnTo>
                <a:pt x="2915564" y="134801"/>
              </a:lnTo>
              <a:lnTo>
                <a:pt x="2915564" y="26943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BCAAB-C9A1-4981-A75A-800D8BD5E2C0}">
      <dsp:nvSpPr>
        <dsp:cNvPr id="0" name=""/>
        <dsp:cNvSpPr/>
      </dsp:nvSpPr>
      <dsp:spPr>
        <a:xfrm>
          <a:off x="1540822" y="641130"/>
          <a:ext cx="2707620" cy="269438"/>
        </a:xfrm>
        <a:custGeom>
          <a:avLst/>
          <a:gdLst/>
          <a:ahLst/>
          <a:cxnLst/>
          <a:rect l="0" t="0" r="0" b="0"/>
          <a:pathLst>
            <a:path>
              <a:moveTo>
                <a:pt x="2707620" y="0"/>
              </a:moveTo>
              <a:lnTo>
                <a:pt x="2707620" y="134801"/>
              </a:lnTo>
              <a:lnTo>
                <a:pt x="0" y="134801"/>
              </a:lnTo>
              <a:lnTo>
                <a:pt x="0" y="26943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F1452-7E5C-4A18-851B-7947F4FB7B1A}">
      <dsp:nvSpPr>
        <dsp:cNvPr id="0" name=""/>
        <dsp:cNvSpPr/>
      </dsp:nvSpPr>
      <dsp:spPr>
        <a:xfrm>
          <a:off x="3607312" y="0"/>
          <a:ext cx="1282260" cy="641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chemeClr val="bg1"/>
              </a:solidFill>
            </a:rPr>
            <a:t>PROJEÇÕES</a:t>
          </a:r>
          <a:endParaRPr lang="pt-BR" sz="1800" b="1" kern="1200" dirty="0">
            <a:solidFill>
              <a:schemeClr val="bg1"/>
            </a:solidFill>
          </a:endParaRPr>
        </a:p>
      </dsp:txBody>
      <dsp:txXfrm>
        <a:off x="3607312" y="0"/>
        <a:ext cx="1282260" cy="641130"/>
      </dsp:txXfrm>
    </dsp:sp>
    <dsp:sp modelId="{64B97617-9DAD-43BB-A867-972CD573C249}">
      <dsp:nvSpPr>
        <dsp:cNvPr id="0" name=""/>
        <dsp:cNvSpPr/>
      </dsp:nvSpPr>
      <dsp:spPr>
        <a:xfrm>
          <a:off x="899692" y="910568"/>
          <a:ext cx="1282260" cy="641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chemeClr val="bg1"/>
              </a:solidFill>
            </a:rPr>
            <a:t>MERCATOR</a:t>
          </a:r>
          <a:endParaRPr lang="pt-BR" sz="1800" b="1" kern="1200" dirty="0">
            <a:solidFill>
              <a:schemeClr val="bg1"/>
            </a:solidFill>
          </a:endParaRPr>
        </a:p>
      </dsp:txBody>
      <dsp:txXfrm>
        <a:off x="899692" y="910568"/>
        <a:ext cx="1282260" cy="641130"/>
      </dsp:txXfrm>
    </dsp:sp>
    <dsp:sp modelId="{3F736736-E24B-4A2A-8566-4402AEFFCC61}">
      <dsp:nvSpPr>
        <dsp:cNvPr id="0" name=""/>
        <dsp:cNvSpPr/>
      </dsp:nvSpPr>
      <dsp:spPr>
        <a:xfrm>
          <a:off x="6522877" y="910568"/>
          <a:ext cx="1282260" cy="641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chemeClr val="bg1"/>
              </a:solidFill>
            </a:rPr>
            <a:t>PETERS</a:t>
          </a:r>
          <a:endParaRPr lang="pt-BR" sz="1800" b="1" kern="1200" dirty="0">
            <a:solidFill>
              <a:schemeClr val="bg1"/>
            </a:solidFill>
          </a:endParaRPr>
        </a:p>
      </dsp:txBody>
      <dsp:txXfrm>
        <a:off x="6522877" y="910568"/>
        <a:ext cx="1282260" cy="641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9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12.jpeg"/><Relationship Id="rId3" Type="http://schemas.openxmlformats.org/officeDocument/2006/relationships/image" Target="../media/image5.jp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0.jpeg"/><Relationship Id="rId5" Type="http://schemas.openxmlformats.org/officeDocument/2006/relationships/diagramData" Target="../diagrams/data1.xml"/><Relationship Id="rId10" Type="http://schemas.openxmlformats.org/officeDocument/2006/relationships/image" Target="../media/image9.jpeg"/><Relationship Id="rId4" Type="http://schemas.openxmlformats.org/officeDocument/2006/relationships/image" Target="../media/image6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5.jpg"/><Relationship Id="rId7" Type="http://schemas.openxmlformats.org/officeDocument/2006/relationships/diagramData" Target="../diagrams/data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microsoft.com/office/2007/relationships/diagramDrawing" Target="../diagrams/drawing2.xml"/><Relationship Id="rId5" Type="http://schemas.openxmlformats.org/officeDocument/2006/relationships/image" Target="../media/image14.jpeg"/><Relationship Id="rId10" Type="http://schemas.openxmlformats.org/officeDocument/2006/relationships/diagramColors" Target="../diagrams/colors2.xml"/><Relationship Id="rId4" Type="http://schemas.openxmlformats.org/officeDocument/2006/relationships/image" Target="../media/image6.jpeg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765" r="4136" b="42688"/>
          <a:stretch/>
        </p:blipFill>
        <p:spPr>
          <a:xfrm>
            <a:off x="10649745" y="343954"/>
            <a:ext cx="1150365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0" y="355562"/>
            <a:ext cx="1184400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6" name="Agrupar 5"/>
          <p:cNvGrpSpPr/>
          <p:nvPr/>
        </p:nvGrpSpPr>
        <p:grpSpPr>
          <a:xfrm>
            <a:off x="1955074" y="343954"/>
            <a:ext cx="8281852" cy="1184401"/>
            <a:chOff x="2063722" y="343954"/>
            <a:chExt cx="8281852" cy="1184401"/>
          </a:xfrm>
        </p:grpSpPr>
        <p:sp>
          <p:nvSpPr>
            <p:cNvPr id="7" name="Retângulo 6"/>
            <p:cNvSpPr/>
            <p:nvPr/>
          </p:nvSpPr>
          <p:spPr>
            <a:xfrm>
              <a:off x="2063722" y="343954"/>
              <a:ext cx="8281852" cy="1184401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2328934" y="612988"/>
              <a:ext cx="77854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</a:rPr>
                <a:t>TEMA: GEOPROCESSAMENTO E MAPAS</a:t>
              </a:r>
              <a:endPara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endParaRPr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/>
          <a:srcRect l="28047" t="21339" r="29585" b="5268"/>
          <a:stretch/>
        </p:blipFill>
        <p:spPr>
          <a:xfrm>
            <a:off x="391890" y="2063931"/>
            <a:ext cx="4101733" cy="399481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2050" name="Picture 2" descr="Empresa de geoprocessamento - MENEGH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150" y="2063931"/>
            <a:ext cx="7012288" cy="399481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4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765" r="4136" b="42688"/>
          <a:stretch/>
        </p:blipFill>
        <p:spPr>
          <a:xfrm>
            <a:off x="10649745" y="343954"/>
            <a:ext cx="1150365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0" y="355562"/>
            <a:ext cx="1184400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8" name="Agrupar 7"/>
          <p:cNvGrpSpPr/>
          <p:nvPr/>
        </p:nvGrpSpPr>
        <p:grpSpPr>
          <a:xfrm>
            <a:off x="1955074" y="343954"/>
            <a:ext cx="8281852" cy="1184401"/>
            <a:chOff x="2063722" y="343954"/>
            <a:chExt cx="8281852" cy="1184401"/>
          </a:xfrm>
        </p:grpSpPr>
        <p:sp>
          <p:nvSpPr>
            <p:cNvPr id="9" name="Retângulo 8"/>
            <p:cNvSpPr/>
            <p:nvPr/>
          </p:nvSpPr>
          <p:spPr>
            <a:xfrm>
              <a:off x="2063722" y="343954"/>
              <a:ext cx="8281852" cy="1184401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328934" y="612988"/>
              <a:ext cx="77854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</a:rPr>
                <a:t>TEMA: GEOPROCESSAMENTO E MAPAS</a:t>
              </a:r>
              <a:endPara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endParaRPr>
            </a:p>
          </p:txBody>
        </p:sp>
      </p:grp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2586763372"/>
              </p:ext>
            </p:extLst>
          </p:nvPr>
        </p:nvGraphicFramePr>
        <p:xfrm>
          <a:off x="547636" y="2057369"/>
          <a:ext cx="3815359" cy="454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Seta para Cima 11"/>
          <p:cNvSpPr/>
          <p:nvPr/>
        </p:nvSpPr>
        <p:spPr>
          <a:xfrm>
            <a:off x="2873976" y="2825947"/>
            <a:ext cx="705394" cy="418011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>
            <a:off x="2873770" y="5307164"/>
            <a:ext cx="705600" cy="41760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Geografia para todos: Escala Cartográfic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441" y="1652611"/>
            <a:ext cx="2252142" cy="117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scala Cartográfica - Aula de Geografia para o Enem – Telegraph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29"/>
          <a:stretch/>
        </p:blipFill>
        <p:spPr bwMode="auto">
          <a:xfrm>
            <a:off x="2043441" y="5724764"/>
            <a:ext cx="2208479" cy="92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12"/>
          <a:srcRect l="28648" t="49731" r="29185" b="26387"/>
          <a:stretch/>
        </p:blipFill>
        <p:spPr>
          <a:xfrm>
            <a:off x="4637313" y="4022060"/>
            <a:ext cx="7265426" cy="2313426"/>
          </a:xfrm>
          <a:prstGeom prst="rect">
            <a:avLst/>
          </a:prstGeom>
        </p:spPr>
      </p:pic>
      <p:pic>
        <p:nvPicPr>
          <p:cNvPr id="1026" name="Picture 2" descr="Escalas gráfica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725" y="1797389"/>
            <a:ext cx="4848813" cy="466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6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4E0B615-AE88-43D0-802B-CA2008E0D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F4E0B615-AE88-43D0-802B-CA2008E0D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F4E0B615-AE88-43D0-802B-CA2008E0D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9785993-1FBB-4EE8-8825-DCA7E1DCA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E9785993-1FBB-4EE8-8825-DCA7E1DCA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E9785993-1FBB-4EE8-8825-DCA7E1DCA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CFD6A5D-8D19-4BF2-B13D-4505C273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graphicEl>
                                              <a:dgm id="{3CFD6A5D-8D19-4BF2-B13D-4505C273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graphicEl>
                                              <a:dgm id="{3CFD6A5D-8D19-4BF2-B13D-4505C273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FBF5001-1E73-49AE-BB33-8E19B0614E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graphicEl>
                                              <a:dgm id="{EFBF5001-1E73-49AE-BB33-8E19B0614E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graphicEl>
                                              <a:dgm id="{EFBF5001-1E73-49AE-BB33-8E19B0614E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AB2F285-2081-4036-BFD3-CC22DAB2C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8AB2F285-2081-4036-BFD3-CC22DAB2C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graphicEl>
                                              <a:dgm id="{8AB2F285-2081-4036-BFD3-CC22DAB2C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765" r="4136" b="42688"/>
          <a:stretch/>
        </p:blipFill>
        <p:spPr>
          <a:xfrm>
            <a:off x="10649745" y="343954"/>
            <a:ext cx="1150365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0" y="355562"/>
            <a:ext cx="1184400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4" name="Agrupar 3"/>
          <p:cNvGrpSpPr/>
          <p:nvPr/>
        </p:nvGrpSpPr>
        <p:grpSpPr>
          <a:xfrm>
            <a:off x="1955074" y="343954"/>
            <a:ext cx="8281852" cy="1184401"/>
            <a:chOff x="2063722" y="343954"/>
            <a:chExt cx="8281852" cy="1184401"/>
          </a:xfrm>
        </p:grpSpPr>
        <p:sp>
          <p:nvSpPr>
            <p:cNvPr id="5" name="Retângulo 4"/>
            <p:cNvSpPr/>
            <p:nvPr/>
          </p:nvSpPr>
          <p:spPr>
            <a:xfrm>
              <a:off x="2063722" y="343954"/>
              <a:ext cx="8281852" cy="1184401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328934" y="612988"/>
              <a:ext cx="77854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</a:rPr>
                <a:t>TEMA: GEOPROCESSAMENTO E MAPAS</a:t>
              </a:r>
              <a:endPara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endParaRPr>
            </a:p>
          </p:txBody>
        </p:sp>
      </p:grpSp>
      <p:pic>
        <p:nvPicPr>
          <p:cNvPr id="3076" name="Picture 4" descr="Projeção Cartográfica: classificação e aplicações - Adenilson Giovanin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235" y="2351314"/>
            <a:ext cx="8966875" cy="41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 rot="16200000">
            <a:off x="-728616" y="3773121"/>
            <a:ext cx="4167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PROJEÇÕES CATOGRÁFICAS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765" r="4136" b="42688"/>
          <a:stretch/>
        </p:blipFill>
        <p:spPr>
          <a:xfrm>
            <a:off x="10649745" y="343954"/>
            <a:ext cx="1150365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0" y="355562"/>
            <a:ext cx="1184400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4" name="Agrupar 3"/>
          <p:cNvGrpSpPr/>
          <p:nvPr/>
        </p:nvGrpSpPr>
        <p:grpSpPr>
          <a:xfrm>
            <a:off x="1955074" y="343954"/>
            <a:ext cx="8281852" cy="1184401"/>
            <a:chOff x="2063722" y="343954"/>
            <a:chExt cx="8281852" cy="1184401"/>
          </a:xfrm>
        </p:grpSpPr>
        <p:sp>
          <p:nvSpPr>
            <p:cNvPr id="5" name="Retângulo 4"/>
            <p:cNvSpPr/>
            <p:nvPr/>
          </p:nvSpPr>
          <p:spPr>
            <a:xfrm>
              <a:off x="2063722" y="343954"/>
              <a:ext cx="8281852" cy="1184401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328934" y="612988"/>
              <a:ext cx="77854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</a:rPr>
                <a:t>TEMA: GEOPROCESSAMENTO E MAPAS</a:t>
              </a:r>
              <a:endPara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endParaRPr>
            </a:p>
          </p:txBody>
        </p:sp>
      </p:grpSp>
      <p:pic>
        <p:nvPicPr>
          <p:cNvPr id="4098" name="Picture 2" descr="Geoprofessora: Mercator x Pet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518" y="3327400"/>
            <a:ext cx="4996042" cy="329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eoprofessora: Mercator x Pete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14" y="3360695"/>
            <a:ext cx="5415231" cy="330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941240372"/>
              </p:ext>
            </p:extLst>
          </p:nvPr>
        </p:nvGraphicFramePr>
        <p:xfrm>
          <a:off x="1519302" y="1743323"/>
          <a:ext cx="8496886" cy="1551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1710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AF1452-7E5C-4A18-851B-7947F4FB7B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F1AF1452-7E5C-4A18-851B-7947F4FB7B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F1AF1452-7E5C-4A18-851B-7947F4FB7B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5EBCAAB-C9A1-4981-A75A-800D8BD5E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15EBCAAB-C9A1-4981-A75A-800D8BD5E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15EBCAAB-C9A1-4981-A75A-800D8BD5E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B97617-9DAD-43BB-A867-972CD573C2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64B97617-9DAD-43BB-A867-972CD573C2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64B97617-9DAD-43BB-A867-972CD573C2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36BA29-1335-4AF0-898C-C2D4CC247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F236BA29-1335-4AF0-898C-C2D4CC247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F236BA29-1335-4AF0-898C-C2D4CC247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F736736-E24B-4A2A-8566-4402AEFFC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3F736736-E24B-4A2A-8566-4402AEFFC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3F736736-E24B-4A2A-8566-4402AEFFC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31150" t="22549" r="31981" b="9182"/>
          <a:stretch/>
        </p:blipFill>
        <p:spPr>
          <a:xfrm>
            <a:off x="7160456" y="1744394"/>
            <a:ext cx="4797083" cy="499403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765" r="4136" b="42688"/>
          <a:stretch/>
        </p:blipFill>
        <p:spPr>
          <a:xfrm>
            <a:off x="10649745" y="343954"/>
            <a:ext cx="1150365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0" y="355562"/>
            <a:ext cx="1184400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5" name="Agrupar 4"/>
          <p:cNvGrpSpPr/>
          <p:nvPr/>
        </p:nvGrpSpPr>
        <p:grpSpPr>
          <a:xfrm>
            <a:off x="1955074" y="343954"/>
            <a:ext cx="8281852" cy="1184401"/>
            <a:chOff x="2063722" y="343954"/>
            <a:chExt cx="8281852" cy="1184401"/>
          </a:xfrm>
        </p:grpSpPr>
        <p:sp>
          <p:nvSpPr>
            <p:cNvPr id="6" name="Retângulo 5"/>
            <p:cNvSpPr/>
            <p:nvPr/>
          </p:nvSpPr>
          <p:spPr>
            <a:xfrm>
              <a:off x="2063722" y="343954"/>
              <a:ext cx="8281852" cy="1184401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328934" y="612988"/>
              <a:ext cx="77854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</a:rPr>
                <a:t>TEMA: GEOPROCESSAMENTO E MAPAS</a:t>
              </a:r>
              <a:endPara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391890" y="1941342"/>
            <a:ext cx="65012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b="1" dirty="0">
                <a:solidFill>
                  <a:srgbClr val="FFFF00"/>
                </a:solidFill>
              </a:rPr>
              <a:t>A representação da superfície curva da Terra numa superfície plana – o mapa – já foi o grande desafio da Cartografia e tornou-se possível graças às projeções cartográficas, baseadas em relações matemáticas e geométricas. Contudo, não é possível representar a superfície esférica do planeta numa superfície plana sem que ocorra algum tipo de deformação, qualquer que seja a projeção utilizada. A melhor maneira de representar a superfície da Terra é por meio de um globo, que apresenta as menores distorções. Entre as projeções cartográficas mais utilizadas estão a cilíndrica, a cônica e a azimutal.</a:t>
            </a:r>
          </a:p>
        </p:txBody>
      </p:sp>
    </p:spTree>
    <p:extLst>
      <p:ext uri="{BB962C8B-B14F-4D97-AF65-F5344CB8AC3E}">
        <p14:creationId xmlns:p14="http://schemas.microsoft.com/office/powerpoint/2010/main" val="6347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106</TotalTime>
  <Words>136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Bahnschrift Condensed</vt:lpstr>
      <vt:lpstr>Calibri</vt:lpstr>
      <vt:lpstr>Calibri Light</vt:lpstr>
      <vt:lpstr>Trebuchet MS</vt:lpstr>
      <vt:lpstr>Berlim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EUGÊNIO DE FARIA</dc:creator>
  <cp:lastModifiedBy>CARLOS EUGÊNIO DE FARIA</cp:lastModifiedBy>
  <cp:revision>13</cp:revision>
  <dcterms:created xsi:type="dcterms:W3CDTF">2021-12-21T13:33:49Z</dcterms:created>
  <dcterms:modified xsi:type="dcterms:W3CDTF">2021-12-29T13:38:58Z</dcterms:modified>
</cp:coreProperties>
</file>