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7" autoAdjust="0"/>
    <p:restoredTop sz="94660"/>
  </p:normalViewPr>
  <p:slideViewPr>
    <p:cSldViewPr snapToGrid="0">
      <p:cViewPr varScale="1">
        <p:scale>
          <a:sx n="39" d="100"/>
          <a:sy n="39" d="100"/>
        </p:scale>
        <p:origin x="32" y="6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8FA192-54B2-4264-A397-68CE9B9662AD}"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D615B07-2553-4E94-A572-35FA608F8CA1}"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09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FA192-54B2-4264-A397-68CE9B9662AD}"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244144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FA192-54B2-4264-A397-68CE9B9662AD}"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143894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FA192-54B2-4264-A397-68CE9B9662AD}"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3752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FA192-54B2-4264-A397-68CE9B9662AD}"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D615B07-2553-4E94-A572-35FA608F8CA1}"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58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FA192-54B2-4264-A397-68CE9B9662AD}" type="datetimeFigureOut">
              <a:rPr lang="en-ID" smtClean="0"/>
              <a:t>06/01/2021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22371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FA192-54B2-4264-A397-68CE9B9662AD}" type="datetimeFigureOut">
              <a:rPr lang="en-ID" smtClean="0"/>
              <a:t>06/01/2021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153870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FA192-54B2-4264-A397-68CE9B9662AD}" type="datetimeFigureOut">
              <a:rPr lang="en-ID" smtClean="0"/>
              <a:t>06/01/2021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302057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8FA192-54B2-4264-A397-68CE9B9662AD}" type="datetimeFigureOut">
              <a:rPr lang="en-ID" smtClean="0"/>
              <a:t>06/01/2021</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257621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8FA192-54B2-4264-A397-68CE9B9662AD}" type="datetimeFigureOut">
              <a:rPr lang="en-ID" smtClean="0"/>
              <a:t>06/01/2021</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D615B07-2553-4E94-A572-35FA608F8CA1}" type="slidenum">
              <a:rPr lang="en-ID" smtClean="0"/>
              <a:t>‹#›</a:t>
            </a:fld>
            <a:endParaRPr lang="en-ID"/>
          </a:p>
        </p:txBody>
      </p:sp>
    </p:spTree>
    <p:extLst>
      <p:ext uri="{BB962C8B-B14F-4D97-AF65-F5344CB8AC3E}">
        <p14:creationId xmlns:p14="http://schemas.microsoft.com/office/powerpoint/2010/main" val="121965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FA192-54B2-4264-A397-68CE9B9662AD}" type="datetimeFigureOut">
              <a:rPr lang="en-ID" smtClean="0"/>
              <a:t>06/01/2021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D615B07-2553-4E94-A572-35FA608F8CA1}" type="slidenum">
              <a:rPr lang="en-ID" smtClean="0"/>
              <a:t>‹#›</a:t>
            </a:fld>
            <a:endParaRPr lang="en-ID"/>
          </a:p>
        </p:txBody>
      </p:sp>
    </p:spTree>
    <p:extLst>
      <p:ext uri="{BB962C8B-B14F-4D97-AF65-F5344CB8AC3E}">
        <p14:creationId xmlns:p14="http://schemas.microsoft.com/office/powerpoint/2010/main" val="102729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8FA192-54B2-4264-A397-68CE9B9662AD}" type="datetimeFigureOut">
              <a:rPr lang="en-ID" smtClean="0"/>
              <a:t>06/01/2021</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D615B07-2553-4E94-A572-35FA608F8CA1}"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741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D7B7-6DE8-4E67-8CE6-CA8E2251FBF2}"/>
              </a:ext>
            </a:extLst>
          </p:cNvPr>
          <p:cNvSpPr>
            <a:spLocks noGrp="1"/>
          </p:cNvSpPr>
          <p:nvPr>
            <p:ph type="ctrTitle"/>
          </p:nvPr>
        </p:nvSpPr>
        <p:spPr/>
        <p:txBody>
          <a:bodyPr>
            <a:noAutofit/>
          </a:bodyPr>
          <a:lstStyle/>
          <a:p>
            <a:r>
              <a:rPr lang="en-ID" sz="5400" dirty="0"/>
              <a:t>ANALYZING NEIGHBORHOODS OF TORONTO TO STARTING A NEW RESTAURANT</a:t>
            </a:r>
          </a:p>
        </p:txBody>
      </p:sp>
      <p:sp>
        <p:nvSpPr>
          <p:cNvPr id="3" name="Subtitle 2">
            <a:extLst>
              <a:ext uri="{FF2B5EF4-FFF2-40B4-BE49-F238E27FC236}">
                <a16:creationId xmlns:a16="http://schemas.microsoft.com/office/drawing/2014/main" id="{82AAB55C-7235-44CA-A9D1-ED2605BAEA8C}"/>
              </a:ext>
            </a:extLst>
          </p:cNvPr>
          <p:cNvSpPr>
            <a:spLocks noGrp="1"/>
          </p:cNvSpPr>
          <p:nvPr>
            <p:ph type="subTitle" idx="1"/>
          </p:nvPr>
        </p:nvSpPr>
        <p:spPr/>
        <p:txBody>
          <a:bodyPr/>
          <a:lstStyle/>
          <a:p>
            <a:r>
              <a:rPr lang="en-ID" dirty="0"/>
              <a:t>Applied Data Science Capstone</a:t>
            </a:r>
          </a:p>
        </p:txBody>
      </p:sp>
    </p:spTree>
    <p:extLst>
      <p:ext uri="{BB962C8B-B14F-4D97-AF65-F5344CB8AC3E}">
        <p14:creationId xmlns:p14="http://schemas.microsoft.com/office/powerpoint/2010/main" val="249759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7890-8AE1-4CD7-829D-97DA984D12D8}"/>
              </a:ext>
            </a:extLst>
          </p:cNvPr>
          <p:cNvSpPr>
            <a:spLocks noGrp="1"/>
          </p:cNvSpPr>
          <p:nvPr>
            <p:ph type="title"/>
          </p:nvPr>
        </p:nvSpPr>
        <p:spPr/>
        <p:txBody>
          <a:bodyPr/>
          <a:lstStyle/>
          <a:p>
            <a:r>
              <a:rPr lang="en-ID" dirty="0"/>
              <a:t>INTRODUCTION: BUSINESS PROBLEM</a:t>
            </a:r>
          </a:p>
        </p:txBody>
      </p:sp>
      <p:sp>
        <p:nvSpPr>
          <p:cNvPr id="3" name="Content Placeholder 2">
            <a:extLst>
              <a:ext uri="{FF2B5EF4-FFF2-40B4-BE49-F238E27FC236}">
                <a16:creationId xmlns:a16="http://schemas.microsoft.com/office/drawing/2014/main" id="{D2FECD67-01C6-42DC-90AB-80F908B4F38F}"/>
              </a:ext>
            </a:extLst>
          </p:cNvPr>
          <p:cNvSpPr>
            <a:spLocks noGrp="1"/>
          </p:cNvSpPr>
          <p:nvPr>
            <p:ph idx="1"/>
          </p:nvPr>
        </p:nvSpPr>
        <p:spPr/>
        <p:txBody>
          <a:bodyPr/>
          <a:lstStyle/>
          <a:p>
            <a:r>
              <a:rPr lang="en-ID" dirty="0"/>
              <a:t>Toronto is the capital city of the Canadian province of Ontario. With a recorded population of 2,731,571 in 2016, it is the most populous city in Canada and the fourth most populous city in North America. Toronto’s growing population coincides with increased development and investment in the city and surrounding region. This is why the Toronto area an excellent place to set up a new restaurant.</a:t>
            </a:r>
          </a:p>
          <a:p>
            <a:r>
              <a:rPr lang="en-ID" dirty="0"/>
              <a:t>Opening a </a:t>
            </a:r>
            <a:r>
              <a:rPr lang="en-ID" dirty="0" err="1"/>
              <a:t>succesful</a:t>
            </a:r>
            <a:r>
              <a:rPr lang="en-ID" dirty="0"/>
              <a:t> restaurant is not an easy task. One of the things that need to be done is to determine the right location to open a new restaurant. In this project, we will study the </a:t>
            </a:r>
            <a:r>
              <a:rPr lang="en-ID" dirty="0" err="1"/>
              <a:t>neighborhoods</a:t>
            </a:r>
            <a:r>
              <a:rPr lang="en-ID" dirty="0"/>
              <a:t> and find the most suitable location to starting a new restaurant. Target audience of this project is someone who want to open new restaurant in Toronto and have no idea where to build it.</a:t>
            </a:r>
          </a:p>
          <a:p>
            <a:endParaRPr lang="en-ID" dirty="0"/>
          </a:p>
        </p:txBody>
      </p:sp>
    </p:spTree>
    <p:extLst>
      <p:ext uri="{BB962C8B-B14F-4D97-AF65-F5344CB8AC3E}">
        <p14:creationId xmlns:p14="http://schemas.microsoft.com/office/powerpoint/2010/main" val="401575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7890-8AE1-4CD7-829D-97DA984D12D8}"/>
              </a:ext>
            </a:extLst>
          </p:cNvPr>
          <p:cNvSpPr>
            <a:spLocks noGrp="1"/>
          </p:cNvSpPr>
          <p:nvPr>
            <p:ph type="title"/>
          </p:nvPr>
        </p:nvSpPr>
        <p:spPr/>
        <p:txBody>
          <a:bodyPr/>
          <a:lstStyle/>
          <a:p>
            <a:r>
              <a:rPr lang="en-ID" dirty="0"/>
              <a:t>DATA</a:t>
            </a:r>
          </a:p>
        </p:txBody>
      </p:sp>
      <p:sp>
        <p:nvSpPr>
          <p:cNvPr id="3" name="Content Placeholder 2">
            <a:extLst>
              <a:ext uri="{FF2B5EF4-FFF2-40B4-BE49-F238E27FC236}">
                <a16:creationId xmlns:a16="http://schemas.microsoft.com/office/drawing/2014/main" id="{D2FECD67-01C6-42DC-90AB-80F908B4F38F}"/>
              </a:ext>
            </a:extLst>
          </p:cNvPr>
          <p:cNvSpPr>
            <a:spLocks noGrp="1"/>
          </p:cNvSpPr>
          <p:nvPr>
            <p:ph idx="1"/>
          </p:nvPr>
        </p:nvSpPr>
        <p:spPr/>
        <p:txBody>
          <a:bodyPr/>
          <a:lstStyle/>
          <a:p>
            <a:r>
              <a:rPr lang="en-ID" dirty="0">
                <a:latin typeface="+mj-lt"/>
              </a:rPr>
              <a:t>In this project, we need the following data :</a:t>
            </a:r>
          </a:p>
          <a:p>
            <a:pPr marL="457200" indent="-457200">
              <a:buFont typeface="+mj-lt"/>
              <a:buAutoNum type="arabicPeriod"/>
            </a:pPr>
            <a:r>
              <a:rPr lang="en-ID" dirty="0" err="1">
                <a:effectLst/>
                <a:latin typeface="+mj-lt"/>
                <a:ea typeface="Times New Roman" panose="02020603050405020304" pitchFamily="18" charset="0"/>
              </a:rPr>
              <a:t>Neighborhoods</a:t>
            </a:r>
            <a:r>
              <a:rPr lang="en-ID" dirty="0">
                <a:effectLst/>
                <a:latin typeface="+mj-lt"/>
                <a:ea typeface="Times New Roman" panose="02020603050405020304" pitchFamily="18" charset="0"/>
              </a:rPr>
              <a:t> of Toronto</a:t>
            </a:r>
          </a:p>
          <a:p>
            <a:pPr marL="457200" indent="-457200">
              <a:buFont typeface="+mj-lt"/>
              <a:buAutoNum type="arabicPeriod"/>
            </a:pPr>
            <a:r>
              <a:rPr lang="en-ID" dirty="0">
                <a:effectLst/>
                <a:latin typeface="+mj-lt"/>
                <a:ea typeface="Times New Roman" panose="02020603050405020304" pitchFamily="18" charset="0"/>
              </a:rPr>
              <a:t>Geographical coordinates of the </a:t>
            </a:r>
            <a:r>
              <a:rPr lang="en-ID" dirty="0" err="1">
                <a:effectLst/>
                <a:latin typeface="+mj-lt"/>
                <a:ea typeface="Times New Roman" panose="02020603050405020304" pitchFamily="18" charset="0"/>
              </a:rPr>
              <a:t>neighborhoods</a:t>
            </a:r>
            <a:r>
              <a:rPr lang="en-ID" dirty="0">
                <a:effectLst/>
                <a:latin typeface="+mj-lt"/>
                <a:ea typeface="Times New Roman" panose="02020603050405020304" pitchFamily="18" charset="0"/>
              </a:rPr>
              <a:t> (latitude and longitude)</a:t>
            </a:r>
          </a:p>
          <a:p>
            <a:pPr marL="457200" indent="-457200">
              <a:buFont typeface="+mj-lt"/>
              <a:buAutoNum type="arabicPeriod"/>
            </a:pPr>
            <a:r>
              <a:rPr lang="en-ID" dirty="0">
                <a:effectLst/>
                <a:latin typeface="+mj-lt"/>
                <a:ea typeface="Times New Roman" panose="02020603050405020304" pitchFamily="18" charset="0"/>
              </a:rPr>
              <a:t>Venue data related to restaurants in Toronto </a:t>
            </a:r>
          </a:p>
          <a:p>
            <a:endParaRPr lang="en-ID" dirty="0"/>
          </a:p>
        </p:txBody>
      </p:sp>
    </p:spTree>
    <p:extLst>
      <p:ext uri="{BB962C8B-B14F-4D97-AF65-F5344CB8AC3E}">
        <p14:creationId xmlns:p14="http://schemas.microsoft.com/office/powerpoint/2010/main" val="318314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7890-8AE1-4CD7-829D-97DA984D12D8}"/>
              </a:ext>
            </a:extLst>
          </p:cNvPr>
          <p:cNvSpPr>
            <a:spLocks noGrp="1"/>
          </p:cNvSpPr>
          <p:nvPr>
            <p:ph type="title"/>
          </p:nvPr>
        </p:nvSpPr>
        <p:spPr/>
        <p:txBody>
          <a:bodyPr/>
          <a:lstStyle/>
          <a:p>
            <a:r>
              <a:rPr lang="en-ID" dirty="0"/>
              <a:t>METHODOLOGY AND ANALYSIS</a:t>
            </a:r>
          </a:p>
        </p:txBody>
      </p:sp>
      <p:sp>
        <p:nvSpPr>
          <p:cNvPr id="3" name="Content Placeholder 2">
            <a:extLst>
              <a:ext uri="{FF2B5EF4-FFF2-40B4-BE49-F238E27FC236}">
                <a16:creationId xmlns:a16="http://schemas.microsoft.com/office/drawing/2014/main" id="{D2FECD67-01C6-42DC-90AB-80F908B4F38F}"/>
              </a:ext>
            </a:extLst>
          </p:cNvPr>
          <p:cNvSpPr>
            <a:spLocks noGrp="1"/>
          </p:cNvSpPr>
          <p:nvPr>
            <p:ph idx="1"/>
          </p:nvPr>
        </p:nvSpPr>
        <p:spPr/>
        <p:txBody>
          <a:bodyPr/>
          <a:lstStyle/>
          <a:p>
            <a:pPr marL="457200" indent="-457200">
              <a:buFont typeface="+mj-lt"/>
              <a:buAutoNum type="arabicPeriod"/>
            </a:pPr>
            <a:r>
              <a:rPr lang="en-ID" dirty="0"/>
              <a:t>Data preparation</a:t>
            </a:r>
          </a:p>
          <a:p>
            <a:pPr marL="457200" indent="-457200">
              <a:buFont typeface="+mj-lt"/>
              <a:buAutoNum type="arabicPeriod"/>
            </a:pPr>
            <a:r>
              <a:rPr lang="en-ID" dirty="0"/>
              <a:t>Feature extraction</a:t>
            </a:r>
          </a:p>
          <a:p>
            <a:pPr marL="457200" indent="-457200">
              <a:buFont typeface="+mj-lt"/>
              <a:buAutoNum type="arabicPeriod"/>
            </a:pPr>
            <a:r>
              <a:rPr lang="en-ID" dirty="0"/>
              <a:t>Clustering </a:t>
            </a:r>
            <a:r>
              <a:rPr lang="en-ID" dirty="0" err="1"/>
              <a:t>neighborhoods</a:t>
            </a:r>
            <a:endParaRPr lang="en-ID" dirty="0"/>
          </a:p>
        </p:txBody>
      </p:sp>
    </p:spTree>
    <p:extLst>
      <p:ext uri="{BB962C8B-B14F-4D97-AF65-F5344CB8AC3E}">
        <p14:creationId xmlns:p14="http://schemas.microsoft.com/office/powerpoint/2010/main" val="340679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7890-8AE1-4CD7-829D-97DA984D12D8}"/>
              </a:ext>
            </a:extLst>
          </p:cNvPr>
          <p:cNvSpPr>
            <a:spLocks noGrp="1"/>
          </p:cNvSpPr>
          <p:nvPr>
            <p:ph type="title"/>
          </p:nvPr>
        </p:nvSpPr>
        <p:spPr/>
        <p:txBody>
          <a:bodyPr/>
          <a:lstStyle/>
          <a:p>
            <a:r>
              <a:rPr lang="en-ID" dirty="0"/>
              <a:t>RESULTS</a:t>
            </a:r>
          </a:p>
        </p:txBody>
      </p:sp>
      <p:pic>
        <p:nvPicPr>
          <p:cNvPr id="4" name="Picture 3">
            <a:extLst>
              <a:ext uri="{FF2B5EF4-FFF2-40B4-BE49-F238E27FC236}">
                <a16:creationId xmlns:a16="http://schemas.microsoft.com/office/drawing/2014/main" id="{770E48EC-FE95-4E69-B798-DDD97E0773E5}"/>
              </a:ext>
            </a:extLst>
          </p:cNvPr>
          <p:cNvPicPr/>
          <p:nvPr/>
        </p:nvPicPr>
        <p:blipFill>
          <a:blip r:embed="rId2"/>
          <a:stretch>
            <a:fillRect/>
          </a:stretch>
        </p:blipFill>
        <p:spPr>
          <a:xfrm>
            <a:off x="1265465" y="1928903"/>
            <a:ext cx="7244442" cy="4357597"/>
          </a:xfrm>
          <a:prstGeom prst="rect">
            <a:avLst/>
          </a:prstGeom>
        </p:spPr>
      </p:pic>
      <p:sp>
        <p:nvSpPr>
          <p:cNvPr id="8" name="TextBox 7">
            <a:extLst>
              <a:ext uri="{FF2B5EF4-FFF2-40B4-BE49-F238E27FC236}">
                <a16:creationId xmlns:a16="http://schemas.microsoft.com/office/drawing/2014/main" id="{E9CFD6FD-4A54-4265-93E2-2A789BF0AC8E}"/>
              </a:ext>
            </a:extLst>
          </p:cNvPr>
          <p:cNvSpPr txBox="1"/>
          <p:nvPr/>
        </p:nvSpPr>
        <p:spPr>
          <a:xfrm>
            <a:off x="8719457" y="2076376"/>
            <a:ext cx="2436223" cy="3139321"/>
          </a:xfrm>
          <a:prstGeom prst="rect">
            <a:avLst/>
          </a:prstGeom>
          <a:noFill/>
        </p:spPr>
        <p:txBody>
          <a:bodyPr wrap="square">
            <a:spAutoFit/>
          </a:bodyPr>
          <a:lstStyle/>
          <a:p>
            <a:r>
              <a:rPr lang="en-ID" dirty="0"/>
              <a:t>Most restaurants are in cluster 2 which is around Forest Hill North &amp; West, Forest Hill Road Park. Cluster 0 show good location to starting a new restaurant in Toronto, because there are less restaurant in those area.</a:t>
            </a:r>
          </a:p>
        </p:txBody>
      </p:sp>
    </p:spTree>
    <p:extLst>
      <p:ext uri="{BB962C8B-B14F-4D97-AF65-F5344CB8AC3E}">
        <p14:creationId xmlns:p14="http://schemas.microsoft.com/office/powerpoint/2010/main" val="292808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8315-5FA6-4D22-AA94-4ABADA8309B4}"/>
              </a:ext>
            </a:extLst>
          </p:cNvPr>
          <p:cNvSpPr>
            <a:spLocks noGrp="1"/>
          </p:cNvSpPr>
          <p:nvPr>
            <p:ph type="title"/>
          </p:nvPr>
        </p:nvSpPr>
        <p:spPr/>
        <p:txBody>
          <a:bodyPr/>
          <a:lstStyle/>
          <a:p>
            <a:r>
              <a:rPr lang="en-ID" dirty="0"/>
              <a:t>DISCUSSION</a:t>
            </a:r>
          </a:p>
        </p:txBody>
      </p:sp>
      <p:sp>
        <p:nvSpPr>
          <p:cNvPr id="3" name="Content Placeholder 2">
            <a:extLst>
              <a:ext uri="{FF2B5EF4-FFF2-40B4-BE49-F238E27FC236}">
                <a16:creationId xmlns:a16="http://schemas.microsoft.com/office/drawing/2014/main" id="{167DEC1D-643D-40BE-8F4E-7432E77B2121}"/>
              </a:ext>
            </a:extLst>
          </p:cNvPr>
          <p:cNvSpPr>
            <a:spLocks noGrp="1"/>
          </p:cNvSpPr>
          <p:nvPr>
            <p:ph idx="1"/>
          </p:nvPr>
        </p:nvSpPr>
        <p:spPr/>
        <p:txBody>
          <a:bodyPr/>
          <a:lstStyle/>
          <a:p>
            <a:r>
              <a:rPr lang="en-ID" dirty="0"/>
              <a:t>As mentioned earlier the most suitable neighbourhoods for starting new restaurant are present in the cluster number 4. The restaurant owner can go ahead and make a decision depending on other factors like availability and legal requirements that are out of scope of this project.</a:t>
            </a:r>
          </a:p>
        </p:txBody>
      </p:sp>
    </p:spTree>
    <p:extLst>
      <p:ext uri="{BB962C8B-B14F-4D97-AF65-F5344CB8AC3E}">
        <p14:creationId xmlns:p14="http://schemas.microsoft.com/office/powerpoint/2010/main" val="310036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8315-5FA6-4D22-AA94-4ABADA8309B4}"/>
              </a:ext>
            </a:extLst>
          </p:cNvPr>
          <p:cNvSpPr>
            <a:spLocks noGrp="1"/>
          </p:cNvSpPr>
          <p:nvPr>
            <p:ph type="title"/>
          </p:nvPr>
        </p:nvSpPr>
        <p:spPr/>
        <p:txBody>
          <a:bodyPr/>
          <a:lstStyle/>
          <a:p>
            <a:r>
              <a:rPr lang="en-ID" dirty="0"/>
              <a:t>CONCLUSION</a:t>
            </a:r>
          </a:p>
        </p:txBody>
      </p:sp>
      <p:sp>
        <p:nvSpPr>
          <p:cNvPr id="3" name="Content Placeholder 2">
            <a:extLst>
              <a:ext uri="{FF2B5EF4-FFF2-40B4-BE49-F238E27FC236}">
                <a16:creationId xmlns:a16="http://schemas.microsoft.com/office/drawing/2014/main" id="{167DEC1D-643D-40BE-8F4E-7432E77B2121}"/>
              </a:ext>
            </a:extLst>
          </p:cNvPr>
          <p:cNvSpPr>
            <a:spLocks noGrp="1"/>
          </p:cNvSpPr>
          <p:nvPr>
            <p:ph idx="1"/>
          </p:nvPr>
        </p:nvSpPr>
        <p:spPr/>
        <p:txBody>
          <a:bodyPr/>
          <a:lstStyle/>
          <a:p>
            <a:r>
              <a:rPr lang="en-ID" dirty="0"/>
              <a:t>Data science can be very helpful in determining solutions for certain business problems.  In this project we studied the neighbourhoods of Toronto and came up with a recommendation of neighbourhoods where our client can start their new restaurant.</a:t>
            </a:r>
          </a:p>
        </p:txBody>
      </p:sp>
    </p:spTree>
    <p:extLst>
      <p:ext uri="{BB962C8B-B14F-4D97-AF65-F5344CB8AC3E}">
        <p14:creationId xmlns:p14="http://schemas.microsoft.com/office/powerpoint/2010/main" val="249082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TotalTime>
  <Words>336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ANALYZING NEIGHBORHOODS OF TORONTO TO STARTING A NEW RESTAURANT</vt:lpstr>
      <vt:lpstr>INTRODUCTION: BUSINESS PROBLEM</vt:lpstr>
      <vt:lpstr>DATA</vt:lpstr>
      <vt:lpstr>METHODOLOGY AND ANALYSIS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Rhamadhaniaty Bening Sobariah</dc:creator>
  <cp:lastModifiedBy>Rhamadhaniaty Bening Sobariah</cp:lastModifiedBy>
  <cp:revision>2</cp:revision>
  <dcterms:created xsi:type="dcterms:W3CDTF">2021-01-06T02:29:09Z</dcterms:created>
  <dcterms:modified xsi:type="dcterms:W3CDTF">2021-01-06T02:39:19Z</dcterms:modified>
</cp:coreProperties>
</file>