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6802100" cy="301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" y="1590"/>
      </p:cViewPr>
      <p:guideLst>
        <p:guide orient="horz" pos="951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0263" y="493892"/>
            <a:ext cx="12601575" cy="1050655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263" y="1585064"/>
            <a:ext cx="12601575" cy="728612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4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24003" y="160672"/>
            <a:ext cx="3622953" cy="2557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144" y="160672"/>
            <a:ext cx="10658832" cy="2557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6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1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393" y="752364"/>
            <a:ext cx="14491811" cy="125533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93" y="2019577"/>
            <a:ext cx="14491811" cy="660152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144" y="803360"/>
            <a:ext cx="7140893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6063" y="803360"/>
            <a:ext cx="7140893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33" y="160672"/>
            <a:ext cx="14491811" cy="583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7334" y="739790"/>
            <a:ext cx="7108075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334" y="1102349"/>
            <a:ext cx="7108075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06063" y="739790"/>
            <a:ext cx="7143081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06063" y="1102349"/>
            <a:ext cx="7143081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18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98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34" y="201189"/>
            <a:ext cx="5419114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081" y="434513"/>
            <a:ext cx="8506063" cy="2144621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7334" y="905352"/>
            <a:ext cx="5419114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34" y="201189"/>
            <a:ext cx="5419114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43081" y="434513"/>
            <a:ext cx="8506063" cy="2144621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7334" y="905352"/>
            <a:ext cx="5419114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5145" y="160672"/>
            <a:ext cx="14491811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145" y="803360"/>
            <a:ext cx="14491811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5144" y="2797089"/>
            <a:ext cx="3780473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078D-A4DE-4279-8747-92B62005C432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5696" y="2797089"/>
            <a:ext cx="5670709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6483" y="2797089"/>
            <a:ext cx="3780473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2C2F-4E97-4493-9471-3358A55E0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4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4B150A-4E40-32B8-C526-2BF9F892E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34" y="107402"/>
            <a:ext cx="5960016" cy="2767408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934C5078-E214-83AC-0C85-E3AF133CD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09" y="107402"/>
            <a:ext cx="2719756" cy="1330005"/>
          </a:xfrm>
          <a:prstGeom prst="rect">
            <a:avLst/>
          </a:prstGeom>
        </p:spPr>
      </p:pic>
      <p:pic>
        <p:nvPicPr>
          <p:cNvPr id="13" name="Imagen 12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A3AE0823-07C8-9ED1-AA53-43C874F98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74" y="1437407"/>
            <a:ext cx="4522425" cy="15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FC547-3467-D118-7489-581339F4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E88642D8-1617-013D-31B0-EC7C77FCC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52" y="651687"/>
            <a:ext cx="3074762" cy="15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FELICIA ALFANO</dc:creator>
  <cp:lastModifiedBy>BENITO FARINA</cp:lastModifiedBy>
  <cp:revision>4</cp:revision>
  <dcterms:created xsi:type="dcterms:W3CDTF">2023-04-03T09:01:35Z</dcterms:created>
  <dcterms:modified xsi:type="dcterms:W3CDTF">2024-12-12T08:32:05Z</dcterms:modified>
</cp:coreProperties>
</file>