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sldIdLst>
    <p:sldId id="256" r:id="rId3"/>
    <p:sldId id="257" r:id="rId4"/>
    <p:sldId id="258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8840B-0B30-A0A3-D92A-54924F7DD981}" v="68" dt="2022-02-21T10:41:40.689"/>
    <p1510:client id="{D2FEE006-A1CF-C508-6B3B-D9AF9B899B6C}" v="18" dt="2022-02-21T10:40:29.970"/>
    <p1510:client id="{F139BF92-4694-0614-C9F5-96BA84711741}" v="110" dt="2022-02-21T10:19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by Spoor (1014938)" userId="S::1014938@hr.nl::5685cc95-3e75-41ee-b9d1-297e1473df93" providerId="AD" clId="Web-{F139BF92-4694-0614-C9F5-96BA84711741}"/>
    <pc:docChg chg="addSld delSld modSld addMainMaster modMainMaster">
      <pc:chgData name="Moby Spoor (1014938)" userId="S::1014938@hr.nl::5685cc95-3e75-41ee-b9d1-297e1473df93" providerId="AD" clId="Web-{F139BF92-4694-0614-C9F5-96BA84711741}" dt="2022-02-21T10:19:11.952" v="107" actId="20577"/>
      <pc:docMkLst>
        <pc:docMk/>
      </pc:docMkLst>
      <pc:sldChg chg="addSp delSp modSp new mod setBg addAnim setClrOvrMap">
        <pc:chgData name="Moby Spoor (1014938)" userId="S::1014938@hr.nl::5685cc95-3e75-41ee-b9d1-297e1473df93" providerId="AD" clId="Web-{F139BF92-4694-0614-C9F5-96BA84711741}" dt="2022-02-21T09:48:45.917" v="32"/>
        <pc:sldMkLst>
          <pc:docMk/>
          <pc:sldMk cId="3983995855" sldId="256"/>
        </pc:sldMkLst>
        <pc:spChg chg="mod">
          <ac:chgData name="Moby Spoor (1014938)" userId="S::1014938@hr.nl::5685cc95-3e75-41ee-b9d1-297e1473df93" providerId="AD" clId="Web-{F139BF92-4694-0614-C9F5-96BA84711741}" dt="2022-02-21T09:48:45.917" v="30"/>
          <ac:spMkLst>
            <pc:docMk/>
            <pc:sldMk cId="3983995855" sldId="256"/>
            <ac:spMk id="2" creationId="{343F26D2-116C-43BC-AF03-FFFFBB5C07B8}"/>
          </ac:spMkLst>
        </pc:spChg>
        <pc:spChg chg="mod">
          <ac:chgData name="Moby Spoor (1014938)" userId="S::1014938@hr.nl::5685cc95-3e75-41ee-b9d1-297e1473df93" providerId="AD" clId="Web-{F139BF92-4694-0614-C9F5-96BA84711741}" dt="2022-02-21T09:48:45.917" v="30"/>
          <ac:spMkLst>
            <pc:docMk/>
            <pc:sldMk cId="3983995855" sldId="256"/>
            <ac:spMk id="3" creationId="{D590050F-C07B-4990-8100-1A29806A7796}"/>
          </ac:spMkLst>
        </pc:spChg>
        <pc:spChg chg="add">
          <ac:chgData name="Moby Spoor (1014938)" userId="S::1014938@hr.nl::5685cc95-3e75-41ee-b9d1-297e1473df93" providerId="AD" clId="Web-{F139BF92-4694-0614-C9F5-96BA84711741}" dt="2022-02-21T09:48:45.917" v="30"/>
          <ac:spMkLst>
            <pc:docMk/>
            <pc:sldMk cId="3983995855" sldId="256"/>
            <ac:spMk id="10" creationId="{0671A8AE-40A1-4631-A6B8-581AFF065482}"/>
          </ac:spMkLst>
        </pc:spChg>
        <pc:spChg chg="add">
          <ac:chgData name="Moby Spoor (1014938)" userId="S::1014938@hr.nl::5685cc95-3e75-41ee-b9d1-297e1473df93" providerId="AD" clId="Web-{F139BF92-4694-0614-C9F5-96BA84711741}" dt="2022-02-21T09:48:45.917" v="30"/>
          <ac:spMkLst>
            <pc:docMk/>
            <pc:sldMk cId="3983995855" sldId="256"/>
            <ac:spMk id="12" creationId="{AB58EF07-17C2-48CF-ABB0-EEF1F17CB8F0}"/>
          </ac:spMkLst>
        </pc:spChg>
        <pc:spChg chg="add">
          <ac:chgData name="Moby Spoor (1014938)" userId="S::1014938@hr.nl::5685cc95-3e75-41ee-b9d1-297e1473df93" providerId="AD" clId="Web-{F139BF92-4694-0614-C9F5-96BA84711741}" dt="2022-02-21T09:48:45.917" v="30"/>
          <ac:spMkLst>
            <pc:docMk/>
            <pc:sldMk cId="3983995855" sldId="256"/>
            <ac:spMk id="14" creationId="{AF2F604E-43BE-4DC3-B983-E071523364F8}"/>
          </ac:spMkLst>
        </pc:spChg>
        <pc:spChg chg="add">
          <ac:chgData name="Moby Spoor (1014938)" userId="S::1014938@hr.nl::5685cc95-3e75-41ee-b9d1-297e1473df93" providerId="AD" clId="Web-{F139BF92-4694-0614-C9F5-96BA84711741}" dt="2022-02-21T09:48:45.917" v="30"/>
          <ac:spMkLst>
            <pc:docMk/>
            <pc:sldMk cId="3983995855" sldId="256"/>
            <ac:spMk id="16" creationId="{08C9B587-E65E-4B52-B37C-ABEBB6E87928}"/>
          </ac:spMkLst>
        </pc:spChg>
        <pc:picChg chg="add del mod">
          <ac:chgData name="Moby Spoor (1014938)" userId="S::1014938@hr.nl::5685cc95-3e75-41ee-b9d1-297e1473df93" providerId="AD" clId="Web-{F139BF92-4694-0614-C9F5-96BA84711741}" dt="2022-02-21T09:48:30.885" v="28"/>
          <ac:picMkLst>
            <pc:docMk/>
            <pc:sldMk cId="3983995855" sldId="256"/>
            <ac:picMk id="4" creationId="{D3AF3E25-FB70-4AE5-ADBF-C164174F2583}"/>
          </ac:picMkLst>
        </pc:picChg>
        <pc:picChg chg="add mod ord">
          <ac:chgData name="Moby Spoor (1014938)" userId="S::1014938@hr.nl::5685cc95-3e75-41ee-b9d1-297e1473df93" providerId="AD" clId="Web-{F139BF92-4694-0614-C9F5-96BA84711741}" dt="2022-02-21T09:48:45.917" v="30"/>
          <ac:picMkLst>
            <pc:docMk/>
            <pc:sldMk cId="3983995855" sldId="256"/>
            <ac:picMk id="5" creationId="{968590CD-051C-43C8-9E31-502E411DCCD8}"/>
          </ac:picMkLst>
        </pc:picChg>
      </pc:sldChg>
      <pc:sldChg chg="addSp delSp modSp new mod setBg setClrOvrMap">
        <pc:chgData name="Moby Spoor (1014938)" userId="S::1014938@hr.nl::5685cc95-3e75-41ee-b9d1-297e1473df93" providerId="AD" clId="Web-{F139BF92-4694-0614-C9F5-96BA84711741}" dt="2022-02-21T10:19:11.952" v="107" actId="20577"/>
        <pc:sldMkLst>
          <pc:docMk/>
          <pc:sldMk cId="400342567" sldId="257"/>
        </pc:sldMkLst>
        <pc:spChg chg="mod ord">
          <ac:chgData name="Moby Spoor (1014938)" userId="S::1014938@hr.nl::5685cc95-3e75-41ee-b9d1-297e1473df93" providerId="AD" clId="Web-{F139BF92-4694-0614-C9F5-96BA84711741}" dt="2022-02-21T09:49:35.637" v="37"/>
          <ac:spMkLst>
            <pc:docMk/>
            <pc:sldMk cId="400342567" sldId="257"/>
            <ac:spMk id="2" creationId="{923870DC-2432-472D-83B6-587504C4AC48}"/>
          </ac:spMkLst>
        </pc:spChg>
        <pc:spChg chg="del">
          <ac:chgData name="Moby Spoor (1014938)" userId="S::1014938@hr.nl::5685cc95-3e75-41ee-b9d1-297e1473df93" providerId="AD" clId="Web-{F139BF92-4694-0614-C9F5-96BA84711741}" dt="2022-02-21T09:49:32.668" v="36"/>
          <ac:spMkLst>
            <pc:docMk/>
            <pc:sldMk cId="400342567" sldId="257"/>
            <ac:spMk id="3" creationId="{9A4C2E77-2778-40D2-86E5-E812773FD070}"/>
          </ac:spMkLst>
        </pc:spChg>
        <pc:spChg chg="add mod">
          <ac:chgData name="Moby Spoor (1014938)" userId="S::1014938@hr.nl::5685cc95-3e75-41ee-b9d1-297e1473df93" providerId="AD" clId="Web-{F139BF92-4694-0614-C9F5-96BA84711741}" dt="2022-02-21T10:19:11.952" v="107" actId="20577"/>
          <ac:spMkLst>
            <pc:docMk/>
            <pc:sldMk cId="400342567" sldId="257"/>
            <ac:spMk id="8" creationId="{7C62ABE5-CF45-49E9-B29C-437E7270556D}"/>
          </ac:spMkLst>
        </pc:spChg>
        <pc:spChg chg="add">
          <ac:chgData name="Moby Spoor (1014938)" userId="S::1014938@hr.nl::5685cc95-3e75-41ee-b9d1-297e1473df93" providerId="AD" clId="Web-{F139BF92-4694-0614-C9F5-96BA84711741}" dt="2022-02-21T09:49:35.637" v="37"/>
          <ac:spMkLst>
            <pc:docMk/>
            <pc:sldMk cId="400342567" sldId="257"/>
            <ac:spMk id="11" creationId="{9AA72BD9-2C5A-4EDC-931F-5AA08EACA0F3}"/>
          </ac:spMkLst>
        </pc:spChg>
        <pc:spChg chg="add">
          <ac:chgData name="Moby Spoor (1014938)" userId="S::1014938@hr.nl::5685cc95-3e75-41ee-b9d1-297e1473df93" providerId="AD" clId="Web-{F139BF92-4694-0614-C9F5-96BA84711741}" dt="2022-02-21T09:49:35.637" v="37"/>
          <ac:spMkLst>
            <pc:docMk/>
            <pc:sldMk cId="400342567" sldId="257"/>
            <ac:spMk id="13" creationId="{DD3981AC-7B61-4947-BCF3-F7AA7FA385B9}"/>
          </ac:spMkLst>
        </pc:spChg>
        <pc:spChg chg="add">
          <ac:chgData name="Moby Spoor (1014938)" userId="S::1014938@hr.nl::5685cc95-3e75-41ee-b9d1-297e1473df93" providerId="AD" clId="Web-{F139BF92-4694-0614-C9F5-96BA84711741}" dt="2022-02-21T09:49:35.637" v="37"/>
          <ac:spMkLst>
            <pc:docMk/>
            <pc:sldMk cId="400342567" sldId="257"/>
            <ac:spMk id="15" creationId="{55D4142C-5077-457F-A6AD-3FECFDB39685}"/>
          </ac:spMkLst>
        </pc:spChg>
        <pc:spChg chg="add">
          <ac:chgData name="Moby Spoor (1014938)" userId="S::1014938@hr.nl::5685cc95-3e75-41ee-b9d1-297e1473df93" providerId="AD" clId="Web-{F139BF92-4694-0614-C9F5-96BA84711741}" dt="2022-02-21T09:49:35.637" v="37"/>
          <ac:spMkLst>
            <pc:docMk/>
            <pc:sldMk cId="400342567" sldId="257"/>
            <ac:spMk id="17" creationId="{7A5F0580-5EE9-419F-96EE-B6529EF6E7D0}"/>
          </ac:spMkLst>
        </pc:spChg>
        <pc:picChg chg="add mod ord">
          <ac:chgData name="Moby Spoor (1014938)" userId="S::1014938@hr.nl::5685cc95-3e75-41ee-b9d1-297e1473df93" providerId="AD" clId="Web-{F139BF92-4694-0614-C9F5-96BA84711741}" dt="2022-02-21T09:49:35.637" v="37"/>
          <ac:picMkLst>
            <pc:docMk/>
            <pc:sldMk cId="400342567" sldId="257"/>
            <ac:picMk id="4" creationId="{B122043B-07BC-4733-AD2B-141CEF845C8F}"/>
          </ac:picMkLst>
        </pc:picChg>
      </pc:sldChg>
      <pc:sldChg chg="addSp delSp modSp new add del mod setBg setClrOvrMap">
        <pc:chgData name="Moby Spoor (1014938)" userId="S::1014938@hr.nl::5685cc95-3e75-41ee-b9d1-297e1473df93" providerId="AD" clId="Web-{F139BF92-4694-0614-C9F5-96BA84711741}" dt="2022-02-21T10:10:20.047" v="103" actId="20577"/>
        <pc:sldMkLst>
          <pc:docMk/>
          <pc:sldMk cId="4111290881" sldId="258"/>
        </pc:sldMkLst>
        <pc:spChg chg="mod ord">
          <ac:chgData name="Moby Spoor (1014938)" userId="S::1014938@hr.nl::5685cc95-3e75-41ee-b9d1-297e1473df93" providerId="AD" clId="Web-{F139BF92-4694-0614-C9F5-96BA84711741}" dt="2022-02-21T09:54:44.583" v="74" actId="20577"/>
          <ac:spMkLst>
            <pc:docMk/>
            <pc:sldMk cId="4111290881" sldId="258"/>
            <ac:spMk id="2" creationId="{81C09AB2-7324-41DA-B18B-9589FC22AB41}"/>
          </ac:spMkLst>
        </pc:spChg>
        <pc:spChg chg="del">
          <ac:chgData name="Moby Spoor (1014938)" userId="S::1014938@hr.nl::5685cc95-3e75-41ee-b9d1-297e1473df93" providerId="AD" clId="Web-{F139BF92-4694-0614-C9F5-96BA84711741}" dt="2022-02-21T09:50:40.936" v="50"/>
          <ac:spMkLst>
            <pc:docMk/>
            <pc:sldMk cId="4111290881" sldId="258"/>
            <ac:spMk id="3" creationId="{3E245D9B-5FD5-4697-BA3E-93396E77E0AA}"/>
          </ac:spMkLst>
        </pc:spChg>
        <pc:spChg chg="add mod">
          <ac:chgData name="Moby Spoor (1014938)" userId="S::1014938@hr.nl::5685cc95-3e75-41ee-b9d1-297e1473df93" providerId="AD" clId="Web-{F139BF92-4694-0614-C9F5-96BA84711741}" dt="2022-02-21T10:10:20.047" v="103" actId="20577"/>
          <ac:spMkLst>
            <pc:docMk/>
            <pc:sldMk cId="4111290881" sldId="258"/>
            <ac:spMk id="8" creationId="{2D720A2B-CA8D-4031-A575-E7511A1E121B}"/>
          </ac:spMkLst>
        </pc:spChg>
        <pc:spChg chg="add">
          <ac:chgData name="Moby Spoor (1014938)" userId="S::1014938@hr.nl::5685cc95-3e75-41ee-b9d1-297e1473df93" providerId="AD" clId="Web-{F139BF92-4694-0614-C9F5-96BA84711741}" dt="2022-02-21T09:50:43.201" v="51"/>
          <ac:spMkLst>
            <pc:docMk/>
            <pc:sldMk cId="4111290881" sldId="258"/>
            <ac:spMk id="11" creationId="{9AA72BD9-2C5A-4EDC-931F-5AA08EACA0F3}"/>
          </ac:spMkLst>
        </pc:spChg>
        <pc:spChg chg="add">
          <ac:chgData name="Moby Spoor (1014938)" userId="S::1014938@hr.nl::5685cc95-3e75-41ee-b9d1-297e1473df93" providerId="AD" clId="Web-{F139BF92-4694-0614-C9F5-96BA84711741}" dt="2022-02-21T09:50:43.201" v="51"/>
          <ac:spMkLst>
            <pc:docMk/>
            <pc:sldMk cId="4111290881" sldId="258"/>
            <ac:spMk id="13" creationId="{DD3981AC-7B61-4947-BCF3-F7AA7FA385B9}"/>
          </ac:spMkLst>
        </pc:spChg>
        <pc:spChg chg="add">
          <ac:chgData name="Moby Spoor (1014938)" userId="S::1014938@hr.nl::5685cc95-3e75-41ee-b9d1-297e1473df93" providerId="AD" clId="Web-{F139BF92-4694-0614-C9F5-96BA84711741}" dt="2022-02-21T09:50:43.201" v="51"/>
          <ac:spMkLst>
            <pc:docMk/>
            <pc:sldMk cId="4111290881" sldId="258"/>
            <ac:spMk id="15" creationId="{55D4142C-5077-457F-A6AD-3FECFDB39685}"/>
          </ac:spMkLst>
        </pc:spChg>
        <pc:spChg chg="add">
          <ac:chgData name="Moby Spoor (1014938)" userId="S::1014938@hr.nl::5685cc95-3e75-41ee-b9d1-297e1473df93" providerId="AD" clId="Web-{F139BF92-4694-0614-C9F5-96BA84711741}" dt="2022-02-21T09:50:43.201" v="51"/>
          <ac:spMkLst>
            <pc:docMk/>
            <pc:sldMk cId="4111290881" sldId="258"/>
            <ac:spMk id="17" creationId="{7A5F0580-5EE9-419F-96EE-B6529EF6E7D0}"/>
          </ac:spMkLst>
        </pc:spChg>
        <pc:picChg chg="add mod ord">
          <ac:chgData name="Moby Spoor (1014938)" userId="S::1014938@hr.nl::5685cc95-3e75-41ee-b9d1-297e1473df93" providerId="AD" clId="Web-{F139BF92-4694-0614-C9F5-96BA84711741}" dt="2022-02-21T09:50:43.201" v="51"/>
          <ac:picMkLst>
            <pc:docMk/>
            <pc:sldMk cId="4111290881" sldId="258"/>
            <ac:picMk id="4" creationId="{873D2752-06D7-4459-8D7D-455F670E8623}"/>
          </ac:picMkLst>
        </pc:picChg>
      </pc:sldChg>
      <pc:sldChg chg="add">
        <pc:chgData name="Moby Spoor (1014938)" userId="S::1014938@hr.nl::5685cc95-3e75-41ee-b9d1-297e1473df93" providerId="AD" clId="Web-{F139BF92-4694-0614-C9F5-96BA84711741}" dt="2022-02-21T09:53:56.879" v="63"/>
        <pc:sldMkLst>
          <pc:docMk/>
          <pc:sldMk cId="1570944794" sldId="259"/>
        </pc:sldMkLst>
      </pc:sldChg>
      <pc:sldChg chg="add">
        <pc:chgData name="Moby Spoor (1014938)" userId="S::1014938@hr.nl::5685cc95-3e75-41ee-b9d1-297e1473df93" providerId="AD" clId="Web-{F139BF92-4694-0614-C9F5-96BA84711741}" dt="2022-02-21T09:53:57.222" v="64"/>
        <pc:sldMkLst>
          <pc:docMk/>
          <pc:sldMk cId="3006448682" sldId="260"/>
        </pc:sldMkLst>
      </pc:sldChg>
      <pc:sldChg chg="add">
        <pc:chgData name="Moby Spoor (1014938)" userId="S::1014938@hr.nl::5685cc95-3e75-41ee-b9d1-297e1473df93" providerId="AD" clId="Web-{F139BF92-4694-0614-C9F5-96BA84711741}" dt="2022-02-21T09:53:57.410" v="65"/>
        <pc:sldMkLst>
          <pc:docMk/>
          <pc:sldMk cId="3800183686" sldId="261"/>
        </pc:sldMkLst>
      </pc:sldChg>
      <pc:sldChg chg="add">
        <pc:chgData name="Moby Spoor (1014938)" userId="S::1014938@hr.nl::5685cc95-3e75-41ee-b9d1-297e1473df93" providerId="AD" clId="Web-{F139BF92-4694-0614-C9F5-96BA84711741}" dt="2022-02-21T09:53:57.801" v="66"/>
        <pc:sldMkLst>
          <pc:docMk/>
          <pc:sldMk cId="2247075345" sldId="262"/>
        </pc:sldMkLst>
      </pc:sldChg>
      <pc:sldChg chg="add del">
        <pc:chgData name="Moby Spoor (1014938)" userId="S::1014938@hr.nl::5685cc95-3e75-41ee-b9d1-297e1473df93" providerId="AD" clId="Web-{F139BF92-4694-0614-C9F5-96BA84711741}" dt="2022-02-21T10:10:28.078" v="104"/>
        <pc:sldMkLst>
          <pc:docMk/>
          <pc:sldMk cId="837753311" sldId="263"/>
        </pc:sldMkLst>
      </pc:sldChg>
      <pc:sldMasterChg chg="add addSldLayout">
        <pc:chgData name="Moby Spoor (1014938)" userId="S::1014938@hr.nl::5685cc95-3e75-41ee-b9d1-297e1473df93" providerId="AD" clId="Web-{F139BF92-4694-0614-C9F5-96BA84711741}" dt="2022-02-21T09:53:56.879" v="63"/>
        <pc:sldMasterMkLst>
          <pc:docMk/>
          <pc:sldMasterMk cId="4051485871" sldId="2147483660"/>
        </pc:sldMasterMkLst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2149189344" sldId="2147483661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1707435928" sldId="2147483662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1437252347" sldId="2147483663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653121018" sldId="2147483664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165742907" sldId="2147483665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2647041746" sldId="2147483666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4001753153" sldId="2147483667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3502874069" sldId="2147483668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498658893" sldId="2147483669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2158681834" sldId="2147483670"/>
          </pc:sldLayoutMkLst>
        </pc:sldLayoutChg>
        <pc:sldLayoutChg chg="ad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4051485871" sldId="2147483660"/>
            <pc:sldLayoutMk cId="3150060394" sldId="2147483671"/>
          </pc:sldLayoutMkLst>
        </pc:sldLayoutChg>
      </pc:sldMasterChg>
      <pc:sldMasterChg chg="replId modSldLayout">
        <pc:chgData name="Moby Spoor (1014938)" userId="S::1014938@hr.nl::5685cc95-3e75-41ee-b9d1-297e1473df93" providerId="AD" clId="Web-{F139BF92-4694-0614-C9F5-96BA84711741}" dt="2022-02-21T09:53:56.879" v="63"/>
        <pc:sldMasterMkLst>
          <pc:docMk/>
          <pc:sldMasterMk cId="2460954070" sldId="2147483672"/>
        </pc:sldMasterMkLst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2385387890" sldId="2147483673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949138452" sldId="2147483674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2591524520" sldId="2147483675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1203092039" sldId="2147483676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3733172339" sldId="2147483677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3210312558" sldId="2147483678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3146388984" sldId="2147483679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3171841454" sldId="2147483680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1718958274" sldId="2147483681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2202905451" sldId="2147483682"/>
          </pc:sldLayoutMkLst>
        </pc:sldLayoutChg>
        <pc:sldLayoutChg chg="replId">
          <pc:chgData name="Moby Spoor (1014938)" userId="S::1014938@hr.nl::5685cc95-3e75-41ee-b9d1-297e1473df93" providerId="AD" clId="Web-{F139BF92-4694-0614-C9F5-96BA84711741}" dt="2022-02-21T09:53:56.879" v="63"/>
          <pc:sldLayoutMkLst>
            <pc:docMk/>
            <pc:sldMasterMk cId="2460954070" sldId="2147483672"/>
            <pc:sldLayoutMk cId="3479445657" sldId="2147483683"/>
          </pc:sldLayoutMkLst>
        </pc:sldLayoutChg>
      </pc:sldMasterChg>
    </pc:docChg>
  </pc:docChgLst>
  <pc:docChgLst>
    <pc:chgData name="Collin Acquah (0901516)" userId="S::0901516@hr.nl::b0bd4925-9118-4f57-bb6c-2d5f740ec81f" providerId="AD" clId="Web-{7DC8840B-0B30-A0A3-D92A-54924F7DD981}"/>
    <pc:docChg chg="modSld">
      <pc:chgData name="Collin Acquah (0901516)" userId="S::0901516@hr.nl::b0bd4925-9118-4f57-bb6c-2d5f740ec81f" providerId="AD" clId="Web-{7DC8840B-0B30-A0A3-D92A-54924F7DD981}" dt="2022-02-21T10:41:40.689" v="65" actId="20577"/>
      <pc:docMkLst>
        <pc:docMk/>
      </pc:docMkLst>
      <pc:sldChg chg="modSp">
        <pc:chgData name="Collin Acquah (0901516)" userId="S::0901516@hr.nl::b0bd4925-9118-4f57-bb6c-2d5f740ec81f" providerId="AD" clId="Web-{7DC8840B-0B30-A0A3-D92A-54924F7DD981}" dt="2022-02-21T10:41:40.689" v="65" actId="20577"/>
        <pc:sldMkLst>
          <pc:docMk/>
          <pc:sldMk cId="4111290881" sldId="258"/>
        </pc:sldMkLst>
        <pc:spChg chg="mod">
          <ac:chgData name="Collin Acquah (0901516)" userId="S::0901516@hr.nl::b0bd4925-9118-4f57-bb6c-2d5f740ec81f" providerId="AD" clId="Web-{7DC8840B-0B30-A0A3-D92A-54924F7DD981}" dt="2022-02-21T10:41:40.689" v="65" actId="20577"/>
          <ac:spMkLst>
            <pc:docMk/>
            <pc:sldMk cId="4111290881" sldId="258"/>
            <ac:spMk id="8" creationId="{2D720A2B-CA8D-4031-A575-E7511A1E121B}"/>
          </ac:spMkLst>
        </pc:spChg>
      </pc:sldChg>
    </pc:docChg>
  </pc:docChgLst>
  <pc:docChgLst>
    <pc:chgData name="Benito Wildeman (0949461)" userId="S::0949461@hr.nl::6c285ae8-eeaf-4c49-a90a-f379a6e4f7a4" providerId="AD" clId="Web-{D2FEE006-A1CF-C508-6B3B-D9AF9B899B6C}"/>
    <pc:docChg chg="modSld">
      <pc:chgData name="Benito Wildeman (0949461)" userId="S::0949461@hr.nl::6c285ae8-eeaf-4c49-a90a-f379a6e4f7a4" providerId="AD" clId="Web-{D2FEE006-A1CF-C508-6B3B-D9AF9B899B6C}" dt="2022-02-21T10:40:29.970" v="14"/>
      <pc:docMkLst>
        <pc:docMk/>
      </pc:docMkLst>
      <pc:sldChg chg="addSp delSp modSp">
        <pc:chgData name="Benito Wildeman (0949461)" userId="S::0949461@hr.nl::6c285ae8-eeaf-4c49-a90a-f379a6e4f7a4" providerId="AD" clId="Web-{D2FEE006-A1CF-C508-6B3B-D9AF9B899B6C}" dt="2022-02-21T10:32:13.239" v="13" actId="1076"/>
        <pc:sldMkLst>
          <pc:docMk/>
          <pc:sldMk cId="3006448682" sldId="260"/>
        </pc:sldMkLst>
        <pc:picChg chg="add del mod">
          <ac:chgData name="Benito Wildeman (0949461)" userId="S::0949461@hr.nl::6c285ae8-eeaf-4c49-a90a-f379a6e4f7a4" providerId="AD" clId="Web-{D2FEE006-A1CF-C508-6B3B-D9AF9B899B6C}" dt="2022-02-21T10:31:53.457" v="8"/>
          <ac:picMkLst>
            <pc:docMk/>
            <pc:sldMk cId="3006448682" sldId="260"/>
            <ac:picMk id="4" creationId="{D943AE4D-B020-482E-B4CE-C83906A6C712}"/>
          </ac:picMkLst>
        </pc:picChg>
        <pc:picChg chg="add mod">
          <ac:chgData name="Benito Wildeman (0949461)" userId="S::0949461@hr.nl::6c285ae8-eeaf-4c49-a90a-f379a6e4f7a4" providerId="AD" clId="Web-{D2FEE006-A1CF-C508-6B3B-D9AF9B899B6C}" dt="2022-02-21T10:32:13.239" v="13" actId="1076"/>
          <ac:picMkLst>
            <pc:docMk/>
            <pc:sldMk cId="3006448682" sldId="260"/>
            <ac:picMk id="5" creationId="{707AEED5-E66A-4FCB-8546-23D4F573C694}"/>
          </ac:picMkLst>
        </pc:picChg>
      </pc:sldChg>
      <pc:sldChg chg="addSp modSp">
        <pc:chgData name="Benito Wildeman (0949461)" userId="S::0949461@hr.nl::6c285ae8-eeaf-4c49-a90a-f379a6e4f7a4" providerId="AD" clId="Web-{D2FEE006-A1CF-C508-6B3B-D9AF9B899B6C}" dt="2022-02-21T10:40:29.970" v="14"/>
        <pc:sldMkLst>
          <pc:docMk/>
          <pc:sldMk cId="3800183686" sldId="261"/>
        </pc:sldMkLst>
        <pc:graphicFrameChg chg="modGraphic">
          <ac:chgData name="Benito Wildeman (0949461)" userId="S::0949461@hr.nl::6c285ae8-eeaf-4c49-a90a-f379a6e4f7a4" providerId="AD" clId="Web-{D2FEE006-A1CF-C508-6B3B-D9AF9B899B6C}" dt="2022-02-21T10:40:29.970" v="14"/>
          <ac:graphicFrameMkLst>
            <pc:docMk/>
            <pc:sldMk cId="3800183686" sldId="261"/>
            <ac:graphicFrameMk id="6" creationId="{CCD85BC5-E21B-44B2-AA56-331E233F25CB}"/>
          </ac:graphicFrameMkLst>
        </pc:graphicFrameChg>
        <pc:picChg chg="add mod">
          <ac:chgData name="Benito Wildeman (0949461)" userId="S::0949461@hr.nl::6c285ae8-eeaf-4c49-a90a-f379a6e4f7a4" providerId="AD" clId="Web-{D2FEE006-A1CF-C508-6B3B-D9AF9B899B6C}" dt="2022-02-21T10:31:18.113" v="4" actId="1076"/>
          <ac:picMkLst>
            <pc:docMk/>
            <pc:sldMk cId="3800183686" sldId="261"/>
            <ac:picMk id="26" creationId="{2D846BF6-FEC0-482A-9D3E-713B59575BC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28905-7B0C-4409-A033-084F522408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FFF328-D79C-47C3-8E34-E1EF94231B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Roer actuator aansluiten/overzetten op msp C++ code</a:t>
          </a:r>
        </a:p>
      </dgm:t>
    </dgm:pt>
    <dgm:pt modelId="{AF6AD07E-DF61-4FF2-ABF5-C330B9AA68B5}" type="parTrans" cxnId="{8D13E891-C3F7-4FCA-97AA-B36036A167E9}">
      <dgm:prSet/>
      <dgm:spPr/>
      <dgm:t>
        <a:bodyPr/>
        <a:lstStyle/>
        <a:p>
          <a:endParaRPr lang="en-US"/>
        </a:p>
      </dgm:t>
    </dgm:pt>
    <dgm:pt modelId="{9846C968-F7B1-4EB7-A911-BD081196A06A}" type="sibTrans" cxnId="{8D13E891-C3F7-4FCA-97AA-B36036A167E9}">
      <dgm:prSet/>
      <dgm:spPr/>
      <dgm:t>
        <a:bodyPr/>
        <a:lstStyle/>
        <a:p>
          <a:endParaRPr lang="en-US"/>
        </a:p>
      </dgm:t>
    </dgm:pt>
    <dgm:pt modelId="{00A1EB20-8E1F-4F3E-8077-7127F306C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GPS1 module aansluiten/overzetten op msp C++ code</a:t>
          </a:r>
        </a:p>
      </dgm:t>
    </dgm:pt>
    <dgm:pt modelId="{D99AAE6B-B3A7-43BD-99E7-36CF778B3609}" type="parTrans" cxnId="{9B6E05D7-B373-4FE9-B619-B2101834097C}">
      <dgm:prSet/>
      <dgm:spPr/>
      <dgm:t>
        <a:bodyPr/>
        <a:lstStyle/>
        <a:p>
          <a:endParaRPr lang="en-US"/>
        </a:p>
      </dgm:t>
    </dgm:pt>
    <dgm:pt modelId="{5F21333C-9062-46AA-AB9C-210204B2F795}" type="sibTrans" cxnId="{9B6E05D7-B373-4FE9-B619-B2101834097C}">
      <dgm:prSet/>
      <dgm:spPr/>
      <dgm:t>
        <a:bodyPr/>
        <a:lstStyle/>
        <a:p>
          <a:endParaRPr lang="en-US"/>
        </a:p>
      </dgm:t>
    </dgm:pt>
    <dgm:pt modelId="{C77C7035-90CE-458D-8092-B775274FA7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AIS module aansluiten/overzetten op msp C++ code</a:t>
          </a:r>
        </a:p>
      </dgm:t>
    </dgm:pt>
    <dgm:pt modelId="{0D49248F-A0D3-4656-A954-FA1E107DEB10}" type="parTrans" cxnId="{35ABE11D-EA6C-4727-8D12-1756472380C1}">
      <dgm:prSet/>
      <dgm:spPr/>
      <dgm:t>
        <a:bodyPr/>
        <a:lstStyle/>
        <a:p>
          <a:endParaRPr lang="en-US"/>
        </a:p>
      </dgm:t>
    </dgm:pt>
    <dgm:pt modelId="{D8F601B8-9991-4B19-A19B-E50FBFED281C}" type="sibTrans" cxnId="{35ABE11D-EA6C-4727-8D12-1756472380C1}">
      <dgm:prSet/>
      <dgm:spPr/>
      <dgm:t>
        <a:bodyPr/>
        <a:lstStyle/>
        <a:p>
          <a:endParaRPr lang="en-US"/>
        </a:p>
      </dgm:t>
    </dgm:pt>
    <dgm:pt modelId="{3EB4BC1A-56A7-4D34-ACC4-A537905EC6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Sonar aansluiten/</a:t>
          </a:r>
        </a:p>
      </dgm:t>
    </dgm:pt>
    <dgm:pt modelId="{ABCA6977-5091-4021-AA0F-ACEB37E137C7}" type="parTrans" cxnId="{3F69BAD8-2959-44BD-91C8-49F1BAC86F1B}">
      <dgm:prSet/>
      <dgm:spPr/>
      <dgm:t>
        <a:bodyPr/>
        <a:lstStyle/>
        <a:p>
          <a:endParaRPr lang="en-US"/>
        </a:p>
      </dgm:t>
    </dgm:pt>
    <dgm:pt modelId="{7B720035-30B0-44C2-AA3F-8914E09B51FF}" type="sibTrans" cxnId="{3F69BAD8-2959-44BD-91C8-49F1BAC86F1B}">
      <dgm:prSet/>
      <dgm:spPr/>
      <dgm:t>
        <a:bodyPr/>
        <a:lstStyle/>
        <a:p>
          <a:endParaRPr lang="en-US"/>
        </a:p>
      </dgm:t>
    </dgm:pt>
    <dgm:pt modelId="{D05A6E29-53DC-4989-9AA8-134279634A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Windsnelheid/richtingmeter aansluiten op sensorboard</a:t>
          </a:r>
        </a:p>
      </dgm:t>
    </dgm:pt>
    <dgm:pt modelId="{1CCA7C9F-9B0C-42C1-98F9-C9A7C5A35F2C}" type="parTrans" cxnId="{0BCE53EF-8657-410F-9AE4-8968F2858CEC}">
      <dgm:prSet/>
      <dgm:spPr/>
      <dgm:t>
        <a:bodyPr/>
        <a:lstStyle/>
        <a:p>
          <a:endParaRPr lang="en-US"/>
        </a:p>
      </dgm:t>
    </dgm:pt>
    <dgm:pt modelId="{CB5C2C97-7997-4A0C-8706-795EAE0FFF96}" type="sibTrans" cxnId="{0BCE53EF-8657-410F-9AE4-8968F2858CEC}">
      <dgm:prSet/>
      <dgm:spPr/>
      <dgm:t>
        <a:bodyPr/>
        <a:lstStyle/>
        <a:p>
          <a:endParaRPr lang="en-US"/>
        </a:p>
      </dgm:t>
    </dgm:pt>
    <dgm:pt modelId="{8D192260-29F9-4E5C-B16D-E7C252F91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ISBD-module aansluiten op sensorboard</a:t>
          </a:r>
        </a:p>
      </dgm:t>
    </dgm:pt>
    <dgm:pt modelId="{562CE3F2-49F5-4A8D-A171-7361C391CD76}" type="parTrans" cxnId="{E72E4159-0748-4609-AB58-1DE0101C2962}">
      <dgm:prSet/>
      <dgm:spPr/>
      <dgm:t>
        <a:bodyPr/>
        <a:lstStyle/>
        <a:p>
          <a:endParaRPr lang="en-US"/>
        </a:p>
      </dgm:t>
    </dgm:pt>
    <dgm:pt modelId="{9E8E2FDB-BB60-4C32-924B-B7CAB5274924}" type="sibTrans" cxnId="{E72E4159-0748-4609-AB58-1DE0101C2962}">
      <dgm:prSet/>
      <dgm:spPr/>
      <dgm:t>
        <a:bodyPr/>
        <a:lstStyle/>
        <a:p>
          <a:endParaRPr lang="en-US"/>
        </a:p>
      </dgm:t>
    </dgm:pt>
    <dgm:pt modelId="{C3C7FFEF-BAF3-414D-B011-1C4733B98D7F}" type="pres">
      <dgm:prSet presAssocID="{BAD28905-7B0C-4409-A033-084F5224083A}" presName="root" presStyleCnt="0">
        <dgm:presLayoutVars>
          <dgm:dir/>
          <dgm:resizeHandles val="exact"/>
        </dgm:presLayoutVars>
      </dgm:prSet>
      <dgm:spPr/>
    </dgm:pt>
    <dgm:pt modelId="{2EB8273A-DF1D-4D39-8FF1-F182F47BB232}" type="pres">
      <dgm:prSet presAssocID="{4FFFF328-D79C-47C3-8E34-E1EF94231B3E}" presName="compNode" presStyleCnt="0"/>
      <dgm:spPr/>
    </dgm:pt>
    <dgm:pt modelId="{99F51710-0EC8-43E8-9C2B-C54A0D7D7202}" type="pres">
      <dgm:prSet presAssocID="{4FFFF328-D79C-47C3-8E34-E1EF94231B3E}" presName="bgRect" presStyleLbl="bgShp" presStyleIdx="0" presStyleCnt="6"/>
      <dgm:spPr/>
    </dgm:pt>
    <dgm:pt modelId="{59162C88-BF77-4285-BF32-EC0D83372145}" type="pres">
      <dgm:prSet presAssocID="{4FFFF328-D79C-47C3-8E34-E1EF94231B3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4A4F3667-C23E-4325-B722-D895813B7418}" type="pres">
      <dgm:prSet presAssocID="{4FFFF328-D79C-47C3-8E34-E1EF94231B3E}" presName="spaceRect" presStyleCnt="0"/>
      <dgm:spPr/>
    </dgm:pt>
    <dgm:pt modelId="{09B8F8D7-8B7D-402E-9DFF-DE7ED6E54122}" type="pres">
      <dgm:prSet presAssocID="{4FFFF328-D79C-47C3-8E34-E1EF94231B3E}" presName="parTx" presStyleLbl="revTx" presStyleIdx="0" presStyleCnt="6">
        <dgm:presLayoutVars>
          <dgm:chMax val="0"/>
          <dgm:chPref val="0"/>
        </dgm:presLayoutVars>
      </dgm:prSet>
      <dgm:spPr/>
    </dgm:pt>
    <dgm:pt modelId="{66C7FC4A-8FCE-4B99-A415-28CB3F4C3C47}" type="pres">
      <dgm:prSet presAssocID="{9846C968-F7B1-4EB7-A911-BD081196A06A}" presName="sibTrans" presStyleCnt="0"/>
      <dgm:spPr/>
    </dgm:pt>
    <dgm:pt modelId="{EF70B766-BB76-4F15-B9BF-3C3F06996D2F}" type="pres">
      <dgm:prSet presAssocID="{00A1EB20-8E1F-4F3E-8077-7127F306C6BA}" presName="compNode" presStyleCnt="0"/>
      <dgm:spPr/>
    </dgm:pt>
    <dgm:pt modelId="{C7F06ABE-5DAD-4582-95CD-63AA09843F29}" type="pres">
      <dgm:prSet presAssocID="{00A1EB20-8E1F-4F3E-8077-7127F306C6BA}" presName="bgRect" presStyleLbl="bgShp" presStyleIdx="1" presStyleCnt="6"/>
      <dgm:spPr/>
    </dgm:pt>
    <dgm:pt modelId="{AEDED59F-B5CE-4C74-AF98-046EF60CE29E}" type="pres">
      <dgm:prSet presAssocID="{00A1EB20-8E1F-4F3E-8077-7127F306C6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717BF3-80BE-4E11-B5E4-242202F16C20}" type="pres">
      <dgm:prSet presAssocID="{00A1EB20-8E1F-4F3E-8077-7127F306C6BA}" presName="spaceRect" presStyleCnt="0"/>
      <dgm:spPr/>
    </dgm:pt>
    <dgm:pt modelId="{DFC3F7F0-604C-4C09-8034-AE4F65C09914}" type="pres">
      <dgm:prSet presAssocID="{00A1EB20-8E1F-4F3E-8077-7127F306C6BA}" presName="parTx" presStyleLbl="revTx" presStyleIdx="1" presStyleCnt="6">
        <dgm:presLayoutVars>
          <dgm:chMax val="0"/>
          <dgm:chPref val="0"/>
        </dgm:presLayoutVars>
      </dgm:prSet>
      <dgm:spPr/>
    </dgm:pt>
    <dgm:pt modelId="{E8FD75FB-2C4F-4A87-849A-E3E1C49AFC62}" type="pres">
      <dgm:prSet presAssocID="{5F21333C-9062-46AA-AB9C-210204B2F795}" presName="sibTrans" presStyleCnt="0"/>
      <dgm:spPr/>
    </dgm:pt>
    <dgm:pt modelId="{507675DD-E07B-4CDE-AC32-1B8C66077C47}" type="pres">
      <dgm:prSet presAssocID="{C77C7035-90CE-458D-8092-B775274FA73B}" presName="compNode" presStyleCnt="0"/>
      <dgm:spPr/>
    </dgm:pt>
    <dgm:pt modelId="{31E6D280-F24D-43CF-A408-CC7621412AD2}" type="pres">
      <dgm:prSet presAssocID="{C77C7035-90CE-458D-8092-B775274FA73B}" presName="bgRect" presStyleLbl="bgShp" presStyleIdx="2" presStyleCnt="6"/>
      <dgm:spPr/>
    </dgm:pt>
    <dgm:pt modelId="{C082B681-2DD8-4F24-A0B8-31CD4E712661}" type="pres">
      <dgm:prSet presAssocID="{C77C7035-90CE-458D-8092-B775274FA7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B0B9269-7BA3-4F88-B067-D4607CA82B16}" type="pres">
      <dgm:prSet presAssocID="{C77C7035-90CE-458D-8092-B775274FA73B}" presName="spaceRect" presStyleCnt="0"/>
      <dgm:spPr/>
    </dgm:pt>
    <dgm:pt modelId="{9402F4CE-CCC0-437D-A49B-692AD80A4388}" type="pres">
      <dgm:prSet presAssocID="{C77C7035-90CE-458D-8092-B775274FA73B}" presName="parTx" presStyleLbl="revTx" presStyleIdx="2" presStyleCnt="6">
        <dgm:presLayoutVars>
          <dgm:chMax val="0"/>
          <dgm:chPref val="0"/>
        </dgm:presLayoutVars>
      </dgm:prSet>
      <dgm:spPr/>
    </dgm:pt>
    <dgm:pt modelId="{C4BE4633-1643-4866-96D8-18E5D1CA9991}" type="pres">
      <dgm:prSet presAssocID="{D8F601B8-9991-4B19-A19B-E50FBFED281C}" presName="sibTrans" presStyleCnt="0"/>
      <dgm:spPr/>
    </dgm:pt>
    <dgm:pt modelId="{C70ABA3E-A4BF-489A-BE39-0A73DA30D437}" type="pres">
      <dgm:prSet presAssocID="{3EB4BC1A-56A7-4D34-ACC4-A537905EC631}" presName="compNode" presStyleCnt="0"/>
      <dgm:spPr/>
    </dgm:pt>
    <dgm:pt modelId="{8DDCC28A-9C04-43E6-AB2D-3594E16BC6F9}" type="pres">
      <dgm:prSet presAssocID="{3EB4BC1A-56A7-4D34-ACC4-A537905EC631}" presName="bgRect" presStyleLbl="bgShp" presStyleIdx="3" presStyleCnt="6"/>
      <dgm:spPr/>
    </dgm:pt>
    <dgm:pt modelId="{65B9F199-D0A8-40E5-8E1D-49E5CC6DB681}" type="pres">
      <dgm:prSet presAssocID="{3EB4BC1A-56A7-4D34-ACC4-A537905EC63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s"/>
        </a:ext>
      </dgm:extLst>
    </dgm:pt>
    <dgm:pt modelId="{ED79E64D-D7F5-4751-93AD-E12123D2EA10}" type="pres">
      <dgm:prSet presAssocID="{3EB4BC1A-56A7-4D34-ACC4-A537905EC631}" presName="spaceRect" presStyleCnt="0"/>
      <dgm:spPr/>
    </dgm:pt>
    <dgm:pt modelId="{2D673172-31D3-49D7-8D0A-EC3F52EEFD88}" type="pres">
      <dgm:prSet presAssocID="{3EB4BC1A-56A7-4D34-ACC4-A537905EC631}" presName="parTx" presStyleLbl="revTx" presStyleIdx="3" presStyleCnt="6">
        <dgm:presLayoutVars>
          <dgm:chMax val="0"/>
          <dgm:chPref val="0"/>
        </dgm:presLayoutVars>
      </dgm:prSet>
      <dgm:spPr/>
    </dgm:pt>
    <dgm:pt modelId="{7DDA4711-69D8-459E-B770-90EFDFF74B72}" type="pres">
      <dgm:prSet presAssocID="{7B720035-30B0-44C2-AA3F-8914E09B51FF}" presName="sibTrans" presStyleCnt="0"/>
      <dgm:spPr/>
    </dgm:pt>
    <dgm:pt modelId="{5B7961B9-4D66-4BF6-999A-1E39693E43B6}" type="pres">
      <dgm:prSet presAssocID="{D05A6E29-53DC-4989-9AA8-134279634AFF}" presName="compNode" presStyleCnt="0"/>
      <dgm:spPr/>
    </dgm:pt>
    <dgm:pt modelId="{053A84FA-3756-4757-B5C4-D4B793236C87}" type="pres">
      <dgm:prSet presAssocID="{D05A6E29-53DC-4989-9AA8-134279634AFF}" presName="bgRect" presStyleLbl="bgShp" presStyleIdx="4" presStyleCnt="6"/>
      <dgm:spPr/>
    </dgm:pt>
    <dgm:pt modelId="{8BDA17A5-3249-46AD-9379-7DB823C5610A}" type="pres">
      <dgm:prSet presAssocID="{D05A6E29-53DC-4989-9AA8-134279634AF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194CEB6B-D2E9-4413-B110-DF066E3095D0}" type="pres">
      <dgm:prSet presAssocID="{D05A6E29-53DC-4989-9AA8-134279634AFF}" presName="spaceRect" presStyleCnt="0"/>
      <dgm:spPr/>
    </dgm:pt>
    <dgm:pt modelId="{F57299B7-6384-4627-8327-2E210DC5408F}" type="pres">
      <dgm:prSet presAssocID="{D05A6E29-53DC-4989-9AA8-134279634AFF}" presName="parTx" presStyleLbl="revTx" presStyleIdx="4" presStyleCnt="6">
        <dgm:presLayoutVars>
          <dgm:chMax val="0"/>
          <dgm:chPref val="0"/>
        </dgm:presLayoutVars>
      </dgm:prSet>
      <dgm:spPr/>
    </dgm:pt>
    <dgm:pt modelId="{81F80FC6-3841-490F-B8E8-95009435877B}" type="pres">
      <dgm:prSet presAssocID="{CB5C2C97-7997-4A0C-8706-795EAE0FFF96}" presName="sibTrans" presStyleCnt="0"/>
      <dgm:spPr/>
    </dgm:pt>
    <dgm:pt modelId="{475D6643-2D9D-4133-8FDF-6FDBDC8325B6}" type="pres">
      <dgm:prSet presAssocID="{8D192260-29F9-4E5C-B16D-E7C252F91816}" presName="compNode" presStyleCnt="0"/>
      <dgm:spPr/>
    </dgm:pt>
    <dgm:pt modelId="{7EDAE4A6-323A-4B6D-A53D-84FEB15D8652}" type="pres">
      <dgm:prSet presAssocID="{8D192260-29F9-4E5C-B16D-E7C252F91816}" presName="bgRect" presStyleLbl="bgShp" presStyleIdx="5" presStyleCnt="6"/>
      <dgm:spPr/>
    </dgm:pt>
    <dgm:pt modelId="{E26A0384-E3DA-40E3-B507-8CE10C157FB5}" type="pres">
      <dgm:prSet presAssocID="{8D192260-29F9-4E5C-B16D-E7C252F9181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A2637D76-83C1-43E7-8F22-6AB09C132BFE}" type="pres">
      <dgm:prSet presAssocID="{8D192260-29F9-4E5C-B16D-E7C252F91816}" presName="spaceRect" presStyleCnt="0"/>
      <dgm:spPr/>
    </dgm:pt>
    <dgm:pt modelId="{72800F14-EDBD-42A1-BF50-4FB5601F4805}" type="pres">
      <dgm:prSet presAssocID="{8D192260-29F9-4E5C-B16D-E7C252F9181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9C26F02-4B42-4B8B-A7A2-A4E2AF43E239}" type="presOf" srcId="{3EB4BC1A-56A7-4D34-ACC4-A537905EC631}" destId="{2D673172-31D3-49D7-8D0A-EC3F52EEFD88}" srcOrd="0" destOrd="0" presId="urn:microsoft.com/office/officeart/2018/2/layout/IconVerticalSolidList"/>
    <dgm:cxn modelId="{3CE6A307-5100-41E6-8C1E-320A53E520F1}" type="presOf" srcId="{C77C7035-90CE-458D-8092-B775274FA73B}" destId="{9402F4CE-CCC0-437D-A49B-692AD80A4388}" srcOrd="0" destOrd="0" presId="urn:microsoft.com/office/officeart/2018/2/layout/IconVerticalSolidList"/>
    <dgm:cxn modelId="{35ABE11D-EA6C-4727-8D12-1756472380C1}" srcId="{BAD28905-7B0C-4409-A033-084F5224083A}" destId="{C77C7035-90CE-458D-8092-B775274FA73B}" srcOrd="2" destOrd="0" parTransId="{0D49248F-A0D3-4656-A954-FA1E107DEB10}" sibTransId="{D8F601B8-9991-4B19-A19B-E50FBFED281C}"/>
    <dgm:cxn modelId="{AA4FDB1F-16AC-48A8-B74E-ACCAD29D6024}" type="presOf" srcId="{4FFFF328-D79C-47C3-8E34-E1EF94231B3E}" destId="{09B8F8D7-8B7D-402E-9DFF-DE7ED6E54122}" srcOrd="0" destOrd="0" presId="urn:microsoft.com/office/officeart/2018/2/layout/IconVerticalSolidList"/>
    <dgm:cxn modelId="{54849A33-BB2E-4994-A353-DDAA920A6171}" type="presOf" srcId="{00A1EB20-8E1F-4F3E-8077-7127F306C6BA}" destId="{DFC3F7F0-604C-4C09-8034-AE4F65C09914}" srcOrd="0" destOrd="0" presId="urn:microsoft.com/office/officeart/2018/2/layout/IconVerticalSolidList"/>
    <dgm:cxn modelId="{97A6CB48-3E92-4D83-BC5C-FC298EB4E9AF}" type="presOf" srcId="{D05A6E29-53DC-4989-9AA8-134279634AFF}" destId="{F57299B7-6384-4627-8327-2E210DC5408F}" srcOrd="0" destOrd="0" presId="urn:microsoft.com/office/officeart/2018/2/layout/IconVerticalSolidList"/>
    <dgm:cxn modelId="{ED638B74-F1AB-4FC5-B742-6EC8A7F2F531}" type="presOf" srcId="{8D192260-29F9-4E5C-B16D-E7C252F91816}" destId="{72800F14-EDBD-42A1-BF50-4FB5601F4805}" srcOrd="0" destOrd="0" presId="urn:microsoft.com/office/officeart/2018/2/layout/IconVerticalSolidList"/>
    <dgm:cxn modelId="{E72E4159-0748-4609-AB58-1DE0101C2962}" srcId="{BAD28905-7B0C-4409-A033-084F5224083A}" destId="{8D192260-29F9-4E5C-B16D-E7C252F91816}" srcOrd="5" destOrd="0" parTransId="{562CE3F2-49F5-4A8D-A171-7361C391CD76}" sibTransId="{9E8E2FDB-BB60-4C32-924B-B7CAB5274924}"/>
    <dgm:cxn modelId="{57825381-3A95-4E81-8BCC-B0D4EA05EF58}" type="presOf" srcId="{BAD28905-7B0C-4409-A033-084F5224083A}" destId="{C3C7FFEF-BAF3-414D-B011-1C4733B98D7F}" srcOrd="0" destOrd="0" presId="urn:microsoft.com/office/officeart/2018/2/layout/IconVerticalSolidList"/>
    <dgm:cxn modelId="{8D13E891-C3F7-4FCA-97AA-B36036A167E9}" srcId="{BAD28905-7B0C-4409-A033-084F5224083A}" destId="{4FFFF328-D79C-47C3-8E34-E1EF94231B3E}" srcOrd="0" destOrd="0" parTransId="{AF6AD07E-DF61-4FF2-ABF5-C330B9AA68B5}" sibTransId="{9846C968-F7B1-4EB7-A911-BD081196A06A}"/>
    <dgm:cxn modelId="{9B6E05D7-B373-4FE9-B619-B2101834097C}" srcId="{BAD28905-7B0C-4409-A033-084F5224083A}" destId="{00A1EB20-8E1F-4F3E-8077-7127F306C6BA}" srcOrd="1" destOrd="0" parTransId="{D99AAE6B-B3A7-43BD-99E7-36CF778B3609}" sibTransId="{5F21333C-9062-46AA-AB9C-210204B2F795}"/>
    <dgm:cxn modelId="{3F69BAD8-2959-44BD-91C8-49F1BAC86F1B}" srcId="{BAD28905-7B0C-4409-A033-084F5224083A}" destId="{3EB4BC1A-56A7-4D34-ACC4-A537905EC631}" srcOrd="3" destOrd="0" parTransId="{ABCA6977-5091-4021-AA0F-ACEB37E137C7}" sibTransId="{7B720035-30B0-44C2-AA3F-8914E09B51FF}"/>
    <dgm:cxn modelId="{0BCE53EF-8657-410F-9AE4-8968F2858CEC}" srcId="{BAD28905-7B0C-4409-A033-084F5224083A}" destId="{D05A6E29-53DC-4989-9AA8-134279634AFF}" srcOrd="4" destOrd="0" parTransId="{1CCA7C9F-9B0C-42C1-98F9-C9A7C5A35F2C}" sibTransId="{CB5C2C97-7997-4A0C-8706-795EAE0FFF96}"/>
    <dgm:cxn modelId="{5E164E2A-97C8-4EB0-BA91-3048E30E38D5}" type="presParOf" srcId="{C3C7FFEF-BAF3-414D-B011-1C4733B98D7F}" destId="{2EB8273A-DF1D-4D39-8FF1-F182F47BB232}" srcOrd="0" destOrd="0" presId="urn:microsoft.com/office/officeart/2018/2/layout/IconVerticalSolidList"/>
    <dgm:cxn modelId="{99C6904C-6A8D-4FC1-A239-04A0AD0B2D8F}" type="presParOf" srcId="{2EB8273A-DF1D-4D39-8FF1-F182F47BB232}" destId="{99F51710-0EC8-43E8-9C2B-C54A0D7D7202}" srcOrd="0" destOrd="0" presId="urn:microsoft.com/office/officeart/2018/2/layout/IconVerticalSolidList"/>
    <dgm:cxn modelId="{CF8845BA-CE68-4C55-833E-04012D048758}" type="presParOf" srcId="{2EB8273A-DF1D-4D39-8FF1-F182F47BB232}" destId="{59162C88-BF77-4285-BF32-EC0D83372145}" srcOrd="1" destOrd="0" presId="urn:microsoft.com/office/officeart/2018/2/layout/IconVerticalSolidList"/>
    <dgm:cxn modelId="{2AE6533F-EE1B-4848-B1B7-39E2B41D6EF5}" type="presParOf" srcId="{2EB8273A-DF1D-4D39-8FF1-F182F47BB232}" destId="{4A4F3667-C23E-4325-B722-D895813B7418}" srcOrd="2" destOrd="0" presId="urn:microsoft.com/office/officeart/2018/2/layout/IconVerticalSolidList"/>
    <dgm:cxn modelId="{39D5289D-879E-4B18-9451-40A0944651A2}" type="presParOf" srcId="{2EB8273A-DF1D-4D39-8FF1-F182F47BB232}" destId="{09B8F8D7-8B7D-402E-9DFF-DE7ED6E54122}" srcOrd="3" destOrd="0" presId="urn:microsoft.com/office/officeart/2018/2/layout/IconVerticalSolidList"/>
    <dgm:cxn modelId="{77A4A1EC-0927-42B8-86D2-D2AA6C513057}" type="presParOf" srcId="{C3C7FFEF-BAF3-414D-B011-1C4733B98D7F}" destId="{66C7FC4A-8FCE-4B99-A415-28CB3F4C3C47}" srcOrd="1" destOrd="0" presId="urn:microsoft.com/office/officeart/2018/2/layout/IconVerticalSolidList"/>
    <dgm:cxn modelId="{353D2756-6340-4E6F-B54D-43FA25344145}" type="presParOf" srcId="{C3C7FFEF-BAF3-414D-B011-1C4733B98D7F}" destId="{EF70B766-BB76-4F15-B9BF-3C3F06996D2F}" srcOrd="2" destOrd="0" presId="urn:microsoft.com/office/officeart/2018/2/layout/IconVerticalSolidList"/>
    <dgm:cxn modelId="{8AB00ECB-480E-4376-83FC-15C44AC275C6}" type="presParOf" srcId="{EF70B766-BB76-4F15-B9BF-3C3F06996D2F}" destId="{C7F06ABE-5DAD-4582-95CD-63AA09843F29}" srcOrd="0" destOrd="0" presId="urn:microsoft.com/office/officeart/2018/2/layout/IconVerticalSolidList"/>
    <dgm:cxn modelId="{A75254A4-3F6C-48CF-8C99-7EBB0F51E796}" type="presParOf" srcId="{EF70B766-BB76-4F15-B9BF-3C3F06996D2F}" destId="{AEDED59F-B5CE-4C74-AF98-046EF60CE29E}" srcOrd="1" destOrd="0" presId="urn:microsoft.com/office/officeart/2018/2/layout/IconVerticalSolidList"/>
    <dgm:cxn modelId="{74DB926A-207F-468B-B116-62C8C96E708D}" type="presParOf" srcId="{EF70B766-BB76-4F15-B9BF-3C3F06996D2F}" destId="{B8717BF3-80BE-4E11-B5E4-242202F16C20}" srcOrd="2" destOrd="0" presId="urn:microsoft.com/office/officeart/2018/2/layout/IconVerticalSolidList"/>
    <dgm:cxn modelId="{48E294E9-46CB-40D1-943F-31832BA1C2D0}" type="presParOf" srcId="{EF70B766-BB76-4F15-B9BF-3C3F06996D2F}" destId="{DFC3F7F0-604C-4C09-8034-AE4F65C09914}" srcOrd="3" destOrd="0" presId="urn:microsoft.com/office/officeart/2018/2/layout/IconVerticalSolidList"/>
    <dgm:cxn modelId="{147CFA78-351D-4B31-B8A5-D6C60BAA5A2C}" type="presParOf" srcId="{C3C7FFEF-BAF3-414D-B011-1C4733B98D7F}" destId="{E8FD75FB-2C4F-4A87-849A-E3E1C49AFC62}" srcOrd="3" destOrd="0" presId="urn:microsoft.com/office/officeart/2018/2/layout/IconVerticalSolidList"/>
    <dgm:cxn modelId="{EBA397F2-B116-4A15-BF3F-48F6681F8BA7}" type="presParOf" srcId="{C3C7FFEF-BAF3-414D-B011-1C4733B98D7F}" destId="{507675DD-E07B-4CDE-AC32-1B8C66077C47}" srcOrd="4" destOrd="0" presId="urn:microsoft.com/office/officeart/2018/2/layout/IconVerticalSolidList"/>
    <dgm:cxn modelId="{81E68BB9-FC47-43B2-B6C2-738C8CFD83F4}" type="presParOf" srcId="{507675DD-E07B-4CDE-AC32-1B8C66077C47}" destId="{31E6D280-F24D-43CF-A408-CC7621412AD2}" srcOrd="0" destOrd="0" presId="urn:microsoft.com/office/officeart/2018/2/layout/IconVerticalSolidList"/>
    <dgm:cxn modelId="{3099300E-FA9D-4A82-9DD6-CE0473343244}" type="presParOf" srcId="{507675DD-E07B-4CDE-AC32-1B8C66077C47}" destId="{C082B681-2DD8-4F24-A0B8-31CD4E712661}" srcOrd="1" destOrd="0" presId="urn:microsoft.com/office/officeart/2018/2/layout/IconVerticalSolidList"/>
    <dgm:cxn modelId="{61072781-1BDA-44B9-B160-94720B4313F3}" type="presParOf" srcId="{507675DD-E07B-4CDE-AC32-1B8C66077C47}" destId="{3B0B9269-7BA3-4F88-B067-D4607CA82B16}" srcOrd="2" destOrd="0" presId="urn:microsoft.com/office/officeart/2018/2/layout/IconVerticalSolidList"/>
    <dgm:cxn modelId="{B71737C6-532C-44B9-989A-7FC2D1CFB95F}" type="presParOf" srcId="{507675DD-E07B-4CDE-AC32-1B8C66077C47}" destId="{9402F4CE-CCC0-437D-A49B-692AD80A4388}" srcOrd="3" destOrd="0" presId="urn:microsoft.com/office/officeart/2018/2/layout/IconVerticalSolidList"/>
    <dgm:cxn modelId="{99680576-ED20-4144-9153-0ABBDCE3922D}" type="presParOf" srcId="{C3C7FFEF-BAF3-414D-B011-1C4733B98D7F}" destId="{C4BE4633-1643-4866-96D8-18E5D1CA9991}" srcOrd="5" destOrd="0" presId="urn:microsoft.com/office/officeart/2018/2/layout/IconVerticalSolidList"/>
    <dgm:cxn modelId="{2A8310E2-5678-436A-8F74-A0D179D8B9AF}" type="presParOf" srcId="{C3C7FFEF-BAF3-414D-B011-1C4733B98D7F}" destId="{C70ABA3E-A4BF-489A-BE39-0A73DA30D437}" srcOrd="6" destOrd="0" presId="urn:microsoft.com/office/officeart/2018/2/layout/IconVerticalSolidList"/>
    <dgm:cxn modelId="{9384F891-DC25-4E96-AE31-352493E47727}" type="presParOf" srcId="{C70ABA3E-A4BF-489A-BE39-0A73DA30D437}" destId="{8DDCC28A-9C04-43E6-AB2D-3594E16BC6F9}" srcOrd="0" destOrd="0" presId="urn:microsoft.com/office/officeart/2018/2/layout/IconVerticalSolidList"/>
    <dgm:cxn modelId="{860716CC-C99A-4B32-9124-587661CE85C5}" type="presParOf" srcId="{C70ABA3E-A4BF-489A-BE39-0A73DA30D437}" destId="{65B9F199-D0A8-40E5-8E1D-49E5CC6DB681}" srcOrd="1" destOrd="0" presId="urn:microsoft.com/office/officeart/2018/2/layout/IconVerticalSolidList"/>
    <dgm:cxn modelId="{938CB6C9-AF60-4DC8-BD0A-106D88050345}" type="presParOf" srcId="{C70ABA3E-A4BF-489A-BE39-0A73DA30D437}" destId="{ED79E64D-D7F5-4751-93AD-E12123D2EA10}" srcOrd="2" destOrd="0" presId="urn:microsoft.com/office/officeart/2018/2/layout/IconVerticalSolidList"/>
    <dgm:cxn modelId="{BAB0C492-0DE7-4D7F-B5E1-350FC3FA183D}" type="presParOf" srcId="{C70ABA3E-A4BF-489A-BE39-0A73DA30D437}" destId="{2D673172-31D3-49D7-8D0A-EC3F52EEFD88}" srcOrd="3" destOrd="0" presId="urn:microsoft.com/office/officeart/2018/2/layout/IconVerticalSolidList"/>
    <dgm:cxn modelId="{B62A2665-3366-4525-B8DE-17D4247BB4C9}" type="presParOf" srcId="{C3C7FFEF-BAF3-414D-B011-1C4733B98D7F}" destId="{7DDA4711-69D8-459E-B770-90EFDFF74B72}" srcOrd="7" destOrd="0" presId="urn:microsoft.com/office/officeart/2018/2/layout/IconVerticalSolidList"/>
    <dgm:cxn modelId="{8DA8BC5F-3154-4230-9BEB-E62EA7EF4C1B}" type="presParOf" srcId="{C3C7FFEF-BAF3-414D-B011-1C4733B98D7F}" destId="{5B7961B9-4D66-4BF6-999A-1E39693E43B6}" srcOrd="8" destOrd="0" presId="urn:microsoft.com/office/officeart/2018/2/layout/IconVerticalSolidList"/>
    <dgm:cxn modelId="{E8E40575-508C-4669-87AE-FBED67F0CA9C}" type="presParOf" srcId="{5B7961B9-4D66-4BF6-999A-1E39693E43B6}" destId="{053A84FA-3756-4757-B5C4-D4B793236C87}" srcOrd="0" destOrd="0" presId="urn:microsoft.com/office/officeart/2018/2/layout/IconVerticalSolidList"/>
    <dgm:cxn modelId="{6E7C61B8-AD4D-49CC-80A3-E09A01CDC768}" type="presParOf" srcId="{5B7961B9-4D66-4BF6-999A-1E39693E43B6}" destId="{8BDA17A5-3249-46AD-9379-7DB823C5610A}" srcOrd="1" destOrd="0" presId="urn:microsoft.com/office/officeart/2018/2/layout/IconVerticalSolidList"/>
    <dgm:cxn modelId="{2711272F-6B76-4933-88B3-9039ADF8248E}" type="presParOf" srcId="{5B7961B9-4D66-4BF6-999A-1E39693E43B6}" destId="{194CEB6B-D2E9-4413-B110-DF066E3095D0}" srcOrd="2" destOrd="0" presId="urn:microsoft.com/office/officeart/2018/2/layout/IconVerticalSolidList"/>
    <dgm:cxn modelId="{3E326D47-589A-40E2-BA6D-3CA9F560AFA9}" type="presParOf" srcId="{5B7961B9-4D66-4BF6-999A-1E39693E43B6}" destId="{F57299B7-6384-4627-8327-2E210DC5408F}" srcOrd="3" destOrd="0" presId="urn:microsoft.com/office/officeart/2018/2/layout/IconVerticalSolidList"/>
    <dgm:cxn modelId="{562516EB-DC18-45F5-AE07-0125E5D25C1C}" type="presParOf" srcId="{C3C7FFEF-BAF3-414D-B011-1C4733B98D7F}" destId="{81F80FC6-3841-490F-B8E8-95009435877B}" srcOrd="9" destOrd="0" presId="urn:microsoft.com/office/officeart/2018/2/layout/IconVerticalSolidList"/>
    <dgm:cxn modelId="{7A3C2195-CDFA-4AFF-8180-EE30F077A58A}" type="presParOf" srcId="{C3C7FFEF-BAF3-414D-B011-1C4733B98D7F}" destId="{475D6643-2D9D-4133-8FDF-6FDBDC8325B6}" srcOrd="10" destOrd="0" presId="urn:microsoft.com/office/officeart/2018/2/layout/IconVerticalSolidList"/>
    <dgm:cxn modelId="{9D363B6F-8E78-4C8B-AD99-DDEAB4F2CB06}" type="presParOf" srcId="{475D6643-2D9D-4133-8FDF-6FDBDC8325B6}" destId="{7EDAE4A6-323A-4B6D-A53D-84FEB15D8652}" srcOrd="0" destOrd="0" presId="urn:microsoft.com/office/officeart/2018/2/layout/IconVerticalSolidList"/>
    <dgm:cxn modelId="{D4F7528B-6F2B-4C8D-9435-B60DE01D3BAF}" type="presParOf" srcId="{475D6643-2D9D-4133-8FDF-6FDBDC8325B6}" destId="{E26A0384-E3DA-40E3-B507-8CE10C157FB5}" srcOrd="1" destOrd="0" presId="urn:microsoft.com/office/officeart/2018/2/layout/IconVerticalSolidList"/>
    <dgm:cxn modelId="{0335436F-3C30-4D5E-9744-DCD54C623F4F}" type="presParOf" srcId="{475D6643-2D9D-4133-8FDF-6FDBDC8325B6}" destId="{A2637D76-83C1-43E7-8F22-6AB09C132BFE}" srcOrd="2" destOrd="0" presId="urn:microsoft.com/office/officeart/2018/2/layout/IconVerticalSolidList"/>
    <dgm:cxn modelId="{511104DA-F071-438C-8901-C5E34E4A1468}" type="presParOf" srcId="{475D6643-2D9D-4133-8FDF-6FDBDC8325B6}" destId="{72800F14-EDBD-42A1-BF50-4FB5601F48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AAF666-D48F-4B7D-949A-68E555E74B0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F3A96C-DF10-46B2-A328-74BFBBB4C635}">
      <dgm:prSet/>
      <dgm:spPr/>
      <dgm:t>
        <a:bodyPr/>
        <a:lstStyle/>
        <a:p>
          <a:r>
            <a:rPr lang="en-US"/>
            <a:t>Solar panels?</a:t>
          </a:r>
        </a:p>
      </dgm:t>
    </dgm:pt>
    <dgm:pt modelId="{A92C35D4-5DBC-469C-8478-3852D1953835}" type="parTrans" cxnId="{1ADDF509-3EC9-4363-B5FB-6260B57F1352}">
      <dgm:prSet/>
      <dgm:spPr/>
      <dgm:t>
        <a:bodyPr/>
        <a:lstStyle/>
        <a:p>
          <a:endParaRPr lang="en-US"/>
        </a:p>
      </dgm:t>
    </dgm:pt>
    <dgm:pt modelId="{7D84EDF6-37EF-4523-AD26-834E38726384}" type="sibTrans" cxnId="{1ADDF509-3EC9-4363-B5FB-6260B57F1352}">
      <dgm:prSet/>
      <dgm:spPr/>
      <dgm:t>
        <a:bodyPr/>
        <a:lstStyle/>
        <a:p>
          <a:endParaRPr lang="en-US"/>
        </a:p>
      </dgm:t>
    </dgm:pt>
    <dgm:pt modelId="{70A9195F-93EE-4E88-8FD8-BBBC0D267556}">
      <dgm:prSet/>
      <dgm:spPr/>
      <dgm:t>
        <a:bodyPr/>
        <a:lstStyle/>
        <a:p>
          <a:r>
            <a:rPr lang="en-US"/>
            <a:t>Water snelheid meten</a:t>
          </a:r>
        </a:p>
      </dgm:t>
    </dgm:pt>
    <dgm:pt modelId="{E5EB81E3-90AC-4C03-AD54-E72D47B828A2}" type="parTrans" cxnId="{91796F9E-68F8-4C47-98D9-31D158A264C3}">
      <dgm:prSet/>
      <dgm:spPr/>
      <dgm:t>
        <a:bodyPr/>
        <a:lstStyle/>
        <a:p>
          <a:endParaRPr lang="en-US"/>
        </a:p>
      </dgm:t>
    </dgm:pt>
    <dgm:pt modelId="{E91369B3-4F57-459C-BFA5-9823933AED1D}" type="sibTrans" cxnId="{91796F9E-68F8-4C47-98D9-31D158A264C3}">
      <dgm:prSet/>
      <dgm:spPr/>
      <dgm:t>
        <a:bodyPr/>
        <a:lstStyle/>
        <a:p>
          <a:endParaRPr lang="en-US"/>
        </a:p>
      </dgm:t>
    </dgm:pt>
    <dgm:pt modelId="{872EEC80-9AA4-42E2-BDEE-7EDE931A6771}">
      <dgm:prSet/>
      <dgm:spPr/>
      <dgm:t>
        <a:bodyPr/>
        <a:lstStyle/>
        <a:p>
          <a:r>
            <a:rPr lang="en-US"/>
            <a:t>Battery power meten</a:t>
          </a:r>
        </a:p>
      </dgm:t>
    </dgm:pt>
    <dgm:pt modelId="{C3232086-9F9E-4F15-98F2-7A513EE69AE3}" type="parTrans" cxnId="{BD33FBC0-7E10-439D-AF29-83CCEDE6660A}">
      <dgm:prSet/>
      <dgm:spPr/>
      <dgm:t>
        <a:bodyPr/>
        <a:lstStyle/>
        <a:p>
          <a:endParaRPr lang="en-US"/>
        </a:p>
      </dgm:t>
    </dgm:pt>
    <dgm:pt modelId="{74BB032B-A0D8-4DBD-994C-704482B0B3DC}" type="sibTrans" cxnId="{BD33FBC0-7E10-439D-AF29-83CCEDE6660A}">
      <dgm:prSet/>
      <dgm:spPr/>
      <dgm:t>
        <a:bodyPr/>
        <a:lstStyle/>
        <a:p>
          <a:endParaRPr lang="en-US"/>
        </a:p>
      </dgm:t>
    </dgm:pt>
    <dgm:pt modelId="{2218F491-95BA-4650-9E29-BF7EBEB4C61C}" type="pres">
      <dgm:prSet presAssocID="{D2AAF666-D48F-4B7D-949A-68E555E74B06}" presName="diagram" presStyleCnt="0">
        <dgm:presLayoutVars>
          <dgm:dir/>
          <dgm:resizeHandles val="exact"/>
        </dgm:presLayoutVars>
      </dgm:prSet>
      <dgm:spPr/>
    </dgm:pt>
    <dgm:pt modelId="{2EE0D51B-1586-4429-BE5F-3DCAD7351373}" type="pres">
      <dgm:prSet presAssocID="{1FF3A96C-DF10-46B2-A328-74BFBBB4C635}" presName="node" presStyleLbl="node1" presStyleIdx="0" presStyleCnt="3">
        <dgm:presLayoutVars>
          <dgm:bulletEnabled val="1"/>
        </dgm:presLayoutVars>
      </dgm:prSet>
      <dgm:spPr/>
    </dgm:pt>
    <dgm:pt modelId="{457DA474-F835-4BA0-A33C-6EDB50FC72E5}" type="pres">
      <dgm:prSet presAssocID="{7D84EDF6-37EF-4523-AD26-834E38726384}" presName="sibTrans" presStyleCnt="0"/>
      <dgm:spPr/>
    </dgm:pt>
    <dgm:pt modelId="{C8709F1E-EC8E-41E9-B47F-9C66BEB4F90B}" type="pres">
      <dgm:prSet presAssocID="{70A9195F-93EE-4E88-8FD8-BBBC0D267556}" presName="node" presStyleLbl="node1" presStyleIdx="1" presStyleCnt="3">
        <dgm:presLayoutVars>
          <dgm:bulletEnabled val="1"/>
        </dgm:presLayoutVars>
      </dgm:prSet>
      <dgm:spPr/>
    </dgm:pt>
    <dgm:pt modelId="{00A7A1B6-C9D5-4684-A809-944D82538FB2}" type="pres">
      <dgm:prSet presAssocID="{E91369B3-4F57-459C-BFA5-9823933AED1D}" presName="sibTrans" presStyleCnt="0"/>
      <dgm:spPr/>
    </dgm:pt>
    <dgm:pt modelId="{BE40F12E-238A-4962-AD68-07E4F62C5682}" type="pres">
      <dgm:prSet presAssocID="{872EEC80-9AA4-42E2-BDEE-7EDE931A677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DDF509-3EC9-4363-B5FB-6260B57F1352}" srcId="{D2AAF666-D48F-4B7D-949A-68E555E74B06}" destId="{1FF3A96C-DF10-46B2-A328-74BFBBB4C635}" srcOrd="0" destOrd="0" parTransId="{A92C35D4-5DBC-469C-8478-3852D1953835}" sibTransId="{7D84EDF6-37EF-4523-AD26-834E38726384}"/>
    <dgm:cxn modelId="{4ED81852-618D-41A7-8E06-CB70214EB36E}" type="presOf" srcId="{D2AAF666-D48F-4B7D-949A-68E555E74B06}" destId="{2218F491-95BA-4650-9E29-BF7EBEB4C61C}" srcOrd="0" destOrd="0" presId="urn:microsoft.com/office/officeart/2005/8/layout/default"/>
    <dgm:cxn modelId="{94265E7C-20EA-46FA-ACF8-2B698607489C}" type="presOf" srcId="{1FF3A96C-DF10-46B2-A328-74BFBBB4C635}" destId="{2EE0D51B-1586-4429-BE5F-3DCAD7351373}" srcOrd="0" destOrd="0" presId="urn:microsoft.com/office/officeart/2005/8/layout/default"/>
    <dgm:cxn modelId="{3A2CEA97-CD23-41C0-90BF-68670E8BA864}" type="presOf" srcId="{872EEC80-9AA4-42E2-BDEE-7EDE931A6771}" destId="{BE40F12E-238A-4962-AD68-07E4F62C5682}" srcOrd="0" destOrd="0" presId="urn:microsoft.com/office/officeart/2005/8/layout/default"/>
    <dgm:cxn modelId="{91796F9E-68F8-4C47-98D9-31D158A264C3}" srcId="{D2AAF666-D48F-4B7D-949A-68E555E74B06}" destId="{70A9195F-93EE-4E88-8FD8-BBBC0D267556}" srcOrd="1" destOrd="0" parTransId="{E5EB81E3-90AC-4C03-AD54-E72D47B828A2}" sibTransId="{E91369B3-4F57-459C-BFA5-9823933AED1D}"/>
    <dgm:cxn modelId="{BD33FBC0-7E10-439D-AF29-83CCEDE6660A}" srcId="{D2AAF666-D48F-4B7D-949A-68E555E74B06}" destId="{872EEC80-9AA4-42E2-BDEE-7EDE931A6771}" srcOrd="2" destOrd="0" parTransId="{C3232086-9F9E-4F15-98F2-7A513EE69AE3}" sibTransId="{74BB032B-A0D8-4DBD-994C-704482B0B3DC}"/>
    <dgm:cxn modelId="{3B6D06DE-8078-49C0-A614-1FA2B8476565}" type="presOf" srcId="{70A9195F-93EE-4E88-8FD8-BBBC0D267556}" destId="{C8709F1E-EC8E-41E9-B47F-9C66BEB4F90B}" srcOrd="0" destOrd="0" presId="urn:microsoft.com/office/officeart/2005/8/layout/default"/>
    <dgm:cxn modelId="{B1C7B04A-E9F2-4A51-B396-798D5058E1CA}" type="presParOf" srcId="{2218F491-95BA-4650-9E29-BF7EBEB4C61C}" destId="{2EE0D51B-1586-4429-BE5F-3DCAD7351373}" srcOrd="0" destOrd="0" presId="urn:microsoft.com/office/officeart/2005/8/layout/default"/>
    <dgm:cxn modelId="{4C53A7BB-8BA2-471C-911E-490FDC5D7048}" type="presParOf" srcId="{2218F491-95BA-4650-9E29-BF7EBEB4C61C}" destId="{457DA474-F835-4BA0-A33C-6EDB50FC72E5}" srcOrd="1" destOrd="0" presId="urn:microsoft.com/office/officeart/2005/8/layout/default"/>
    <dgm:cxn modelId="{7DD80E15-3DF5-4BC1-9C6B-22C7E92F6136}" type="presParOf" srcId="{2218F491-95BA-4650-9E29-BF7EBEB4C61C}" destId="{C8709F1E-EC8E-41E9-B47F-9C66BEB4F90B}" srcOrd="2" destOrd="0" presId="urn:microsoft.com/office/officeart/2005/8/layout/default"/>
    <dgm:cxn modelId="{6B008D45-65FA-481F-BDEF-B318F3C87A97}" type="presParOf" srcId="{2218F491-95BA-4650-9E29-BF7EBEB4C61C}" destId="{00A7A1B6-C9D5-4684-A809-944D82538FB2}" srcOrd="3" destOrd="0" presId="urn:microsoft.com/office/officeart/2005/8/layout/default"/>
    <dgm:cxn modelId="{2545CE25-5E0D-48D8-8F32-226D59C6EC99}" type="presParOf" srcId="{2218F491-95BA-4650-9E29-BF7EBEB4C61C}" destId="{BE40F12E-238A-4962-AD68-07E4F62C568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51710-0EC8-43E8-9C2B-C54A0D7D7202}">
      <dsp:nvSpPr>
        <dsp:cNvPr id="0" name=""/>
        <dsp:cNvSpPr/>
      </dsp:nvSpPr>
      <dsp:spPr>
        <a:xfrm>
          <a:off x="0" y="1824"/>
          <a:ext cx="5623795" cy="777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62C88-BF77-4285-BF32-EC0D83372145}">
      <dsp:nvSpPr>
        <dsp:cNvPr id="0" name=""/>
        <dsp:cNvSpPr/>
      </dsp:nvSpPr>
      <dsp:spPr>
        <a:xfrm>
          <a:off x="235121" y="176708"/>
          <a:ext cx="427494" cy="427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8F8D7-8B7D-402E-9DFF-DE7ED6E54122}">
      <dsp:nvSpPr>
        <dsp:cNvPr id="0" name=""/>
        <dsp:cNvSpPr/>
      </dsp:nvSpPr>
      <dsp:spPr>
        <a:xfrm>
          <a:off x="897737" y="1824"/>
          <a:ext cx="4726058" cy="77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0" tIns="82260" rIns="82260" bIns="82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Roer actuator aansluiten/overzetten op msp C++ code</a:t>
          </a:r>
        </a:p>
      </dsp:txBody>
      <dsp:txXfrm>
        <a:off x="897737" y="1824"/>
        <a:ext cx="4726058" cy="777262"/>
      </dsp:txXfrm>
    </dsp:sp>
    <dsp:sp modelId="{C7F06ABE-5DAD-4582-95CD-63AA09843F29}">
      <dsp:nvSpPr>
        <dsp:cNvPr id="0" name=""/>
        <dsp:cNvSpPr/>
      </dsp:nvSpPr>
      <dsp:spPr>
        <a:xfrm>
          <a:off x="0" y="973401"/>
          <a:ext cx="5623795" cy="777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D59F-B5CE-4C74-AF98-046EF60CE29E}">
      <dsp:nvSpPr>
        <dsp:cNvPr id="0" name=""/>
        <dsp:cNvSpPr/>
      </dsp:nvSpPr>
      <dsp:spPr>
        <a:xfrm>
          <a:off x="235121" y="1148285"/>
          <a:ext cx="427494" cy="427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3F7F0-604C-4C09-8034-AE4F65C09914}">
      <dsp:nvSpPr>
        <dsp:cNvPr id="0" name=""/>
        <dsp:cNvSpPr/>
      </dsp:nvSpPr>
      <dsp:spPr>
        <a:xfrm>
          <a:off x="897737" y="973401"/>
          <a:ext cx="4726058" cy="77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0" tIns="82260" rIns="82260" bIns="82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GPS1 module aansluiten/overzetten op msp C++ code</a:t>
          </a:r>
        </a:p>
      </dsp:txBody>
      <dsp:txXfrm>
        <a:off x="897737" y="973401"/>
        <a:ext cx="4726058" cy="777262"/>
      </dsp:txXfrm>
    </dsp:sp>
    <dsp:sp modelId="{31E6D280-F24D-43CF-A408-CC7621412AD2}">
      <dsp:nvSpPr>
        <dsp:cNvPr id="0" name=""/>
        <dsp:cNvSpPr/>
      </dsp:nvSpPr>
      <dsp:spPr>
        <a:xfrm>
          <a:off x="0" y="1944979"/>
          <a:ext cx="5623795" cy="777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2B681-2DD8-4F24-A0B8-31CD4E712661}">
      <dsp:nvSpPr>
        <dsp:cNvPr id="0" name=""/>
        <dsp:cNvSpPr/>
      </dsp:nvSpPr>
      <dsp:spPr>
        <a:xfrm>
          <a:off x="235121" y="2119863"/>
          <a:ext cx="427494" cy="427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2F4CE-CCC0-437D-A49B-692AD80A4388}">
      <dsp:nvSpPr>
        <dsp:cNvPr id="0" name=""/>
        <dsp:cNvSpPr/>
      </dsp:nvSpPr>
      <dsp:spPr>
        <a:xfrm>
          <a:off x="897737" y="1944979"/>
          <a:ext cx="4726058" cy="77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0" tIns="82260" rIns="82260" bIns="82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AIS module aansluiten/overzetten op msp C++ code</a:t>
          </a:r>
        </a:p>
      </dsp:txBody>
      <dsp:txXfrm>
        <a:off x="897737" y="1944979"/>
        <a:ext cx="4726058" cy="777262"/>
      </dsp:txXfrm>
    </dsp:sp>
    <dsp:sp modelId="{8DDCC28A-9C04-43E6-AB2D-3594E16BC6F9}">
      <dsp:nvSpPr>
        <dsp:cNvPr id="0" name=""/>
        <dsp:cNvSpPr/>
      </dsp:nvSpPr>
      <dsp:spPr>
        <a:xfrm>
          <a:off x="0" y="2916557"/>
          <a:ext cx="5623795" cy="777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9F199-D0A8-40E5-8E1D-49E5CC6DB681}">
      <dsp:nvSpPr>
        <dsp:cNvPr id="0" name=""/>
        <dsp:cNvSpPr/>
      </dsp:nvSpPr>
      <dsp:spPr>
        <a:xfrm>
          <a:off x="235121" y="3091441"/>
          <a:ext cx="427494" cy="427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73172-31D3-49D7-8D0A-EC3F52EEFD88}">
      <dsp:nvSpPr>
        <dsp:cNvPr id="0" name=""/>
        <dsp:cNvSpPr/>
      </dsp:nvSpPr>
      <dsp:spPr>
        <a:xfrm>
          <a:off x="897737" y="2916557"/>
          <a:ext cx="4726058" cy="77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0" tIns="82260" rIns="82260" bIns="82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Sonar aansluiten/</a:t>
          </a:r>
        </a:p>
      </dsp:txBody>
      <dsp:txXfrm>
        <a:off x="897737" y="2916557"/>
        <a:ext cx="4726058" cy="777262"/>
      </dsp:txXfrm>
    </dsp:sp>
    <dsp:sp modelId="{053A84FA-3756-4757-B5C4-D4B793236C87}">
      <dsp:nvSpPr>
        <dsp:cNvPr id="0" name=""/>
        <dsp:cNvSpPr/>
      </dsp:nvSpPr>
      <dsp:spPr>
        <a:xfrm>
          <a:off x="0" y="3888135"/>
          <a:ext cx="5623795" cy="777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A17A5-3249-46AD-9379-7DB823C5610A}">
      <dsp:nvSpPr>
        <dsp:cNvPr id="0" name=""/>
        <dsp:cNvSpPr/>
      </dsp:nvSpPr>
      <dsp:spPr>
        <a:xfrm>
          <a:off x="235121" y="4063018"/>
          <a:ext cx="427494" cy="4274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299B7-6384-4627-8327-2E210DC5408F}">
      <dsp:nvSpPr>
        <dsp:cNvPr id="0" name=""/>
        <dsp:cNvSpPr/>
      </dsp:nvSpPr>
      <dsp:spPr>
        <a:xfrm>
          <a:off x="897737" y="3888135"/>
          <a:ext cx="4726058" cy="77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0" tIns="82260" rIns="82260" bIns="82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Windsnelheid/richtingmeter aansluiten op sensorboard</a:t>
          </a:r>
        </a:p>
      </dsp:txBody>
      <dsp:txXfrm>
        <a:off x="897737" y="3888135"/>
        <a:ext cx="4726058" cy="777262"/>
      </dsp:txXfrm>
    </dsp:sp>
    <dsp:sp modelId="{7EDAE4A6-323A-4B6D-A53D-84FEB15D8652}">
      <dsp:nvSpPr>
        <dsp:cNvPr id="0" name=""/>
        <dsp:cNvSpPr/>
      </dsp:nvSpPr>
      <dsp:spPr>
        <a:xfrm>
          <a:off x="0" y="4859712"/>
          <a:ext cx="5623795" cy="777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A0384-E3DA-40E3-B507-8CE10C157FB5}">
      <dsp:nvSpPr>
        <dsp:cNvPr id="0" name=""/>
        <dsp:cNvSpPr/>
      </dsp:nvSpPr>
      <dsp:spPr>
        <a:xfrm>
          <a:off x="235121" y="5034596"/>
          <a:ext cx="427494" cy="4274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00F14-EDBD-42A1-BF50-4FB5601F4805}">
      <dsp:nvSpPr>
        <dsp:cNvPr id="0" name=""/>
        <dsp:cNvSpPr/>
      </dsp:nvSpPr>
      <dsp:spPr>
        <a:xfrm>
          <a:off x="897737" y="4859712"/>
          <a:ext cx="4726058" cy="77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0" tIns="82260" rIns="82260" bIns="82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ISBD-module aansluiten op sensorboard</a:t>
          </a:r>
        </a:p>
      </dsp:txBody>
      <dsp:txXfrm>
        <a:off x="897737" y="4859712"/>
        <a:ext cx="4726058" cy="777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0D51B-1586-4429-BE5F-3DCAD7351373}">
      <dsp:nvSpPr>
        <dsp:cNvPr id="0" name=""/>
        <dsp:cNvSpPr/>
      </dsp:nvSpPr>
      <dsp:spPr>
        <a:xfrm>
          <a:off x="1575568" y="1798"/>
          <a:ext cx="2998886" cy="17993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Solar panels?</a:t>
          </a:r>
        </a:p>
      </dsp:txBody>
      <dsp:txXfrm>
        <a:off x="1575568" y="1798"/>
        <a:ext cx="2998886" cy="1799332"/>
      </dsp:txXfrm>
    </dsp:sp>
    <dsp:sp modelId="{C8709F1E-EC8E-41E9-B47F-9C66BEB4F90B}">
      <dsp:nvSpPr>
        <dsp:cNvPr id="0" name=""/>
        <dsp:cNvSpPr/>
      </dsp:nvSpPr>
      <dsp:spPr>
        <a:xfrm>
          <a:off x="4874344" y="1798"/>
          <a:ext cx="2998886" cy="1799332"/>
        </a:xfrm>
        <a:prstGeom prst="rect">
          <a:avLst/>
        </a:prstGeom>
        <a:solidFill>
          <a:schemeClr val="accent5">
            <a:hueOff val="773571"/>
            <a:satOff val="3151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Water snelheid meten</a:t>
          </a:r>
        </a:p>
      </dsp:txBody>
      <dsp:txXfrm>
        <a:off x="4874344" y="1798"/>
        <a:ext cx="2998886" cy="1799332"/>
      </dsp:txXfrm>
    </dsp:sp>
    <dsp:sp modelId="{BE40F12E-238A-4962-AD68-07E4F62C5682}">
      <dsp:nvSpPr>
        <dsp:cNvPr id="0" name=""/>
        <dsp:cNvSpPr/>
      </dsp:nvSpPr>
      <dsp:spPr>
        <a:xfrm>
          <a:off x="3224956" y="2101019"/>
          <a:ext cx="2998886" cy="1799332"/>
        </a:xfrm>
        <a:prstGeom prst="rect">
          <a:avLst/>
        </a:prstGeom>
        <a:solidFill>
          <a:schemeClr val="accent5">
            <a:hueOff val="1547143"/>
            <a:satOff val="6301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Battery power meten</a:t>
          </a:r>
        </a:p>
      </dsp:txBody>
      <dsp:txXfrm>
        <a:off x="3224956" y="2101019"/>
        <a:ext cx="2998886" cy="179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2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74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1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3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8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1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February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February 21,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514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68590CD-051C-43C8-9E31-502E411DC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F26D2-116C-43BC-AF03-FFFFBB5C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>
                <a:ea typeface="+mj-lt"/>
                <a:cs typeface="+mj-lt"/>
              </a:rPr>
              <a:t>Project 78: MicroTransAt: Integratie en optimalisatie van het sensor/actuatornetwerk in de boot en walverbinding</a:t>
            </a: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0050F-C07B-4990-8100-1A29806A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Collin Acquah, Hazim Ali, Benito Wildeman, Moby Spoor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99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22043B-07BC-4733-AD2B-141CEF8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870DC-2432-472D-83B6-587504C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Het verhaal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62ABE5-CF45-49E9-B29C-437E7270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cs typeface="Calibri"/>
              </a:rPr>
              <a:t>Wie</a:t>
            </a:r>
          </a:p>
          <a:p>
            <a:r>
              <a:rPr lang="en-US" sz="1700">
                <a:cs typeface="Calibri"/>
              </a:rPr>
              <a:t>Wat</a:t>
            </a:r>
          </a:p>
          <a:p>
            <a:r>
              <a:rPr lang="en-US" sz="1700" err="1">
                <a:cs typeface="Calibri"/>
              </a:rPr>
              <a:t>Waar</a:t>
            </a:r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3D2752-06D7-4459-8D7D-455F670E8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09AB2-7324-41DA-B18B-9589FC22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Planning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20A2B-CA8D-4031-A575-E7511A1E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cs typeface="Calibri"/>
              </a:rPr>
              <a:t>Week indeling(woe/vrij)</a:t>
            </a:r>
            <a:endParaRPr lang="en-US"/>
          </a:p>
          <a:p>
            <a:r>
              <a:rPr lang="en-US" sz="1700">
                <a:cs typeface="Calibri"/>
              </a:rPr>
              <a:t>User stories</a:t>
            </a:r>
          </a:p>
          <a:p>
            <a:r>
              <a:rPr lang="en-US" sz="1700">
                <a:cs typeface="Calibri"/>
              </a:rPr>
              <a:t>Samenwerkingscontract</a:t>
            </a:r>
          </a:p>
          <a:p>
            <a:r>
              <a:rPr lang="en-US" sz="1700">
                <a:cs typeface="Calibri"/>
              </a:rPr>
              <a:t>Trello</a:t>
            </a: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29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BACKLOG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Overzetten arduino code sensoren naar c++ voor MSP430</a:t>
            </a:r>
          </a:p>
          <a:p>
            <a:pPr lvl="0"/>
            <a:r>
              <a:rPr lang="en-US" sz="1800"/>
              <a:t>Samenwerkings contract</a:t>
            </a:r>
          </a:p>
          <a:p>
            <a:pPr lvl="0"/>
            <a:r>
              <a:rPr lang="en-US" sz="1800"/>
              <a:t>Stuursoftware overzetten naar main processor board</a:t>
            </a:r>
          </a:p>
          <a:p>
            <a:pPr lvl="0"/>
            <a:r>
              <a:rPr lang="en-US" sz="1800"/>
              <a:t>Lijst datatypes opstellen met bijbehorende NMEA2000 ID</a:t>
            </a:r>
          </a:p>
          <a:p>
            <a:pPr lvl="0"/>
            <a:r>
              <a:rPr lang="en-US" sz="1800"/>
              <a:t>Lijstje van CAN-ID's voor verschillende boards samenstellen</a:t>
            </a:r>
          </a:p>
          <a:p>
            <a:pPr lvl="0"/>
            <a:r>
              <a:rPr lang="en-US" sz="1800"/>
              <a:t>Communicatiemodule programmeren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lektronische printplaat">
            <a:extLst>
              <a:ext uri="{FF2B5EF4-FFF2-40B4-BE49-F238E27FC236}">
                <a16:creationId xmlns:a16="http://schemas.microsoft.com/office/drawing/2014/main" id="{40152134-4862-4867-84D1-F7B25AD07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21" r="10444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/>
              <a:t>MODULE 1: rudder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CD85BC5-E21B-44B2-AA56-331E233F2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47765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6" descr="Diagram&#10;&#10;Description automatically generated">
            <a:extLst>
              <a:ext uri="{FF2B5EF4-FFF2-40B4-BE49-F238E27FC236}">
                <a16:creationId xmlns:a16="http://schemas.microsoft.com/office/drawing/2014/main" id="{2D846BF6-FEC0-482A-9D3E-713B59575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613" y="2667346"/>
            <a:ext cx="5603822" cy="19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MODULE 2: midship</a:t>
            </a:r>
          </a:p>
        </p:txBody>
      </p:sp>
      <p:pic>
        <p:nvPicPr>
          <p:cNvPr id="6" name="Picture 5" descr="Blauwe digitale binaire gegevens op een scherm">
            <a:extLst>
              <a:ext uri="{FF2B5EF4-FFF2-40B4-BE49-F238E27FC236}">
                <a16:creationId xmlns:a16="http://schemas.microsoft.com/office/drawing/2014/main" id="{58D0F36D-4A94-4C81-8ABE-40D586B9E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9" r="8410" b="4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pPr lvl="0"/>
            <a:r>
              <a:rPr lang="en-US" sz="1400"/>
              <a:t>Magnetometer aansluiten/overzetten op msp C++ code</a:t>
            </a:r>
          </a:p>
          <a:p>
            <a:pPr lvl="0"/>
            <a:r>
              <a:rPr lang="en-US" sz="1400"/>
              <a:t>GPS2 module aansluiten</a:t>
            </a:r>
          </a:p>
          <a:p>
            <a:pPr lvl="0"/>
            <a:r>
              <a:rPr lang="en-US" sz="1400"/>
              <a:t>Rekstrookjes aansluiten op sensorboard</a:t>
            </a:r>
          </a:p>
          <a:p>
            <a:pPr lvl="0"/>
            <a:r>
              <a:rPr lang="en-US" sz="1400"/>
              <a:t>Zuur zout en tempratuursensoren aansluiten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707AEED5-E66A-4FCB-8546-23D4F573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" y="2396486"/>
            <a:ext cx="7952281" cy="20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4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/>
              <a:t>MODULE 3: extra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9AA3F4B-4406-4707-809A-A23EA2F98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115123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94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5"/>
      </a:lt2>
      <a:accent1>
        <a:srgbClr val="C34D87"/>
      </a:accent1>
      <a:accent2>
        <a:srgbClr val="B13B44"/>
      </a:accent2>
      <a:accent3>
        <a:srgbClr val="C3754D"/>
      </a:accent3>
      <a:accent4>
        <a:srgbClr val="B1943B"/>
      </a:accent4>
      <a:accent5>
        <a:srgbClr val="9AAB43"/>
      </a:accent5>
      <a:accent6>
        <a:srgbClr val="6BB13B"/>
      </a:accent6>
      <a:hlink>
        <a:srgbClr val="309262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GradientRiseVTI</vt:lpstr>
      <vt:lpstr>Project 78: MicroTransAt: Integratie en optimalisatie van het sensor/actuatornetwerk in de boot en walverbinding</vt:lpstr>
      <vt:lpstr>Het verhaal</vt:lpstr>
      <vt:lpstr>Planning</vt:lpstr>
      <vt:lpstr>BACKLOG</vt:lpstr>
      <vt:lpstr>MODULE 1: rudder</vt:lpstr>
      <vt:lpstr>MODULE 2: midship</vt:lpstr>
      <vt:lpstr>MODULE 3: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2022-02-21T10:42:17Z</dcterms:modified>
</cp:coreProperties>
</file>