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2B3CC-85DA-B5F4-32FF-989D14F2B1C0}" v="43" dt="2022-03-06T18:31:20.617"/>
    <p1510:client id="{3296990D-FDBD-613F-2080-6DCC94B5D5A0}" v="58" dt="2022-03-07T09:32:30.872"/>
    <p1510:client id="{7579A2A7-2B5A-4741-A48A-BB971B22B410}" v="76" dt="2022-03-06T20:46:11.950"/>
    <p1510:client id="{7E7B8399-3A31-7B41-84D5-1F0AB2AF92BA}" v="20" dt="2022-03-06T21:31:10.194"/>
    <p1510:client id="{838FF33D-CF22-44F3-956B-59D9AC6F2A5B}" v="2" dt="2022-03-07T00:48:53.924"/>
    <p1510:client id="{8AE4595A-DBD4-8BDB-96D6-1D7934833D68}" v="74" dt="2022-03-07T02:27:48.919"/>
    <p1510:client id="{AB1E89E7-6629-EA7F-7CF1-30F5613B07B0}" v="731" dt="2022-03-06T21:10:43.386"/>
    <p1510:client id="{B92C9E46-6FE8-BA43-DF2E-C5C46171E7E3}" v="244" dt="2022-03-06T20:43:30.136"/>
    <p1510:client id="{C7598439-E9E2-EDA7-F4DE-D47EC5DB98D2}" v="65" dt="2022-03-06T20:35:53.055"/>
    <p1510:client id="{DB3292ED-BE0E-FA22-F366-8C0AB11D86EA}" v="130" dt="2022-03-07T03:24:35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im Ali (0814058)" userId="S::0814058@hr.nl::feddcf90-cd8e-4834-b995-2ed6985e8f36" providerId="AD" clId="Web-{DB3292ED-BE0E-FA22-F366-8C0AB11D86EA}"/>
    <pc:docChg chg="modSld">
      <pc:chgData name="hazim Ali (0814058)" userId="S::0814058@hr.nl::feddcf90-cd8e-4834-b995-2ed6985e8f36" providerId="AD" clId="Web-{DB3292ED-BE0E-FA22-F366-8C0AB11D86EA}" dt="2022-03-07T03:24:35.200" v="132" actId="20577"/>
      <pc:docMkLst>
        <pc:docMk/>
      </pc:docMkLst>
      <pc:sldChg chg="modSp">
        <pc:chgData name="hazim Ali (0814058)" userId="S::0814058@hr.nl::feddcf90-cd8e-4834-b995-2ed6985e8f36" providerId="AD" clId="Web-{DB3292ED-BE0E-FA22-F366-8C0AB11D86EA}" dt="2022-03-07T03:24:35.200" v="132" actId="20577"/>
        <pc:sldMkLst>
          <pc:docMk/>
          <pc:sldMk cId="372459056" sldId="265"/>
        </pc:sldMkLst>
        <pc:spChg chg="mod">
          <ac:chgData name="hazim Ali (0814058)" userId="S::0814058@hr.nl::feddcf90-cd8e-4834-b995-2ed6985e8f36" providerId="AD" clId="Web-{DB3292ED-BE0E-FA22-F366-8C0AB11D86EA}" dt="2022-03-07T03:24:35.200" v="132" actId="20577"/>
          <ac:spMkLst>
            <pc:docMk/>
            <pc:sldMk cId="372459056" sldId="265"/>
            <ac:spMk id="3" creationId="{E9D6FD0C-C9FE-2B4B-ABAC-D3555AB084CF}"/>
          </ac:spMkLst>
        </pc:spChg>
      </pc:sldChg>
    </pc:docChg>
  </pc:docChgLst>
  <pc:docChgLst>
    <pc:chgData name="hazim Ali (0814058)" userId="S::0814058@hr.nl::feddcf90-cd8e-4834-b995-2ed6985e8f36" providerId="AD" clId="Web-{8AE4595A-DBD4-8BDB-96D6-1D7934833D68}"/>
    <pc:docChg chg="modSld">
      <pc:chgData name="hazim Ali (0814058)" userId="S::0814058@hr.nl::feddcf90-cd8e-4834-b995-2ed6985e8f36" providerId="AD" clId="Web-{8AE4595A-DBD4-8BDB-96D6-1D7934833D68}" dt="2022-03-07T02:27:48.919" v="71" actId="20577"/>
      <pc:docMkLst>
        <pc:docMk/>
      </pc:docMkLst>
      <pc:sldChg chg="addSp delSp modSp">
        <pc:chgData name="hazim Ali (0814058)" userId="S::0814058@hr.nl::feddcf90-cd8e-4834-b995-2ed6985e8f36" providerId="AD" clId="Web-{8AE4595A-DBD4-8BDB-96D6-1D7934833D68}" dt="2022-03-07T02:27:48.919" v="71" actId="20577"/>
        <pc:sldMkLst>
          <pc:docMk/>
          <pc:sldMk cId="372459056" sldId="265"/>
        </pc:sldMkLst>
        <pc:spChg chg="mod">
          <ac:chgData name="hazim Ali (0814058)" userId="S::0814058@hr.nl::feddcf90-cd8e-4834-b995-2ed6985e8f36" providerId="AD" clId="Web-{8AE4595A-DBD4-8BDB-96D6-1D7934833D68}" dt="2022-03-07T01:37:35.634" v="1" actId="20577"/>
          <ac:spMkLst>
            <pc:docMk/>
            <pc:sldMk cId="372459056" sldId="265"/>
            <ac:spMk id="2" creationId="{26256E6F-9F67-6647-AEB9-4A744DF155EA}"/>
          </ac:spMkLst>
        </pc:spChg>
        <pc:spChg chg="mod">
          <ac:chgData name="hazim Ali (0814058)" userId="S::0814058@hr.nl::feddcf90-cd8e-4834-b995-2ed6985e8f36" providerId="AD" clId="Web-{8AE4595A-DBD4-8BDB-96D6-1D7934833D68}" dt="2022-03-07T02:27:48.919" v="71" actId="20577"/>
          <ac:spMkLst>
            <pc:docMk/>
            <pc:sldMk cId="372459056" sldId="265"/>
            <ac:spMk id="3" creationId="{E9D6FD0C-C9FE-2B4B-ABAC-D3555AB084CF}"/>
          </ac:spMkLst>
        </pc:spChg>
        <pc:picChg chg="add del mod">
          <ac:chgData name="hazim Ali (0814058)" userId="S::0814058@hr.nl::feddcf90-cd8e-4834-b995-2ed6985e8f36" providerId="AD" clId="Web-{8AE4595A-DBD4-8BDB-96D6-1D7934833D68}" dt="2022-03-07T02:03:20.245" v="33"/>
          <ac:picMkLst>
            <pc:docMk/>
            <pc:sldMk cId="372459056" sldId="265"/>
            <ac:picMk id="4" creationId="{5AAAFFDE-E397-4BBD-8AC6-E4E2914E447E}"/>
          </ac:picMkLst>
        </pc:picChg>
        <pc:picChg chg="add mod">
          <ac:chgData name="hazim Ali (0814058)" userId="S::0814058@hr.nl::feddcf90-cd8e-4834-b995-2ed6985e8f36" providerId="AD" clId="Web-{8AE4595A-DBD4-8BDB-96D6-1D7934833D68}" dt="2022-03-07T02:04:23.106" v="36" actId="1076"/>
          <ac:picMkLst>
            <pc:docMk/>
            <pc:sldMk cId="372459056" sldId="265"/>
            <ac:picMk id="5" creationId="{B41F9F40-59BA-4524-AAA5-5E0CE59996EA}"/>
          </ac:picMkLst>
        </pc:picChg>
      </pc:sldChg>
    </pc:docChg>
  </pc:docChgLst>
  <pc:docChgLst>
    <pc:chgData name="hazim Ali" userId="feddcf90-cd8e-4834-b995-2ed6985e8f36" providerId="ADAL" clId="{7E7B8399-3A31-7B41-84D5-1F0AB2AF92BA}"/>
    <pc:docChg chg="addSld modSld">
      <pc:chgData name="hazim Ali" userId="feddcf90-cd8e-4834-b995-2ed6985e8f36" providerId="ADAL" clId="{7E7B8399-3A31-7B41-84D5-1F0AB2AF92BA}" dt="2022-03-06T21:31:10.194" v="20" actId="20577"/>
      <pc:docMkLst>
        <pc:docMk/>
      </pc:docMkLst>
      <pc:sldChg chg="modSp new">
        <pc:chgData name="hazim Ali" userId="feddcf90-cd8e-4834-b995-2ed6985e8f36" providerId="ADAL" clId="{7E7B8399-3A31-7B41-84D5-1F0AB2AF92BA}" dt="2022-03-06T21:31:10.194" v="20" actId="20577"/>
        <pc:sldMkLst>
          <pc:docMk/>
          <pc:sldMk cId="372459056" sldId="265"/>
        </pc:sldMkLst>
        <pc:spChg chg="mod">
          <ac:chgData name="hazim Ali" userId="feddcf90-cd8e-4834-b995-2ed6985e8f36" providerId="ADAL" clId="{7E7B8399-3A31-7B41-84D5-1F0AB2AF92BA}" dt="2022-03-06T21:31:10.194" v="20" actId="20577"/>
          <ac:spMkLst>
            <pc:docMk/>
            <pc:sldMk cId="372459056" sldId="265"/>
            <ac:spMk id="2" creationId="{26256E6F-9F67-6647-AEB9-4A744DF155EA}"/>
          </ac:spMkLst>
        </pc:spChg>
      </pc:sldChg>
    </pc:docChg>
  </pc:docChgLst>
  <pc:docChgLst>
    <pc:chgData name="Moby Spoor (1014938)" userId="S::1014938@hr.nl::5685cc95-3e75-41ee-b9d1-297e1473df93" providerId="AD" clId="Web-{0632B3CC-85DA-B5F4-32FF-989D14F2B1C0}"/>
    <pc:docChg chg="addSld delSld modSld addMainMaster delMainMaster">
      <pc:chgData name="Moby Spoor (1014938)" userId="S::1014938@hr.nl::5685cc95-3e75-41ee-b9d1-297e1473df93" providerId="AD" clId="Web-{0632B3CC-85DA-B5F4-32FF-989D14F2B1C0}" dt="2022-03-06T18:31:20.617" v="39" actId="20577"/>
      <pc:docMkLst>
        <pc:docMk/>
      </pc:docMkLst>
      <pc:sldChg chg="modSp del mod setBg modClrScheme chgLayout">
        <pc:chgData name="Moby Spoor (1014938)" userId="S::1014938@hr.nl::5685cc95-3e75-41ee-b9d1-297e1473df93" providerId="AD" clId="Web-{0632B3CC-85DA-B5F4-32FF-989D14F2B1C0}" dt="2022-03-06T18:27:09.566" v="4"/>
        <pc:sldMkLst>
          <pc:docMk/>
          <pc:sldMk cId="3983995855" sldId="257"/>
        </pc:sldMkLst>
        <pc:spChg chg="mod ord">
          <ac:chgData name="Moby Spoor (1014938)" userId="S::1014938@hr.nl::5685cc95-3e75-41ee-b9d1-297e1473df93" providerId="AD" clId="Web-{0632B3CC-85DA-B5F4-32FF-989D14F2B1C0}" dt="2022-03-06T18:26:39.456" v="1"/>
          <ac:spMkLst>
            <pc:docMk/>
            <pc:sldMk cId="3983995855" sldId="257"/>
            <ac:spMk id="2" creationId="{343F26D2-116C-43BC-AF03-FFFFBB5C07B8}"/>
          </ac:spMkLst>
        </pc:spChg>
        <pc:spChg chg="mod ord">
          <ac:chgData name="Moby Spoor (1014938)" userId="S::1014938@hr.nl::5685cc95-3e75-41ee-b9d1-297e1473df93" providerId="AD" clId="Web-{0632B3CC-85DA-B5F4-32FF-989D14F2B1C0}" dt="2022-03-06T18:26:39.456" v="1"/>
          <ac:spMkLst>
            <pc:docMk/>
            <pc:sldMk cId="3983995855" sldId="257"/>
            <ac:spMk id="3" creationId="{D590050F-C07B-4990-8100-1A29806A7796}"/>
          </ac:spMkLst>
        </pc:spChg>
      </pc:sldChg>
      <pc:sldChg chg="add">
        <pc:chgData name="Moby Spoor (1014938)" userId="S::1014938@hr.nl::5685cc95-3e75-41ee-b9d1-297e1473df93" providerId="AD" clId="Web-{0632B3CC-85DA-B5F4-32FF-989D14F2B1C0}" dt="2022-03-06T18:27:06.487" v="3"/>
        <pc:sldMkLst>
          <pc:docMk/>
          <pc:sldMk cId="4198410988" sldId="258"/>
        </pc:sldMkLst>
      </pc:sldChg>
      <pc:sldChg chg="addSp delSp modSp add">
        <pc:chgData name="Moby Spoor (1014938)" userId="S::1014938@hr.nl::5685cc95-3e75-41ee-b9d1-297e1473df93" providerId="AD" clId="Web-{0632B3CC-85DA-B5F4-32FF-989D14F2B1C0}" dt="2022-03-06T18:31:20.617" v="39" actId="20577"/>
        <pc:sldMkLst>
          <pc:docMk/>
          <pc:sldMk cId="427080376" sldId="259"/>
        </pc:sldMkLst>
        <pc:spChg chg="mod">
          <ac:chgData name="Moby Spoor (1014938)" userId="S::1014938@hr.nl::5685cc95-3e75-41ee-b9d1-297e1473df93" providerId="AD" clId="Web-{0632B3CC-85DA-B5F4-32FF-989D14F2B1C0}" dt="2022-03-06T18:27:28.426" v="11" actId="20577"/>
          <ac:spMkLst>
            <pc:docMk/>
            <pc:sldMk cId="427080376" sldId="259"/>
            <ac:spMk id="2" creationId="{923870DC-2432-472D-83B6-587504C4AC48}"/>
          </ac:spMkLst>
        </pc:spChg>
        <pc:spChg chg="add del mod">
          <ac:chgData name="Moby Spoor (1014938)" userId="S::1014938@hr.nl::5685cc95-3e75-41ee-b9d1-297e1473df93" providerId="AD" clId="Web-{0632B3CC-85DA-B5F4-32FF-989D14F2B1C0}" dt="2022-03-06T18:30:10.647" v="21"/>
          <ac:spMkLst>
            <pc:docMk/>
            <pc:sldMk cId="427080376" sldId="259"/>
            <ac:spMk id="3" creationId="{7ED5374D-C582-4B7C-B23A-14E462944A93}"/>
          </ac:spMkLst>
        </pc:spChg>
        <pc:spChg chg="mod">
          <ac:chgData name="Moby Spoor (1014938)" userId="S::1014938@hr.nl::5685cc95-3e75-41ee-b9d1-297e1473df93" providerId="AD" clId="Web-{0632B3CC-85DA-B5F4-32FF-989D14F2B1C0}" dt="2022-03-06T18:31:20.617" v="39" actId="20577"/>
          <ac:spMkLst>
            <pc:docMk/>
            <pc:sldMk cId="427080376" sldId="259"/>
            <ac:spMk id="8" creationId="{7C62ABE5-CF45-49E9-B29C-437E7270556D}"/>
          </ac:spMkLst>
        </pc:spChg>
      </pc:sldChg>
      <pc:sldMasterChg chg="del delSldLayout">
        <pc:chgData name="Moby Spoor (1014938)" userId="S::1014938@hr.nl::5685cc95-3e75-41ee-b9d1-297e1473df93" providerId="AD" clId="Web-{0632B3CC-85DA-B5F4-32FF-989D14F2B1C0}" dt="2022-03-06T18:26:35.393" v="0"/>
        <pc:sldMasterMkLst>
          <pc:docMk/>
          <pc:sldMasterMk cId="3127015296" sldId="2147483662"/>
        </pc:sldMasterMkLst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3559566083" sldId="2147483663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2824216464" sldId="2147483664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2070605891" sldId="2147483665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3735826849" sldId="2147483666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814456173" sldId="2147483667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948876302" sldId="2147483668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3854966006" sldId="2147483669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393347293" sldId="2147483670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2800841477" sldId="2147483671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1529567912" sldId="2147483672"/>
          </pc:sldLayoutMkLst>
        </pc:sldLayoutChg>
        <pc:sldLayoutChg chg="del">
          <pc:chgData name="Moby Spoor (1014938)" userId="S::1014938@hr.nl::5685cc95-3e75-41ee-b9d1-297e1473df93" providerId="AD" clId="Web-{0632B3CC-85DA-B5F4-32FF-989D14F2B1C0}" dt="2022-03-06T18:26:35.393" v="0"/>
          <pc:sldLayoutMkLst>
            <pc:docMk/>
            <pc:sldMasterMk cId="3127015296" sldId="2147483662"/>
            <pc:sldLayoutMk cId="4269408320" sldId="2147483673"/>
          </pc:sldLayoutMkLst>
        </pc:sldLayoutChg>
      </pc:sldMasterChg>
      <pc:sldMasterChg chg="add addSldLayout">
        <pc:chgData name="Moby Spoor (1014938)" userId="S::1014938@hr.nl::5685cc95-3e75-41ee-b9d1-297e1473df93" providerId="AD" clId="Web-{0632B3CC-85DA-B5F4-32FF-989D14F2B1C0}" dt="2022-03-06T18:27:06.487" v="3"/>
        <pc:sldMasterMkLst>
          <pc:docMk/>
          <pc:sldMasterMk cId="2460954070" sldId="2147483672"/>
        </pc:sldMasterMkLst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Moby Spoor (1014938)" userId="S::1014938@hr.nl::5685cc95-3e75-41ee-b9d1-297e1473df93" providerId="AD" clId="Web-{0632B3CC-85DA-B5F4-32FF-989D14F2B1C0}" dt="2022-03-06T18:27:06.487" v="3"/>
          <pc:sldLayoutMkLst>
            <pc:docMk/>
            <pc:sldMasterMk cId="2460954070" sldId="2147483672"/>
            <pc:sldLayoutMk cId="3479445657" sldId="2147483683"/>
          </pc:sldLayoutMkLst>
        </pc:sldLayoutChg>
      </pc:sldMasterChg>
      <pc:sldMasterChg chg="add del addSldLayout delSldLayout modSldLayout">
        <pc:chgData name="Moby Spoor (1014938)" userId="S::1014938@hr.nl::5685cc95-3e75-41ee-b9d1-297e1473df93" providerId="AD" clId="Web-{0632B3CC-85DA-B5F4-32FF-989D14F2B1C0}" dt="2022-03-06T18:26:39.456" v="1"/>
        <pc:sldMasterMkLst>
          <pc:docMk/>
          <pc:sldMasterMk cId="2663577000" sldId="2147483674"/>
        </pc:sldMasterMkLst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2365717978" sldId="2147483675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681027262" sldId="2147483676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795359897" sldId="2147483677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012062992" sldId="2147483678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51981366" sldId="2147483679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1086831019" sldId="2147483680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2049849964" sldId="2147483681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513813634" sldId="2147483682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46759789" sldId="2147483683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4074548453" sldId="2147483684"/>
          </pc:sldLayoutMkLst>
        </pc:sldLayoutChg>
        <pc:sldLayoutChg chg="add del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2663577000" sldId="2147483674"/>
            <pc:sldLayoutMk cId="3832130131" sldId="2147483685"/>
          </pc:sldLayoutMkLst>
        </pc:sldLayoutChg>
      </pc:sldMasterChg>
      <pc:sldMasterChg chg="add addSldLayout modSldLayout">
        <pc:chgData name="Moby Spoor (1014938)" userId="S::1014938@hr.nl::5685cc95-3e75-41ee-b9d1-297e1473df93" providerId="AD" clId="Web-{0632B3CC-85DA-B5F4-32FF-989D14F2B1C0}" dt="2022-03-06T18:26:39.456" v="1"/>
        <pc:sldMasterMkLst>
          <pc:docMk/>
          <pc:sldMasterMk cId="1446485810" sldId="2147483686"/>
        </pc:sldMasterMkLst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3825260047" sldId="2147483687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82469486" sldId="2147483688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2674157537" sldId="2147483689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195905443" sldId="2147483690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61844571" sldId="2147483691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290153805" sldId="2147483692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3158762676" sldId="2147483693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2929551718" sldId="2147483694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2477278141" sldId="2147483695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60410010" sldId="2147483696"/>
          </pc:sldLayoutMkLst>
        </pc:sldLayoutChg>
        <pc:sldLayoutChg chg="add mod replId">
          <pc:chgData name="Moby Spoor (1014938)" userId="S::1014938@hr.nl::5685cc95-3e75-41ee-b9d1-297e1473df93" providerId="AD" clId="Web-{0632B3CC-85DA-B5F4-32FF-989D14F2B1C0}" dt="2022-03-06T18:26:39.456" v="1"/>
          <pc:sldLayoutMkLst>
            <pc:docMk/>
            <pc:sldMasterMk cId="1446485810" sldId="2147483686"/>
            <pc:sldLayoutMk cId="1516992114" sldId="2147483697"/>
          </pc:sldLayoutMkLst>
        </pc:sldLayoutChg>
      </pc:sldMasterChg>
    </pc:docChg>
  </pc:docChgLst>
  <pc:docChgLst>
    <pc:chgData name="Moby Spoor (1014938)" userId="5685cc95-3e75-41ee-b9d1-297e1473df93" providerId="ADAL" clId="{7579A2A7-2B5A-4741-A48A-BB971B22B410}"/>
    <pc:docChg chg="undo custSel addSld delSld modSld addMainMaster delMainMaster">
      <pc:chgData name="Moby Spoor (1014938)" userId="5685cc95-3e75-41ee-b9d1-297e1473df93" providerId="ADAL" clId="{7579A2A7-2B5A-4741-A48A-BB971B22B410}" dt="2022-03-06T20:46:11.950" v="97" actId="27636"/>
      <pc:docMkLst>
        <pc:docMk/>
      </pc:docMkLst>
      <pc:sldChg chg="addSp delSp modSp add del mod setBg delDesignElem">
        <pc:chgData name="Moby Spoor (1014938)" userId="5685cc95-3e75-41ee-b9d1-297e1473df93" providerId="ADAL" clId="{7579A2A7-2B5A-4741-A48A-BB971B22B410}" dt="2022-03-06T18:23:51.417" v="31"/>
        <pc:sldMkLst>
          <pc:docMk/>
          <pc:sldMk cId="3983995855" sldId="256"/>
        </pc:sldMkLst>
        <pc:spChg chg="mod">
          <ac:chgData name="Moby Spoor (1014938)" userId="5685cc95-3e75-41ee-b9d1-297e1473df93" providerId="ADAL" clId="{7579A2A7-2B5A-4741-A48A-BB971B22B410}" dt="2022-03-06T18:23:51.410" v="30"/>
          <ac:spMkLst>
            <pc:docMk/>
            <pc:sldMk cId="3983995855" sldId="256"/>
            <ac:spMk id="2" creationId="{343F26D2-116C-43BC-AF03-FFFFBB5C07B8}"/>
          </ac:spMkLst>
        </pc:spChg>
        <pc:spChg chg="mod">
          <ac:chgData name="Moby Spoor (1014938)" userId="5685cc95-3e75-41ee-b9d1-297e1473df93" providerId="ADAL" clId="{7579A2A7-2B5A-4741-A48A-BB971B22B410}" dt="2022-03-06T18:23:51.404" v="28" actId="26606"/>
          <ac:spMkLst>
            <pc:docMk/>
            <pc:sldMk cId="3983995855" sldId="256"/>
            <ac:spMk id="3" creationId="{D590050F-C07B-4990-8100-1A29806A7796}"/>
          </ac:spMkLst>
        </pc:spChg>
        <pc:spChg chg="add del">
          <ac:chgData name="Moby Spoor (1014938)" userId="5685cc95-3e75-41ee-b9d1-297e1473df93" providerId="ADAL" clId="{7579A2A7-2B5A-4741-A48A-BB971B22B410}" dt="2022-03-06T18:23:35.577" v="5" actId="26606"/>
          <ac:spMkLst>
            <pc:docMk/>
            <pc:sldMk cId="3983995855" sldId="256"/>
            <ac:spMk id="7" creationId="{D0712110-0BC1-4B31-B3BB-63B44222E87F}"/>
          </ac:spMkLst>
        </pc:spChg>
        <pc:spChg chg="add del">
          <ac:chgData name="Moby Spoor (1014938)" userId="5685cc95-3e75-41ee-b9d1-297e1473df93" providerId="ADAL" clId="{7579A2A7-2B5A-4741-A48A-BB971B22B410}" dt="2022-03-06T18:23:35.577" v="5" actId="26606"/>
          <ac:spMkLst>
            <pc:docMk/>
            <pc:sldMk cId="3983995855" sldId="256"/>
            <ac:spMk id="8" creationId="{4466B5F3-C053-4580-B04A-1EF949888280}"/>
          </ac:spMkLst>
        </pc:spChg>
        <pc:spChg chg="add del">
          <ac:chgData name="Moby Spoor (1014938)" userId="5685cc95-3e75-41ee-b9d1-297e1473df93" providerId="ADAL" clId="{7579A2A7-2B5A-4741-A48A-BB971B22B410}" dt="2022-03-06T18:23:51.417" v="31"/>
          <ac:spMkLst>
            <pc:docMk/>
            <pc:sldMk cId="3983995855" sldId="256"/>
            <ac:spMk id="10" creationId="{0671A8AE-40A1-4631-A6B8-581AFF065482}"/>
          </ac:spMkLst>
        </pc:spChg>
        <pc:spChg chg="add del">
          <ac:chgData name="Moby Spoor (1014938)" userId="5685cc95-3e75-41ee-b9d1-297e1473df93" providerId="ADAL" clId="{7579A2A7-2B5A-4741-A48A-BB971B22B410}" dt="2022-03-06T18:23:51.417" v="31"/>
          <ac:spMkLst>
            <pc:docMk/>
            <pc:sldMk cId="3983995855" sldId="256"/>
            <ac:spMk id="12" creationId="{AB58EF07-17C2-48CF-ABB0-EEF1F17CB8F0}"/>
          </ac:spMkLst>
        </pc:spChg>
        <pc:spChg chg="add del">
          <ac:chgData name="Moby Spoor (1014938)" userId="5685cc95-3e75-41ee-b9d1-297e1473df93" providerId="ADAL" clId="{7579A2A7-2B5A-4741-A48A-BB971B22B410}" dt="2022-03-06T18:23:51.417" v="31"/>
          <ac:spMkLst>
            <pc:docMk/>
            <pc:sldMk cId="3983995855" sldId="256"/>
            <ac:spMk id="14" creationId="{AF2F604E-43BE-4DC3-B983-E071523364F8}"/>
          </ac:spMkLst>
        </pc:spChg>
        <pc:spChg chg="add del">
          <ac:chgData name="Moby Spoor (1014938)" userId="5685cc95-3e75-41ee-b9d1-297e1473df93" providerId="ADAL" clId="{7579A2A7-2B5A-4741-A48A-BB971B22B410}" dt="2022-03-06T18:23:51.417" v="31"/>
          <ac:spMkLst>
            <pc:docMk/>
            <pc:sldMk cId="3983995855" sldId="256"/>
            <ac:spMk id="16" creationId="{08C9B587-E65E-4B52-B37C-ABEBB6E87928}"/>
          </ac:spMkLst>
        </pc:spChg>
        <pc:spChg chg="add del">
          <ac:chgData name="Moby Spoor (1014938)" userId="5685cc95-3e75-41ee-b9d1-297e1473df93" providerId="ADAL" clId="{7579A2A7-2B5A-4741-A48A-BB971B22B410}" dt="2022-03-06T18:23:36.266" v="8" actId="26606"/>
          <ac:spMkLst>
            <pc:docMk/>
            <pc:sldMk cId="3983995855" sldId="256"/>
            <ac:spMk id="20" creationId="{8BC298DB-2D5C-40A1-9A78-6B4A12198A9B}"/>
          </ac:spMkLst>
        </pc:spChg>
        <pc:spChg chg="add del">
          <ac:chgData name="Moby Spoor (1014938)" userId="5685cc95-3e75-41ee-b9d1-297e1473df93" providerId="ADAL" clId="{7579A2A7-2B5A-4741-A48A-BB971B22B410}" dt="2022-03-06T18:23:36.266" v="8" actId="26606"/>
          <ac:spMkLst>
            <pc:docMk/>
            <pc:sldMk cId="3983995855" sldId="256"/>
            <ac:spMk id="21" creationId="{35C2355B-7CE9-4192-9142-A41CA0A0C08B}"/>
          </ac:spMkLst>
        </pc:spChg>
        <pc:spChg chg="add del">
          <ac:chgData name="Moby Spoor (1014938)" userId="5685cc95-3e75-41ee-b9d1-297e1473df93" providerId="ADAL" clId="{7579A2A7-2B5A-4741-A48A-BB971B22B410}" dt="2022-03-06T18:23:38.739" v="11" actId="26606"/>
          <ac:spMkLst>
            <pc:docMk/>
            <pc:sldMk cId="3983995855" sldId="256"/>
            <ac:spMk id="26" creationId="{2FA7AD0A-1871-4DF8-9235-F49D0513B9C1}"/>
          </ac:spMkLst>
        </pc:spChg>
        <pc:spChg chg="add del">
          <ac:chgData name="Moby Spoor (1014938)" userId="5685cc95-3e75-41ee-b9d1-297e1473df93" providerId="ADAL" clId="{7579A2A7-2B5A-4741-A48A-BB971B22B410}" dt="2022-03-06T18:23:38.739" v="11" actId="26606"/>
          <ac:spMkLst>
            <pc:docMk/>
            <pc:sldMk cId="3983995855" sldId="256"/>
            <ac:spMk id="27" creationId="{36B04CFB-FAE5-47DD-9B3E-4E9BA7A89CC1}"/>
          </ac:spMkLst>
        </pc:spChg>
        <pc:spChg chg="add del">
          <ac:chgData name="Moby Spoor (1014938)" userId="5685cc95-3e75-41ee-b9d1-297e1473df93" providerId="ADAL" clId="{7579A2A7-2B5A-4741-A48A-BB971B22B410}" dt="2022-03-06T18:23:38.739" v="11" actId="26606"/>
          <ac:spMkLst>
            <pc:docMk/>
            <pc:sldMk cId="3983995855" sldId="256"/>
            <ac:spMk id="31" creationId="{622F7FD7-8884-4FD5-95AB-0B5C6033ADF7}"/>
          </ac:spMkLst>
        </pc:spChg>
        <pc:spChg chg="add del">
          <ac:chgData name="Moby Spoor (1014938)" userId="5685cc95-3e75-41ee-b9d1-297e1473df93" providerId="ADAL" clId="{7579A2A7-2B5A-4741-A48A-BB971B22B410}" dt="2022-03-06T18:23:39.299" v="14" actId="26606"/>
          <ac:spMkLst>
            <pc:docMk/>
            <pc:sldMk cId="3983995855" sldId="256"/>
            <ac:spMk id="35" creationId="{9AB26DBC-1F7F-4AC0-A88C-69712701E629}"/>
          </ac:spMkLst>
        </pc:spChg>
        <pc:spChg chg="add del">
          <ac:chgData name="Moby Spoor (1014938)" userId="5685cc95-3e75-41ee-b9d1-297e1473df93" providerId="ADAL" clId="{7579A2A7-2B5A-4741-A48A-BB971B22B410}" dt="2022-03-06T18:23:39.299" v="14" actId="26606"/>
          <ac:spMkLst>
            <pc:docMk/>
            <pc:sldMk cId="3983995855" sldId="256"/>
            <ac:spMk id="36" creationId="{6F099884-7695-4976-8EBD-ECB5AF05355F}"/>
          </ac:spMkLst>
        </pc:spChg>
        <pc:spChg chg="add del">
          <ac:chgData name="Moby Spoor (1014938)" userId="5685cc95-3e75-41ee-b9d1-297e1473df93" providerId="ADAL" clId="{7579A2A7-2B5A-4741-A48A-BB971B22B410}" dt="2022-03-06T18:23:39.299" v="14" actId="26606"/>
          <ac:spMkLst>
            <pc:docMk/>
            <pc:sldMk cId="3983995855" sldId="256"/>
            <ac:spMk id="39" creationId="{74163961-0280-48BA-BC84-97E03B009955}"/>
          </ac:spMkLst>
        </pc:spChg>
        <pc:spChg chg="add del">
          <ac:chgData name="Moby Spoor (1014938)" userId="5685cc95-3e75-41ee-b9d1-297e1473df93" providerId="ADAL" clId="{7579A2A7-2B5A-4741-A48A-BB971B22B410}" dt="2022-03-06T18:23:40.755" v="17" actId="26606"/>
          <ac:spMkLst>
            <pc:docMk/>
            <pc:sldMk cId="3983995855" sldId="256"/>
            <ac:spMk id="44" creationId="{FB376A39-154E-4672-B6EA-EA77F28CF1E3}"/>
          </ac:spMkLst>
        </pc:spChg>
        <pc:spChg chg="add del">
          <ac:chgData name="Moby Spoor (1014938)" userId="5685cc95-3e75-41ee-b9d1-297e1473df93" providerId="ADAL" clId="{7579A2A7-2B5A-4741-A48A-BB971B22B410}" dt="2022-03-06T18:23:40.755" v="17" actId="26606"/>
          <ac:spMkLst>
            <pc:docMk/>
            <pc:sldMk cId="3983995855" sldId="256"/>
            <ac:spMk id="45" creationId="{67F330F7-B3EC-45B3-A3B9-8B43F6EE2C89}"/>
          </ac:spMkLst>
        </pc:spChg>
        <pc:spChg chg="add del">
          <ac:chgData name="Moby Spoor (1014938)" userId="5685cc95-3e75-41ee-b9d1-297e1473df93" providerId="ADAL" clId="{7579A2A7-2B5A-4741-A48A-BB971B22B410}" dt="2022-03-06T18:23:40.755" v="17" actId="26606"/>
          <ac:spMkLst>
            <pc:docMk/>
            <pc:sldMk cId="3983995855" sldId="256"/>
            <ac:spMk id="49" creationId="{B16E59B7-2693-428B-87AD-D8A76E7252DB}"/>
          </ac:spMkLst>
        </pc:spChg>
        <pc:spChg chg="add del">
          <ac:chgData name="Moby Spoor (1014938)" userId="5685cc95-3e75-41ee-b9d1-297e1473df93" providerId="ADAL" clId="{7579A2A7-2B5A-4741-A48A-BB971B22B410}" dt="2022-03-06T18:23:51.404" v="28" actId="26606"/>
          <ac:spMkLst>
            <pc:docMk/>
            <pc:sldMk cId="3983995855" sldId="256"/>
            <ac:spMk id="54" creationId="{7F0FC757-0FB0-43DC-8A8C-A60D5517549D}"/>
          </ac:spMkLst>
        </pc:spChg>
        <pc:spChg chg="add del">
          <ac:chgData name="Moby Spoor (1014938)" userId="5685cc95-3e75-41ee-b9d1-297e1473df93" providerId="ADAL" clId="{7579A2A7-2B5A-4741-A48A-BB971B22B410}" dt="2022-03-06T18:23:51.404" v="28" actId="26606"/>
          <ac:spMkLst>
            <pc:docMk/>
            <pc:sldMk cId="3983995855" sldId="256"/>
            <ac:spMk id="55" creationId="{B078FCAE-E8BE-4215-8F37-55B5EE72FAB4}"/>
          </ac:spMkLst>
        </pc:spChg>
        <pc:spChg chg="add del">
          <ac:chgData name="Moby Spoor (1014938)" userId="5685cc95-3e75-41ee-b9d1-297e1473df93" providerId="ADAL" clId="{7579A2A7-2B5A-4741-A48A-BB971B22B410}" dt="2022-03-06T18:23:51.404" v="28" actId="26606"/>
          <ac:spMkLst>
            <pc:docMk/>
            <pc:sldMk cId="3983995855" sldId="256"/>
            <ac:spMk id="59" creationId="{A88BBAE4-1AA8-4249-AB11-FEFFDB51A7C1}"/>
          </ac:spMkLst>
        </pc:spChg>
        <pc:grpChg chg="add del">
          <ac:chgData name="Moby Spoor (1014938)" userId="5685cc95-3e75-41ee-b9d1-297e1473df93" providerId="ADAL" clId="{7579A2A7-2B5A-4741-A48A-BB971B22B410}" dt="2022-03-06T18:23:38.739" v="11" actId="26606"/>
          <ac:grpSpMkLst>
            <pc:docMk/>
            <pc:sldMk cId="3983995855" sldId="256"/>
            <ac:grpSpMk id="29" creationId="{E8ACF89C-CFC3-4D68-B3C4-2BEFB7BBE5F7}"/>
          </ac:grpSpMkLst>
        </pc:grpChg>
        <pc:grpChg chg="add del">
          <ac:chgData name="Moby Spoor (1014938)" userId="5685cc95-3e75-41ee-b9d1-297e1473df93" providerId="ADAL" clId="{7579A2A7-2B5A-4741-A48A-BB971B22B410}" dt="2022-03-06T18:23:39.299" v="14" actId="26606"/>
          <ac:grpSpMkLst>
            <pc:docMk/>
            <pc:sldMk cId="3983995855" sldId="256"/>
            <ac:grpSpMk id="37" creationId="{32F6B6B9-C579-41A6-A7D1-A7AB4AA6D233}"/>
          </ac:grpSpMkLst>
        </pc:grpChg>
        <pc:grpChg chg="add del">
          <ac:chgData name="Moby Spoor (1014938)" userId="5685cc95-3e75-41ee-b9d1-297e1473df93" providerId="ADAL" clId="{7579A2A7-2B5A-4741-A48A-BB971B22B410}" dt="2022-03-06T18:23:40.755" v="17" actId="26606"/>
          <ac:grpSpMkLst>
            <pc:docMk/>
            <pc:sldMk cId="3983995855" sldId="256"/>
            <ac:grpSpMk id="46" creationId="{1B59C93E-408B-4A18-8823-245025D18216}"/>
          </ac:grpSpMkLst>
        </pc:grpChg>
        <pc:grpChg chg="add del">
          <ac:chgData name="Moby Spoor (1014938)" userId="5685cc95-3e75-41ee-b9d1-297e1473df93" providerId="ADAL" clId="{7579A2A7-2B5A-4741-A48A-BB971B22B410}" dt="2022-03-06T18:23:51.404" v="28" actId="26606"/>
          <ac:grpSpMkLst>
            <pc:docMk/>
            <pc:sldMk cId="3983995855" sldId="256"/>
            <ac:grpSpMk id="57" creationId="{4907A2B9-67D8-42FB-A373-67076DE4D30F}"/>
          </ac:grpSpMkLst>
        </pc:grpChg>
        <pc:picChg chg="mod ord">
          <ac:chgData name="Moby Spoor (1014938)" userId="5685cc95-3e75-41ee-b9d1-297e1473df93" providerId="ADAL" clId="{7579A2A7-2B5A-4741-A48A-BB971B22B410}" dt="2022-03-06T18:23:51.404" v="28" actId="26606"/>
          <ac:picMkLst>
            <pc:docMk/>
            <pc:sldMk cId="3983995855" sldId="256"/>
            <ac:picMk id="5" creationId="{968590CD-051C-43C8-9E31-502E411DCCD8}"/>
          </ac:picMkLst>
        </pc:picChg>
        <pc:picChg chg="add del">
          <ac:chgData name="Moby Spoor (1014938)" userId="5685cc95-3e75-41ee-b9d1-297e1473df93" providerId="ADAL" clId="{7579A2A7-2B5A-4741-A48A-BB971B22B410}" dt="2022-03-06T18:23:35.577" v="5" actId="26606"/>
          <ac:picMkLst>
            <pc:docMk/>
            <pc:sldMk cId="3983995855" sldId="256"/>
            <ac:picMk id="11" creationId="{25CED634-E2D0-4AB7-96DD-816C9B52C5CF}"/>
          </ac:picMkLst>
        </pc:picChg>
        <pc:picChg chg="add del">
          <ac:chgData name="Moby Spoor (1014938)" userId="5685cc95-3e75-41ee-b9d1-297e1473df93" providerId="ADAL" clId="{7579A2A7-2B5A-4741-A48A-BB971B22B410}" dt="2022-03-06T18:23:36.266" v="8" actId="26606"/>
          <ac:picMkLst>
            <pc:docMk/>
            <pc:sldMk cId="3983995855" sldId="256"/>
            <ac:picMk id="23" creationId="{45CE2E7C-6AA3-4710-825D-4CDDF788C7BC}"/>
          </ac:picMkLst>
        </pc:picChg>
        <pc:picChg chg="add del">
          <ac:chgData name="Moby Spoor (1014938)" userId="5685cc95-3e75-41ee-b9d1-297e1473df93" providerId="ADAL" clId="{7579A2A7-2B5A-4741-A48A-BB971B22B410}" dt="2022-03-06T18:23:38.739" v="11" actId="26606"/>
          <ac:picMkLst>
            <pc:docMk/>
            <pc:sldMk cId="3983995855" sldId="256"/>
            <ac:picMk id="32" creationId="{16EFE474-4FE0-4E8F-8F09-5ED2C9E76A84}"/>
          </ac:picMkLst>
        </pc:picChg>
        <pc:picChg chg="add del">
          <ac:chgData name="Moby Spoor (1014938)" userId="5685cc95-3e75-41ee-b9d1-297e1473df93" providerId="ADAL" clId="{7579A2A7-2B5A-4741-A48A-BB971B22B410}" dt="2022-03-06T18:23:39.299" v="14" actId="26606"/>
          <ac:picMkLst>
            <pc:docMk/>
            <pc:sldMk cId="3983995855" sldId="256"/>
            <ac:picMk id="41" creationId="{FC7852F8-6371-4D0E-ADF1-AD67B8FD8F9E}"/>
          </ac:picMkLst>
        </pc:picChg>
        <pc:picChg chg="add del">
          <ac:chgData name="Moby Spoor (1014938)" userId="5685cc95-3e75-41ee-b9d1-297e1473df93" providerId="ADAL" clId="{7579A2A7-2B5A-4741-A48A-BB971B22B410}" dt="2022-03-06T18:23:40.755" v="17" actId="26606"/>
          <ac:picMkLst>
            <pc:docMk/>
            <pc:sldMk cId="3983995855" sldId="256"/>
            <ac:picMk id="51" creationId="{8E11A2E1-5E39-4080-93B8-4811FE13D403}"/>
          </ac:picMkLst>
        </pc:picChg>
        <pc:picChg chg="add del">
          <ac:chgData name="Moby Spoor (1014938)" userId="5685cc95-3e75-41ee-b9d1-297e1473df93" providerId="ADAL" clId="{7579A2A7-2B5A-4741-A48A-BB971B22B410}" dt="2022-03-06T18:23:51.404" v="28" actId="26606"/>
          <ac:picMkLst>
            <pc:docMk/>
            <pc:sldMk cId="3983995855" sldId="256"/>
            <ac:picMk id="60" creationId="{FF48ABDD-EC14-4852-8085-531535B95FB1}"/>
          </ac:picMkLst>
        </pc:picChg>
        <pc:cxnChg chg="add del">
          <ac:chgData name="Moby Spoor (1014938)" userId="5685cc95-3e75-41ee-b9d1-297e1473df93" providerId="ADAL" clId="{7579A2A7-2B5A-4741-A48A-BB971B22B410}" dt="2022-03-06T18:23:35.577" v="5" actId="26606"/>
          <ac:cxnSpMkLst>
            <pc:docMk/>
            <pc:sldMk cId="3983995855" sldId="256"/>
            <ac:cxnSpMk id="9" creationId="{FA6123F2-4B61-414F-A7E5-5B7828EACAE2}"/>
          </ac:cxnSpMkLst>
        </pc:cxnChg>
        <pc:cxnChg chg="add del">
          <ac:chgData name="Moby Spoor (1014938)" userId="5685cc95-3e75-41ee-b9d1-297e1473df93" providerId="ADAL" clId="{7579A2A7-2B5A-4741-A48A-BB971B22B410}" dt="2022-03-06T18:23:35.577" v="5" actId="26606"/>
          <ac:cxnSpMkLst>
            <pc:docMk/>
            <pc:sldMk cId="3983995855" sldId="256"/>
            <ac:cxnSpMk id="18" creationId="{FCDDCDFB-696D-4FDF-9B58-24F71B7C37BC}"/>
          </ac:cxnSpMkLst>
        </pc:cxnChg>
        <pc:cxnChg chg="add del">
          <ac:chgData name="Moby Spoor (1014938)" userId="5685cc95-3e75-41ee-b9d1-297e1473df93" providerId="ADAL" clId="{7579A2A7-2B5A-4741-A48A-BB971B22B410}" dt="2022-03-06T18:23:36.266" v="8" actId="26606"/>
          <ac:cxnSpMkLst>
            <pc:docMk/>
            <pc:sldMk cId="3983995855" sldId="256"/>
            <ac:cxnSpMk id="22" creationId="{06D05ED8-39E4-42F8-92CB-704C2BD0D215}"/>
          </ac:cxnSpMkLst>
        </pc:cxnChg>
        <pc:cxnChg chg="add del">
          <ac:chgData name="Moby Spoor (1014938)" userId="5685cc95-3e75-41ee-b9d1-297e1473df93" providerId="ADAL" clId="{7579A2A7-2B5A-4741-A48A-BB971B22B410}" dt="2022-03-06T18:23:36.266" v="8" actId="26606"/>
          <ac:cxnSpMkLst>
            <pc:docMk/>
            <pc:sldMk cId="3983995855" sldId="256"/>
            <ac:cxnSpMk id="24" creationId="{3256C6C3-0EDC-4651-AB37-9F26CFAA6C86}"/>
          </ac:cxnSpMkLst>
        </pc:cxnChg>
        <pc:cxnChg chg="add del">
          <ac:chgData name="Moby Spoor (1014938)" userId="5685cc95-3e75-41ee-b9d1-297e1473df93" providerId="ADAL" clId="{7579A2A7-2B5A-4741-A48A-BB971B22B410}" dt="2022-03-06T18:23:38.739" v="11" actId="26606"/>
          <ac:cxnSpMkLst>
            <pc:docMk/>
            <pc:sldMk cId="3983995855" sldId="256"/>
            <ac:cxnSpMk id="28" creationId="{EE68D41B-9286-479F-9AB7-678C8E348D71}"/>
          </ac:cxnSpMkLst>
        </pc:cxnChg>
        <pc:cxnChg chg="add del">
          <ac:chgData name="Moby Spoor (1014938)" userId="5685cc95-3e75-41ee-b9d1-297e1473df93" providerId="ADAL" clId="{7579A2A7-2B5A-4741-A48A-BB971B22B410}" dt="2022-03-06T18:23:38.739" v="11" actId="26606"/>
          <ac:cxnSpMkLst>
            <pc:docMk/>
            <pc:sldMk cId="3983995855" sldId="256"/>
            <ac:cxnSpMk id="33" creationId="{CF8B8C81-54DC-4AF5-B682-3A2C70A6B55C}"/>
          </ac:cxnSpMkLst>
        </pc:cxnChg>
        <pc:cxnChg chg="add del">
          <ac:chgData name="Moby Spoor (1014938)" userId="5685cc95-3e75-41ee-b9d1-297e1473df93" providerId="ADAL" clId="{7579A2A7-2B5A-4741-A48A-BB971B22B410}" dt="2022-03-06T18:23:39.299" v="14" actId="26606"/>
          <ac:cxnSpMkLst>
            <pc:docMk/>
            <pc:sldMk cId="3983995855" sldId="256"/>
            <ac:cxnSpMk id="40" creationId="{BFAC20BB-5902-4D8F-9A2A-E4B516EF39DE}"/>
          </ac:cxnSpMkLst>
        </pc:cxnChg>
        <pc:cxnChg chg="add del">
          <ac:chgData name="Moby Spoor (1014938)" userId="5685cc95-3e75-41ee-b9d1-297e1473df93" providerId="ADAL" clId="{7579A2A7-2B5A-4741-A48A-BB971B22B410}" dt="2022-03-06T18:23:39.299" v="14" actId="26606"/>
          <ac:cxnSpMkLst>
            <pc:docMk/>
            <pc:sldMk cId="3983995855" sldId="256"/>
            <ac:cxnSpMk id="42" creationId="{60356817-A471-4572-AE96-579F6D6BFD9B}"/>
          </ac:cxnSpMkLst>
        </pc:cxnChg>
        <pc:cxnChg chg="add del">
          <ac:chgData name="Moby Spoor (1014938)" userId="5685cc95-3e75-41ee-b9d1-297e1473df93" providerId="ADAL" clId="{7579A2A7-2B5A-4741-A48A-BB971B22B410}" dt="2022-03-06T18:23:40.755" v="17" actId="26606"/>
          <ac:cxnSpMkLst>
            <pc:docMk/>
            <pc:sldMk cId="3983995855" sldId="256"/>
            <ac:cxnSpMk id="50" creationId="{D89CA9A2-D0CB-48A6-B2ED-03C3EB3AD68E}"/>
          </ac:cxnSpMkLst>
        </pc:cxnChg>
        <pc:cxnChg chg="add del">
          <ac:chgData name="Moby Spoor (1014938)" userId="5685cc95-3e75-41ee-b9d1-297e1473df93" providerId="ADAL" clId="{7579A2A7-2B5A-4741-A48A-BB971B22B410}" dt="2022-03-06T18:23:40.755" v="17" actId="26606"/>
          <ac:cxnSpMkLst>
            <pc:docMk/>
            <pc:sldMk cId="3983995855" sldId="256"/>
            <ac:cxnSpMk id="52" creationId="{5A8467B7-9FAF-47EC-A36A-76A9020A51F0}"/>
          </ac:cxnSpMkLst>
        </pc:cxnChg>
        <pc:cxnChg chg="add del">
          <ac:chgData name="Moby Spoor (1014938)" userId="5685cc95-3e75-41ee-b9d1-297e1473df93" providerId="ADAL" clId="{7579A2A7-2B5A-4741-A48A-BB971B22B410}" dt="2022-03-06T18:23:51.404" v="28" actId="26606"/>
          <ac:cxnSpMkLst>
            <pc:docMk/>
            <pc:sldMk cId="3983995855" sldId="256"/>
            <ac:cxnSpMk id="56" creationId="{3AAF1CF6-A2E3-40FC-975A-E8E573D23299}"/>
          </ac:cxnSpMkLst>
        </pc:cxnChg>
        <pc:cxnChg chg="add del">
          <ac:chgData name="Moby Spoor (1014938)" userId="5685cc95-3e75-41ee-b9d1-297e1473df93" providerId="ADAL" clId="{7579A2A7-2B5A-4741-A48A-BB971B22B410}" dt="2022-03-06T18:23:51.404" v="28" actId="26606"/>
          <ac:cxnSpMkLst>
            <pc:docMk/>
            <pc:sldMk cId="3983995855" sldId="256"/>
            <ac:cxnSpMk id="61" creationId="{AF4E9326-7C69-4A33-9A45-62F659E4AE65}"/>
          </ac:cxnSpMkLst>
        </pc:cxnChg>
      </pc:sldChg>
      <pc:sldChg chg="new del">
        <pc:chgData name="Moby Spoor (1014938)" userId="5685cc95-3e75-41ee-b9d1-297e1473df93" providerId="ADAL" clId="{7579A2A7-2B5A-4741-A48A-BB971B22B410}" dt="2022-03-06T18:24:30.463" v="35" actId="47"/>
        <pc:sldMkLst>
          <pc:docMk/>
          <pc:sldMk cId="3985434189" sldId="256"/>
        </pc:sldMkLst>
      </pc:sldChg>
      <pc:sldChg chg="addSp delSp modSp add mod setBg modClrScheme delDesignElem chgLayout">
        <pc:chgData name="Moby Spoor (1014938)" userId="5685cc95-3e75-41ee-b9d1-297e1473df93" providerId="ADAL" clId="{7579A2A7-2B5A-4741-A48A-BB971B22B410}" dt="2022-03-06T18:25:44.053" v="37" actId="26606"/>
        <pc:sldMkLst>
          <pc:docMk/>
          <pc:sldMk cId="3983995855" sldId="257"/>
        </pc:sldMkLst>
        <pc:spChg chg="mod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2" creationId="{343F26D2-116C-43BC-AF03-FFFFBB5C07B8}"/>
          </ac:spMkLst>
        </pc:spChg>
        <pc:spChg chg="mod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3" creationId="{D590050F-C07B-4990-8100-1A29806A7796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7" creationId="{3A397E3E-B90C-4D82-BAAA-36F7AC6A4565}"/>
          </ac:spMkLst>
        </pc:spChg>
        <pc:spChg chg="del">
          <ac:chgData name="Moby Spoor (1014938)" userId="5685cc95-3e75-41ee-b9d1-297e1473df93" providerId="ADAL" clId="{7579A2A7-2B5A-4741-A48A-BB971B22B410}" dt="2022-03-06T18:23:54.323" v="34"/>
          <ac:spMkLst>
            <pc:docMk/>
            <pc:sldMk cId="3983995855" sldId="257"/>
            <ac:spMk id="10" creationId="{0671A8AE-40A1-4631-A6B8-581AFF065482}"/>
          </ac:spMkLst>
        </pc:spChg>
        <pc:spChg chg="del">
          <ac:chgData name="Moby Spoor (1014938)" userId="5685cc95-3e75-41ee-b9d1-297e1473df93" providerId="ADAL" clId="{7579A2A7-2B5A-4741-A48A-BB971B22B410}" dt="2022-03-06T18:23:54.323" v="34"/>
          <ac:spMkLst>
            <pc:docMk/>
            <pc:sldMk cId="3983995855" sldId="257"/>
            <ac:spMk id="12" creationId="{AB58EF07-17C2-48CF-ABB0-EEF1F17CB8F0}"/>
          </ac:spMkLst>
        </pc:spChg>
        <pc:spChg chg="del">
          <ac:chgData name="Moby Spoor (1014938)" userId="5685cc95-3e75-41ee-b9d1-297e1473df93" providerId="ADAL" clId="{7579A2A7-2B5A-4741-A48A-BB971B22B410}" dt="2022-03-06T18:23:54.323" v="34"/>
          <ac:spMkLst>
            <pc:docMk/>
            <pc:sldMk cId="3983995855" sldId="257"/>
            <ac:spMk id="14" creationId="{AF2F604E-43BE-4DC3-B983-E071523364F8}"/>
          </ac:spMkLst>
        </pc:spChg>
        <pc:spChg chg="del">
          <ac:chgData name="Moby Spoor (1014938)" userId="5685cc95-3e75-41ee-b9d1-297e1473df93" providerId="ADAL" clId="{7579A2A7-2B5A-4741-A48A-BB971B22B410}" dt="2022-03-06T18:23:54.323" v="34"/>
          <ac:spMkLst>
            <pc:docMk/>
            <pc:sldMk cId="3983995855" sldId="257"/>
            <ac:spMk id="16" creationId="{08C9B587-E65E-4B52-B37C-ABEBB6E87928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24" creationId="{8F559C00-FBCE-4548-8AEC-2383BAB38371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26" creationId="{CEFEAA38-170A-444D-B0F3-99624FA9D0CD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28" creationId="{166C5E0C-C82F-41AC-864E-919DB778FD5E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30" creationId="{2E1929A1-D7FF-4E85-AA19-59CA57DFFC2C}"/>
          </ac:spMkLst>
        </pc:spChg>
        <pc:spChg chg="add del">
          <ac:chgData name="Moby Spoor (1014938)" userId="5685cc95-3e75-41ee-b9d1-297e1473df93" providerId="ADAL" clId="{7579A2A7-2B5A-4741-A48A-BB971B22B410}" dt="2022-03-06T18:25:44.053" v="37" actId="26606"/>
          <ac:spMkLst>
            <pc:docMk/>
            <pc:sldMk cId="3983995855" sldId="257"/>
            <ac:spMk id="32" creationId="{EC9707BA-98EC-4E12-B9E9-93CB8F65C789}"/>
          </ac:spMkLst>
        </pc:spChg>
        <pc:grpChg chg="add del">
          <ac:chgData name="Moby Spoor (1014938)" userId="5685cc95-3e75-41ee-b9d1-297e1473df93" providerId="ADAL" clId="{7579A2A7-2B5A-4741-A48A-BB971B22B410}" dt="2022-03-06T18:25:44.053" v="37" actId="26606"/>
          <ac:grpSpMkLst>
            <pc:docMk/>
            <pc:sldMk cId="3983995855" sldId="257"/>
            <ac:grpSpMk id="8" creationId="{04A65D55-7E2D-4A21-B355-917D3C6F3E93}"/>
          </ac:grpSpMkLst>
        </pc:grpChg>
        <pc:grpChg chg="add del">
          <ac:chgData name="Moby Spoor (1014938)" userId="5685cc95-3e75-41ee-b9d1-297e1473df93" providerId="ADAL" clId="{7579A2A7-2B5A-4741-A48A-BB971B22B410}" dt="2022-03-06T18:25:44.053" v="37" actId="26606"/>
          <ac:grpSpMkLst>
            <pc:docMk/>
            <pc:sldMk cId="3983995855" sldId="257"/>
            <ac:grpSpMk id="11" creationId="{26D18EEF-8F13-4130-9A08-EE7506D268FE}"/>
          </ac:grpSpMkLst>
        </pc:grpChg>
        <pc:grpChg chg="add del">
          <ac:chgData name="Moby Spoor (1014938)" userId="5685cc95-3e75-41ee-b9d1-297e1473df93" providerId="ADAL" clId="{7579A2A7-2B5A-4741-A48A-BB971B22B410}" dt="2022-03-06T18:25:44.053" v="37" actId="26606"/>
          <ac:grpSpMkLst>
            <pc:docMk/>
            <pc:sldMk cId="3983995855" sldId="257"/>
            <ac:grpSpMk id="20" creationId="{8ED9932C-1856-4003-881F-BE9632CBA60F}"/>
          </ac:grpSpMkLst>
        </pc:grpChg>
        <pc:grpChg chg="add del">
          <ac:chgData name="Moby Spoor (1014938)" userId="5685cc95-3e75-41ee-b9d1-297e1473df93" providerId="ADAL" clId="{7579A2A7-2B5A-4741-A48A-BB971B22B410}" dt="2022-03-06T18:25:44.053" v="37" actId="26606"/>
          <ac:grpSpMkLst>
            <pc:docMk/>
            <pc:sldMk cId="3983995855" sldId="257"/>
            <ac:grpSpMk id="34" creationId="{AF7AF31A-E7AD-47BE-BF07-BBF9445B3252}"/>
          </ac:grpSpMkLst>
        </pc:grpChg>
        <pc:picChg chg="mod ord">
          <ac:chgData name="Moby Spoor (1014938)" userId="5685cc95-3e75-41ee-b9d1-297e1473df93" providerId="ADAL" clId="{7579A2A7-2B5A-4741-A48A-BB971B22B410}" dt="2022-03-06T18:25:44.053" v="37" actId="26606"/>
          <ac:picMkLst>
            <pc:docMk/>
            <pc:sldMk cId="3983995855" sldId="257"/>
            <ac:picMk id="5" creationId="{968590CD-051C-43C8-9E31-502E411DCCD8}"/>
          </ac:picMkLst>
        </pc:picChg>
      </pc:sldChg>
      <pc:sldChg chg="delSp modSp mod delDesignElem">
        <pc:chgData name="Moby Spoor (1014938)" userId="5685cc95-3e75-41ee-b9d1-297e1473df93" providerId="ADAL" clId="{7579A2A7-2B5A-4741-A48A-BB971B22B410}" dt="2022-03-06T20:46:07.606" v="94" actId="27636"/>
        <pc:sldMkLst>
          <pc:docMk/>
          <pc:sldMk cId="4198410988" sldId="258"/>
        </pc:sldMkLst>
        <pc:spChg chg="mod">
          <ac:chgData name="Moby Spoor (1014938)" userId="5685cc95-3e75-41ee-b9d1-297e1473df93" providerId="ADAL" clId="{7579A2A7-2B5A-4741-A48A-BB971B22B410}" dt="2022-03-06T20:46:07.606" v="94" actId="27636"/>
          <ac:spMkLst>
            <pc:docMk/>
            <pc:sldMk cId="4198410988" sldId="258"/>
            <ac:spMk id="2" creationId="{343F26D2-116C-43BC-AF03-FFFFBB5C07B8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198410988" sldId="258"/>
            <ac:spMk id="10" creationId="{0671A8AE-40A1-4631-A6B8-581AFF065482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198410988" sldId="258"/>
            <ac:spMk id="12" creationId="{AB58EF07-17C2-48CF-ABB0-EEF1F17CB8F0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198410988" sldId="258"/>
            <ac:spMk id="14" creationId="{AF2F604E-43BE-4DC3-B983-E071523364F8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198410988" sldId="258"/>
            <ac:spMk id="16" creationId="{08C9B587-E65E-4B52-B37C-ABEBB6E87928}"/>
          </ac:spMkLst>
        </pc:spChg>
      </pc:sldChg>
      <pc:sldChg chg="delSp delDesignElem">
        <pc:chgData name="Moby Spoor (1014938)" userId="5685cc95-3e75-41ee-b9d1-297e1473df93" providerId="ADAL" clId="{7579A2A7-2B5A-4741-A48A-BB971B22B410}" dt="2022-03-06T20:46:07.487" v="92"/>
        <pc:sldMkLst>
          <pc:docMk/>
          <pc:sldMk cId="427080376" sldId="259"/>
        </pc:sldMkLst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27080376" sldId="259"/>
            <ac:spMk id="11" creationId="{9AA72BD9-2C5A-4EDC-931F-5AA08EACA0F3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27080376" sldId="259"/>
            <ac:spMk id="13" creationId="{DD3981AC-7B61-4947-BCF3-F7AA7FA385B9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27080376" sldId="259"/>
            <ac:spMk id="15" creationId="{55D4142C-5077-457F-A6AD-3FECFDB39685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427080376" sldId="259"/>
            <ac:spMk id="17" creationId="{7A5F0580-5EE9-419F-96EE-B6529EF6E7D0}"/>
          </ac:spMkLst>
        </pc:spChg>
      </pc:sldChg>
      <pc:sldChg chg="delSp modSp mod delDesignElem">
        <pc:chgData name="Moby Spoor (1014938)" userId="5685cc95-3e75-41ee-b9d1-297e1473df93" providerId="ADAL" clId="{7579A2A7-2B5A-4741-A48A-BB971B22B410}" dt="2022-03-06T20:46:11.950" v="97" actId="27636"/>
        <pc:sldMkLst>
          <pc:docMk/>
          <pc:sldMk cId="1376691621" sldId="260"/>
        </pc:sldMkLst>
        <pc:spChg chg="mod">
          <ac:chgData name="Moby Spoor (1014938)" userId="5685cc95-3e75-41ee-b9d1-297e1473df93" providerId="ADAL" clId="{7579A2A7-2B5A-4741-A48A-BB971B22B410}" dt="2022-03-06T20:46:11.950" v="97" actId="27636"/>
          <ac:spMkLst>
            <pc:docMk/>
            <pc:sldMk cId="1376691621" sldId="260"/>
            <ac:spMk id="2" creationId="{923870DC-2432-472D-83B6-587504C4AC48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376691621" sldId="260"/>
            <ac:spMk id="11" creationId="{9AA72BD9-2C5A-4EDC-931F-5AA08EACA0F3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376691621" sldId="260"/>
            <ac:spMk id="13" creationId="{DD3981AC-7B61-4947-BCF3-F7AA7FA385B9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376691621" sldId="260"/>
            <ac:spMk id="15" creationId="{55D4142C-5077-457F-A6AD-3FECFDB39685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376691621" sldId="260"/>
            <ac:spMk id="17" creationId="{7A5F0580-5EE9-419F-96EE-B6529EF6E7D0}"/>
          </ac:spMkLst>
        </pc:spChg>
      </pc:sldChg>
      <pc:sldChg chg="delSp modSp mod delDesignElem">
        <pc:chgData name="Moby Spoor (1014938)" userId="5685cc95-3e75-41ee-b9d1-297e1473df93" providerId="ADAL" clId="{7579A2A7-2B5A-4741-A48A-BB971B22B410}" dt="2022-03-06T20:46:11.946" v="96" actId="27636"/>
        <pc:sldMkLst>
          <pc:docMk/>
          <pc:sldMk cId="2344125698" sldId="262"/>
        </pc:sldMkLst>
        <pc:spChg chg="mod">
          <ac:chgData name="Moby Spoor (1014938)" userId="5685cc95-3e75-41ee-b9d1-297e1473df93" providerId="ADAL" clId="{7579A2A7-2B5A-4741-A48A-BB971B22B410}" dt="2022-03-06T20:46:11.946" v="96" actId="27636"/>
          <ac:spMkLst>
            <pc:docMk/>
            <pc:sldMk cId="2344125698" sldId="262"/>
            <ac:spMk id="2" creationId="{923870DC-2432-472D-83B6-587504C4AC48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2344125698" sldId="262"/>
            <ac:spMk id="11" creationId="{9AA72BD9-2C5A-4EDC-931F-5AA08EACA0F3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2344125698" sldId="262"/>
            <ac:spMk id="13" creationId="{DD3981AC-7B61-4947-BCF3-F7AA7FA385B9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2344125698" sldId="262"/>
            <ac:spMk id="15" creationId="{55D4142C-5077-457F-A6AD-3FECFDB39685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2344125698" sldId="262"/>
            <ac:spMk id="17" creationId="{7A5F0580-5EE9-419F-96EE-B6529EF6E7D0}"/>
          </ac:spMkLst>
        </pc:spChg>
      </pc:sldChg>
      <pc:sldChg chg="delSp delDesignElem">
        <pc:chgData name="Moby Spoor (1014938)" userId="5685cc95-3e75-41ee-b9d1-297e1473df93" providerId="ADAL" clId="{7579A2A7-2B5A-4741-A48A-BB971B22B410}" dt="2022-03-06T20:46:07.487" v="92"/>
        <pc:sldMkLst>
          <pc:docMk/>
          <pc:sldMk cId="1518717118" sldId="263"/>
        </pc:sldMkLst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518717118" sldId="263"/>
            <ac:spMk id="11" creationId="{9AA72BD9-2C5A-4EDC-931F-5AA08EACA0F3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518717118" sldId="263"/>
            <ac:spMk id="13" creationId="{DD3981AC-7B61-4947-BCF3-F7AA7FA385B9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518717118" sldId="263"/>
            <ac:spMk id="15" creationId="{55D4142C-5077-457F-A6AD-3FECFDB39685}"/>
          </ac:spMkLst>
        </pc:spChg>
        <pc:spChg chg="del">
          <ac:chgData name="Moby Spoor (1014938)" userId="5685cc95-3e75-41ee-b9d1-297e1473df93" providerId="ADAL" clId="{7579A2A7-2B5A-4741-A48A-BB971B22B410}" dt="2022-03-06T20:46:07.487" v="92"/>
          <ac:spMkLst>
            <pc:docMk/>
            <pc:sldMk cId="1518717118" sldId="263"/>
            <ac:spMk id="17" creationId="{7A5F0580-5EE9-419F-96EE-B6529EF6E7D0}"/>
          </ac:spMkLst>
        </pc:spChg>
      </pc:sldChg>
      <pc:sldChg chg="addSp delSp modSp mod setBg modAnim delDesignElem">
        <pc:chgData name="Moby Spoor (1014938)" userId="5685cc95-3e75-41ee-b9d1-297e1473df93" providerId="ADAL" clId="{7579A2A7-2B5A-4741-A48A-BB971B22B410}" dt="2022-03-06T20:46:07.487" v="92"/>
        <pc:sldMkLst>
          <pc:docMk/>
          <pc:sldMk cId="1758666120" sldId="264"/>
        </pc:sldMkLst>
        <pc:spChg chg="mod">
          <ac:chgData name="Moby Spoor (1014938)" userId="5685cc95-3e75-41ee-b9d1-297e1473df93" providerId="ADAL" clId="{7579A2A7-2B5A-4741-A48A-BB971B22B410}" dt="2022-03-06T20:46:01.909" v="85" actId="26606"/>
          <ac:spMkLst>
            <pc:docMk/>
            <pc:sldMk cId="1758666120" sldId="264"/>
            <ac:spMk id="2" creationId="{2798A592-ACB8-4994-AFA9-A8F1C8501492}"/>
          </ac:spMkLst>
        </pc:spChg>
        <pc:spChg chg="del">
          <ac:chgData name="Moby Spoor (1014938)" userId="5685cc95-3e75-41ee-b9d1-297e1473df93" providerId="ADAL" clId="{7579A2A7-2B5A-4741-A48A-BB971B22B410}" dt="2022-03-06T20:45:30.211" v="38"/>
          <ac:spMkLst>
            <pc:docMk/>
            <pc:sldMk cId="1758666120" sldId="264"/>
            <ac:spMk id="3" creationId="{982D9C59-3C7C-4140-886C-EEE483860A69}"/>
          </ac:spMkLst>
        </pc:spChg>
        <pc:spChg chg="add del">
          <ac:chgData name="Moby Spoor (1014938)" userId="5685cc95-3e75-41ee-b9d1-297e1473df93" providerId="ADAL" clId="{7579A2A7-2B5A-4741-A48A-BB971B22B410}" dt="2022-03-06T20:46:07.487" v="92"/>
          <ac:spMkLst>
            <pc:docMk/>
            <pc:sldMk cId="1758666120" sldId="264"/>
            <ac:spMk id="9" creationId="{D12DDE76-C203-4047-9998-63900085B5E8}"/>
          </ac:spMkLst>
        </pc:spChg>
        <pc:picChg chg="add mod">
          <ac:chgData name="Moby Spoor (1014938)" userId="5685cc95-3e75-41ee-b9d1-297e1473df93" providerId="ADAL" clId="{7579A2A7-2B5A-4741-A48A-BB971B22B410}" dt="2022-03-06T20:46:07.487" v="92"/>
          <ac:picMkLst>
            <pc:docMk/>
            <pc:sldMk cId="1758666120" sldId="264"/>
            <ac:picMk id="4" creationId="{DF655471-F8FA-4956-B5A8-555BB8974488}"/>
          </ac:picMkLst>
        </pc:picChg>
      </pc:sldChg>
      <pc:sldMasterChg chg="addSldLayout">
        <pc:chgData name="Moby Spoor (1014938)" userId="5685cc95-3e75-41ee-b9d1-297e1473df93" providerId="ADAL" clId="{7579A2A7-2B5A-4741-A48A-BB971B22B410}" dt="2022-03-06T18:23:53.400" v="32" actId="680"/>
        <pc:sldMasterMkLst>
          <pc:docMk/>
          <pc:sldMasterMk cId="2294162096" sldId="2147483648"/>
        </pc:sldMasterMkLst>
        <pc:sldLayoutChg chg="add">
          <pc:chgData name="Moby Spoor (1014938)" userId="5685cc95-3e75-41ee-b9d1-297e1473df93" providerId="ADAL" clId="{7579A2A7-2B5A-4741-A48A-BB971B22B410}" dt="2022-03-06T18:23:53.400" v="32" actId="680"/>
          <pc:sldLayoutMkLst>
            <pc:docMk/>
            <pc:sldMasterMk cId="2294162096" sldId="2147483648"/>
            <pc:sldLayoutMk cId="3493813288" sldId="2147483649"/>
          </pc:sldLayoutMkLst>
        </pc:sldLayoutChg>
      </pc:sldMasterChg>
      <pc:sldMasterChg chg="add del addSldLayout delSldLayout">
        <pc:chgData name="Moby Spoor (1014938)" userId="5685cc95-3e75-41ee-b9d1-297e1473df93" providerId="ADAL" clId="{7579A2A7-2B5A-4741-A48A-BB971B22B410}" dt="2022-03-06T18:25:44.053" v="37" actId="26606"/>
        <pc:sldMasterMkLst>
          <pc:docMk/>
          <pc:sldMasterMk cId="3166747110" sldId="2147483650"/>
        </pc:sldMasterMkLst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3537922580" sldId="2147483651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2297686672" sldId="2147483652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3418315363" sldId="2147483653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87826990" sldId="2147483654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4104452199" sldId="2147483655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2877938066" sldId="2147483656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2259445339" sldId="2147483657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3452675946" sldId="2147483658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3398533916" sldId="2147483659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2838593901" sldId="2147483660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3166747110" sldId="2147483650"/>
            <pc:sldLayoutMk cId="3042681337" sldId="2147483661"/>
          </pc:sldLayoutMkLst>
        </pc:sldLayoutChg>
      </pc:sldMasterChg>
      <pc:sldMasterChg chg="add del addSldLayout delSldLayout">
        <pc:chgData name="Moby Spoor (1014938)" userId="5685cc95-3e75-41ee-b9d1-297e1473df93" providerId="ADAL" clId="{7579A2A7-2B5A-4741-A48A-BB971B22B410}" dt="2022-03-06T18:25:44.053" v="37" actId="26606"/>
        <pc:sldMasterMkLst>
          <pc:docMk/>
          <pc:sldMasterMk cId="2750982069" sldId="2147483740"/>
        </pc:sldMasterMkLst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2629927237" sldId="2147483729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1038571237" sldId="2147483730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766331324" sldId="2147483731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2673010501" sldId="2147483732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3476847085" sldId="2147483733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87828925" sldId="2147483734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3036000899" sldId="2147483735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3507790253" sldId="2147483736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4142944919" sldId="2147483737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2195770612" sldId="2147483738"/>
          </pc:sldLayoutMkLst>
        </pc:sldLayoutChg>
        <pc:sldLayoutChg chg="add del">
          <pc:chgData name="Moby Spoor (1014938)" userId="5685cc95-3e75-41ee-b9d1-297e1473df93" providerId="ADAL" clId="{7579A2A7-2B5A-4741-A48A-BB971B22B410}" dt="2022-03-06T18:25:44.053" v="37" actId="26606"/>
          <pc:sldLayoutMkLst>
            <pc:docMk/>
            <pc:sldMasterMk cId="2750982069" sldId="2147483740"/>
            <pc:sldLayoutMk cId="3831382701" sldId="2147483739"/>
          </pc:sldLayoutMkLst>
        </pc:sldLayoutChg>
      </pc:sldMasterChg>
    </pc:docChg>
  </pc:docChgLst>
  <pc:docChgLst>
    <pc:chgData name="Collin Acquah (0901516)" userId="S::0901516@hr.nl::b0bd4925-9118-4f57-bb6c-2d5f740ec81f" providerId="AD" clId="Web-{B92C9E46-6FE8-BA43-DF2E-C5C46171E7E3}"/>
    <pc:docChg chg="modSld">
      <pc:chgData name="Collin Acquah (0901516)" userId="S::0901516@hr.nl::b0bd4925-9118-4f57-bb6c-2d5f740ec81f" providerId="AD" clId="Web-{B92C9E46-6FE8-BA43-DF2E-C5C46171E7E3}" dt="2022-03-06T20:43:30.136" v="223"/>
      <pc:docMkLst>
        <pc:docMk/>
      </pc:docMkLst>
      <pc:sldChg chg="addSp delSp modSp">
        <pc:chgData name="Collin Acquah (0901516)" userId="S::0901516@hr.nl::b0bd4925-9118-4f57-bb6c-2d5f740ec81f" providerId="AD" clId="Web-{B92C9E46-6FE8-BA43-DF2E-C5C46171E7E3}" dt="2022-03-06T20:43:30.136" v="223"/>
        <pc:sldMkLst>
          <pc:docMk/>
          <pc:sldMk cId="2344125698" sldId="262"/>
        </pc:sldMkLst>
        <pc:graphicFrameChg chg="add del mod">
          <ac:chgData name="Collin Acquah (0901516)" userId="S::0901516@hr.nl::b0bd4925-9118-4f57-bb6c-2d5f740ec81f" providerId="AD" clId="Web-{B92C9E46-6FE8-BA43-DF2E-C5C46171E7E3}" dt="2022-03-06T20:41:26.087" v="17"/>
          <ac:graphicFrameMkLst>
            <pc:docMk/>
            <pc:sldMk cId="2344125698" sldId="262"/>
            <ac:graphicFrameMk id="5" creationId="{A850AC2A-CFD6-41E3-89EC-C94DE9254F47}"/>
          </ac:graphicFrameMkLst>
        </pc:graphicFrameChg>
        <pc:graphicFrameChg chg="mod modGraphic">
          <ac:chgData name="Collin Acquah (0901516)" userId="S::0901516@hr.nl::b0bd4925-9118-4f57-bb6c-2d5f740ec81f" providerId="AD" clId="Web-{B92C9E46-6FE8-BA43-DF2E-C5C46171E7E3}" dt="2022-03-06T20:43:30.136" v="223"/>
          <ac:graphicFrameMkLst>
            <pc:docMk/>
            <pc:sldMk cId="2344125698" sldId="262"/>
            <ac:graphicFrameMk id="10" creationId="{AAD8C800-3E37-40A2-9B0B-20DDEF805E58}"/>
          </ac:graphicFrameMkLst>
        </pc:graphicFrameChg>
      </pc:sldChg>
    </pc:docChg>
  </pc:docChgLst>
  <pc:docChgLst>
    <pc:chgData name="Collin Acquah (0901516)" userId="S::0901516@hr.nl::b0bd4925-9118-4f57-bb6c-2d5f740ec81f" providerId="AD" clId="Web-{C7598439-E9E2-EDA7-F4DE-D47EC5DB98D2}"/>
    <pc:docChg chg="modSld">
      <pc:chgData name="Collin Acquah (0901516)" userId="S::0901516@hr.nl::b0bd4925-9118-4f57-bb6c-2d5f740ec81f" providerId="AD" clId="Web-{C7598439-E9E2-EDA7-F4DE-D47EC5DB98D2}" dt="2022-03-06T20:34:26.616" v="23"/>
      <pc:docMkLst>
        <pc:docMk/>
      </pc:docMkLst>
      <pc:sldChg chg="addSp delSp modSp">
        <pc:chgData name="Collin Acquah (0901516)" userId="S::0901516@hr.nl::b0bd4925-9118-4f57-bb6c-2d5f740ec81f" providerId="AD" clId="Web-{C7598439-E9E2-EDA7-F4DE-D47EC5DB98D2}" dt="2022-03-06T20:34:26.616" v="23"/>
        <pc:sldMkLst>
          <pc:docMk/>
          <pc:sldMk cId="2344125698" sldId="262"/>
        </pc:sldMkLst>
        <pc:graphicFrameChg chg="add del mod modGraphic">
          <ac:chgData name="Collin Acquah (0901516)" userId="S::0901516@hr.nl::b0bd4925-9118-4f57-bb6c-2d5f740ec81f" providerId="AD" clId="Web-{C7598439-E9E2-EDA7-F4DE-D47EC5DB98D2}" dt="2022-03-06T20:30:24.079" v="20"/>
          <ac:graphicFrameMkLst>
            <pc:docMk/>
            <pc:sldMk cId="2344125698" sldId="262"/>
            <ac:graphicFrameMk id="6" creationId="{25A4CBC3-5C25-46BC-8044-C854D8FFE2FA}"/>
          </ac:graphicFrameMkLst>
        </pc:graphicFrameChg>
        <pc:graphicFrameChg chg="mod modGraphic">
          <ac:chgData name="Collin Acquah (0901516)" userId="S::0901516@hr.nl::b0bd4925-9118-4f57-bb6c-2d5f740ec81f" providerId="AD" clId="Web-{C7598439-E9E2-EDA7-F4DE-D47EC5DB98D2}" dt="2022-03-06T20:34:26.616" v="23"/>
          <ac:graphicFrameMkLst>
            <pc:docMk/>
            <pc:sldMk cId="2344125698" sldId="262"/>
            <ac:graphicFrameMk id="10" creationId="{AAD8C800-3E37-40A2-9B0B-20DDEF805E58}"/>
          </ac:graphicFrameMkLst>
        </pc:graphicFrameChg>
      </pc:sldChg>
    </pc:docChg>
  </pc:docChgLst>
  <pc:docChgLst>
    <pc:chgData name="Moby Spoor (1014938)" userId="S::1014938@hr.nl::5685cc95-3e75-41ee-b9d1-297e1473df93" providerId="AD" clId="Web-{AB1E89E7-6629-EA7F-7CF1-30F5613B07B0}"/>
    <pc:docChg chg="addSld delSld modSld sldOrd addMainMaster delMainMaster">
      <pc:chgData name="Moby Spoor (1014938)" userId="S::1014938@hr.nl::5685cc95-3e75-41ee-b9d1-297e1473df93" providerId="AD" clId="Web-{AB1E89E7-6629-EA7F-7CF1-30F5613B07B0}" dt="2022-03-06T21:10:41.058" v="647"/>
      <pc:docMkLst>
        <pc:docMk/>
      </pc:docMkLst>
      <pc:sldChg chg="modSp mod modClrScheme chgLayout">
        <pc:chgData name="Moby Spoor (1014938)" userId="S::1014938@hr.nl::5685cc95-3e75-41ee-b9d1-297e1473df93" providerId="AD" clId="Web-{AB1E89E7-6629-EA7F-7CF1-30F5613B07B0}" dt="2022-03-06T20:47:57.993" v="525" actId="1076"/>
        <pc:sldMkLst>
          <pc:docMk/>
          <pc:sldMk cId="4198410988" sldId="258"/>
        </pc:sldMkLst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4198410988" sldId="258"/>
            <ac:spMk id="2" creationId="{343F26D2-116C-43BC-AF03-FFFFBB5C07B8}"/>
          </ac:spMkLst>
        </pc:spChg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4198410988" sldId="258"/>
            <ac:spMk id="3" creationId="{D590050F-C07B-4990-8100-1A29806A7796}"/>
          </ac:spMkLst>
        </pc:spChg>
        <pc:picChg chg="mod">
          <ac:chgData name="Moby Spoor (1014938)" userId="S::1014938@hr.nl::5685cc95-3e75-41ee-b9d1-297e1473df93" providerId="AD" clId="Web-{AB1E89E7-6629-EA7F-7CF1-30F5613B07B0}" dt="2022-03-06T20:47:57.993" v="525" actId="1076"/>
          <ac:picMkLst>
            <pc:docMk/>
            <pc:sldMk cId="4198410988" sldId="258"/>
            <ac:picMk id="5" creationId="{968590CD-051C-43C8-9E31-502E411DCCD8}"/>
          </ac:picMkLst>
        </pc:picChg>
      </pc:sldChg>
      <pc:sldChg chg="addSp delSp modSp mod modClrScheme chgLayout">
        <pc:chgData name="Moby Spoor (1014938)" userId="S::1014938@hr.nl::5685cc95-3e75-41ee-b9d1-297e1473df93" providerId="AD" clId="Web-{AB1E89E7-6629-EA7F-7CF1-30F5613B07B0}" dt="2022-03-06T20:46:45.225" v="518"/>
        <pc:sldMkLst>
          <pc:docMk/>
          <pc:sldMk cId="427080376" sldId="259"/>
        </pc:sldMkLst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427080376" sldId="259"/>
            <ac:spMk id="2" creationId="{923870DC-2432-472D-83B6-587504C4AC48}"/>
          </ac:spMkLst>
        </pc:spChg>
        <pc:spChg chg="add del mod">
          <ac:chgData name="Moby Spoor (1014938)" userId="S::1014938@hr.nl::5685cc95-3e75-41ee-b9d1-297e1473df93" providerId="AD" clId="Web-{AB1E89E7-6629-EA7F-7CF1-30F5613B07B0}" dt="2022-03-06T19:31:57.005" v="5"/>
          <ac:spMkLst>
            <pc:docMk/>
            <pc:sldMk cId="427080376" sldId="259"/>
            <ac:spMk id="3" creationId="{BD6D8BF1-9F4D-4A0C-A4A8-3161B821A521}"/>
          </ac:spMkLst>
        </pc:spChg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427080376" sldId="259"/>
            <ac:spMk id="8" creationId="{7C62ABE5-CF45-49E9-B29C-437E7270556D}"/>
          </ac:spMkLst>
        </pc:spChg>
      </pc:sldChg>
      <pc:sldChg chg="modSp add mod replId modClrScheme chgLayout">
        <pc:chgData name="Moby Spoor (1014938)" userId="S::1014938@hr.nl::5685cc95-3e75-41ee-b9d1-297e1473df93" providerId="AD" clId="Web-{AB1E89E7-6629-EA7F-7CF1-30F5613B07B0}" dt="2022-03-06T20:46:45.225" v="518"/>
        <pc:sldMkLst>
          <pc:docMk/>
          <pc:sldMk cId="1376691621" sldId="260"/>
        </pc:sldMkLst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1376691621" sldId="260"/>
            <ac:spMk id="2" creationId="{923870DC-2432-472D-83B6-587504C4AC48}"/>
          </ac:spMkLst>
        </pc:spChg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1376691621" sldId="260"/>
            <ac:spMk id="8" creationId="{7C62ABE5-CF45-49E9-B29C-437E7270556D}"/>
          </ac:spMkLst>
        </pc:spChg>
      </pc:sldChg>
      <pc:sldChg chg="new del">
        <pc:chgData name="Moby Spoor (1014938)" userId="S::1014938@hr.nl::5685cc95-3e75-41ee-b9d1-297e1473df93" providerId="AD" clId="Web-{AB1E89E7-6629-EA7F-7CF1-30F5613B07B0}" dt="2022-03-06T19:31:58.333" v="6"/>
        <pc:sldMkLst>
          <pc:docMk/>
          <pc:sldMk cId="2303182722" sldId="260"/>
        </pc:sldMkLst>
      </pc:sldChg>
      <pc:sldChg chg="new del">
        <pc:chgData name="Moby Spoor (1014938)" userId="S::1014938@hr.nl::5685cc95-3e75-41ee-b9d1-297e1473df93" providerId="AD" clId="Web-{AB1E89E7-6629-EA7F-7CF1-30F5613B07B0}" dt="2022-03-06T20:14:21.273" v="141"/>
        <pc:sldMkLst>
          <pc:docMk/>
          <pc:sldMk cId="3292091021" sldId="261"/>
        </pc:sldMkLst>
      </pc:sldChg>
      <pc:sldChg chg="addSp delSp modSp add mod replId modClrScheme chgLayout">
        <pc:chgData name="Moby Spoor (1014938)" userId="S::1014938@hr.nl::5685cc95-3e75-41ee-b9d1-297e1473df93" providerId="AD" clId="Web-{AB1E89E7-6629-EA7F-7CF1-30F5613B07B0}" dt="2022-03-06T21:10:41.058" v="647"/>
        <pc:sldMkLst>
          <pc:docMk/>
          <pc:sldMk cId="2344125698" sldId="262"/>
        </pc:sldMkLst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2344125698" sldId="262"/>
            <ac:spMk id="2" creationId="{923870DC-2432-472D-83B6-587504C4AC48}"/>
          </ac:spMkLst>
        </pc:spChg>
        <pc:spChg chg="add del mod">
          <ac:chgData name="Moby Spoor (1014938)" userId="S::1014938@hr.nl::5685cc95-3e75-41ee-b9d1-297e1473df93" providerId="AD" clId="Web-{AB1E89E7-6629-EA7F-7CF1-30F5613B07B0}" dt="2022-03-06T20:25:38.148" v="279"/>
          <ac:spMkLst>
            <pc:docMk/>
            <pc:sldMk cId="2344125698" sldId="262"/>
            <ac:spMk id="7" creationId="{B33DC780-654B-4DE1-9794-4127234E584D}"/>
          </ac:spMkLst>
        </pc:spChg>
        <pc:spChg chg="del mod">
          <ac:chgData name="Moby Spoor (1014938)" userId="S::1014938@hr.nl::5685cc95-3e75-41ee-b9d1-297e1473df93" providerId="AD" clId="Web-{AB1E89E7-6629-EA7F-7CF1-30F5613B07B0}" dt="2022-03-06T20:22:34.269" v="175"/>
          <ac:spMkLst>
            <pc:docMk/>
            <pc:sldMk cId="2344125698" sldId="262"/>
            <ac:spMk id="8" creationId="{7C62ABE5-CF45-49E9-B29C-437E7270556D}"/>
          </ac:spMkLst>
        </pc:spChg>
        <pc:graphicFrameChg chg="add del mod ord modGraphic">
          <ac:chgData name="Moby Spoor (1014938)" userId="S::1014938@hr.nl::5685cc95-3e75-41ee-b9d1-297e1473df93" providerId="AD" clId="Web-{AB1E89E7-6629-EA7F-7CF1-30F5613B07B0}" dt="2022-03-06T20:25:20.897" v="278"/>
          <ac:graphicFrameMkLst>
            <pc:docMk/>
            <pc:sldMk cId="2344125698" sldId="262"/>
            <ac:graphicFrameMk id="5" creationId="{E79BDA28-A36C-407F-BE1F-F8F77271D9CB}"/>
          </ac:graphicFrameMkLst>
        </pc:graphicFrameChg>
        <pc:graphicFrameChg chg="add mod ord modGraphic">
          <ac:chgData name="Moby Spoor (1014938)" userId="S::1014938@hr.nl::5685cc95-3e75-41ee-b9d1-297e1473df93" providerId="AD" clId="Web-{AB1E89E7-6629-EA7F-7CF1-30F5613B07B0}" dt="2022-03-06T21:10:41.058" v="647"/>
          <ac:graphicFrameMkLst>
            <pc:docMk/>
            <pc:sldMk cId="2344125698" sldId="262"/>
            <ac:graphicFrameMk id="10" creationId="{AAD8C800-3E37-40A2-9B0B-20DDEF805E58}"/>
          </ac:graphicFrameMkLst>
        </pc:graphicFrameChg>
        <pc:graphicFrameChg chg="add del mod modGraphic">
          <ac:chgData name="Moby Spoor (1014938)" userId="S::1014938@hr.nl::5685cc95-3e75-41ee-b9d1-297e1473df93" providerId="AD" clId="Web-{AB1E89E7-6629-EA7F-7CF1-30F5613B07B0}" dt="2022-03-06T20:28:08.026" v="345"/>
          <ac:graphicFrameMkLst>
            <pc:docMk/>
            <pc:sldMk cId="2344125698" sldId="262"/>
            <ac:graphicFrameMk id="14" creationId="{95946385-7289-4DAC-ADEF-85DD80D9026B}"/>
          </ac:graphicFrameMkLst>
        </pc:graphicFrameChg>
        <pc:graphicFrameChg chg="add del mod">
          <ac:chgData name="Moby Spoor (1014938)" userId="S::1014938@hr.nl::5685cc95-3e75-41ee-b9d1-297e1473df93" providerId="AD" clId="Web-{AB1E89E7-6629-EA7F-7CF1-30F5613B07B0}" dt="2022-03-06T20:28:12.870" v="347"/>
          <ac:graphicFrameMkLst>
            <pc:docMk/>
            <pc:sldMk cId="2344125698" sldId="262"/>
            <ac:graphicFrameMk id="18" creationId="{F4DCD39F-28BE-40DF-B5D8-EE77F3C1DE4B}"/>
          </ac:graphicFrameMkLst>
        </pc:graphicFrameChg>
        <pc:graphicFrameChg chg="add del mod">
          <ac:chgData name="Moby Spoor (1014938)" userId="S::1014938@hr.nl::5685cc95-3e75-41ee-b9d1-297e1473df93" providerId="AD" clId="Web-{AB1E89E7-6629-EA7F-7CF1-30F5613B07B0}" dt="2022-03-06T21:09:20.947" v="599"/>
          <ac:graphicFrameMkLst>
            <pc:docMk/>
            <pc:sldMk cId="2344125698" sldId="262"/>
            <ac:graphicFrameMk id="20" creationId="{AA3B429E-309B-4B7E-B02D-2120CAA90D1D}"/>
          </ac:graphicFrameMkLst>
        </pc:graphicFrameChg>
        <pc:picChg chg="del">
          <ac:chgData name="Moby Spoor (1014938)" userId="S::1014938@hr.nl::5685cc95-3e75-41ee-b9d1-297e1473df93" providerId="AD" clId="Web-{AB1E89E7-6629-EA7F-7CF1-30F5613B07B0}" dt="2022-03-06T20:47:38.070" v="523"/>
          <ac:picMkLst>
            <pc:docMk/>
            <pc:sldMk cId="2344125698" sldId="262"/>
            <ac:picMk id="4" creationId="{B122043B-07BC-4733-AD2B-141CEF845C8F}"/>
          </ac:picMkLst>
        </pc:picChg>
      </pc:sldChg>
      <pc:sldChg chg="delSp modSp add mod replId modClrScheme chgLayout">
        <pc:chgData name="Moby Spoor (1014938)" userId="S::1014938@hr.nl::5685cc95-3e75-41ee-b9d1-297e1473df93" providerId="AD" clId="Web-{AB1E89E7-6629-EA7F-7CF1-30F5613B07B0}" dt="2022-03-06T20:46:45.225" v="518"/>
        <pc:sldMkLst>
          <pc:docMk/>
          <pc:sldMk cId="1518717118" sldId="263"/>
        </pc:sldMkLst>
        <pc:spChg chg="mod ord">
          <ac:chgData name="Moby Spoor (1014938)" userId="S::1014938@hr.nl::5685cc95-3e75-41ee-b9d1-297e1473df93" providerId="AD" clId="Web-{AB1E89E7-6629-EA7F-7CF1-30F5613B07B0}" dt="2022-03-06T20:46:45.225" v="518"/>
          <ac:spMkLst>
            <pc:docMk/>
            <pc:sldMk cId="1518717118" sldId="263"/>
            <ac:spMk id="2" creationId="{923870DC-2432-472D-83B6-587504C4AC48}"/>
          </ac:spMkLst>
        </pc:spChg>
        <pc:spChg chg="del mod">
          <ac:chgData name="Moby Spoor (1014938)" userId="S::1014938@hr.nl::5685cc95-3e75-41ee-b9d1-297e1473df93" providerId="AD" clId="Web-{AB1E89E7-6629-EA7F-7CF1-30F5613B07B0}" dt="2022-03-06T20:15:13.415" v="167"/>
          <ac:spMkLst>
            <pc:docMk/>
            <pc:sldMk cId="1518717118" sldId="263"/>
            <ac:spMk id="8" creationId="{7C62ABE5-CF45-49E9-B29C-437E7270556D}"/>
          </ac:spMkLst>
        </pc:spChg>
      </pc:sldChg>
      <pc:sldChg chg="addSp delSp modSp new mod ord modClrScheme setClrOvrMap chgLayout">
        <pc:chgData name="Moby Spoor (1014938)" userId="S::1014938@hr.nl::5685cc95-3e75-41ee-b9d1-297e1473df93" providerId="AD" clId="Web-{AB1E89E7-6629-EA7F-7CF1-30F5613B07B0}" dt="2022-03-06T20:47:15.257" v="522"/>
        <pc:sldMkLst>
          <pc:docMk/>
          <pc:sldMk cId="1758666120" sldId="264"/>
        </pc:sldMkLst>
        <pc:spChg chg="mod ord">
          <ac:chgData name="Moby Spoor (1014938)" userId="S::1014938@hr.nl::5685cc95-3e75-41ee-b9d1-297e1473df93" providerId="AD" clId="Web-{AB1E89E7-6629-EA7F-7CF1-30F5613B07B0}" dt="2022-03-06T20:47:00.944" v="519"/>
          <ac:spMkLst>
            <pc:docMk/>
            <pc:sldMk cId="1758666120" sldId="264"/>
            <ac:spMk id="2" creationId="{2798A592-ACB8-4994-AFA9-A8F1C8501492}"/>
          </ac:spMkLst>
        </pc:spChg>
        <pc:spChg chg="add del mod">
          <ac:chgData name="Moby Spoor (1014938)" userId="S::1014938@hr.nl::5685cc95-3e75-41ee-b9d1-297e1473df93" providerId="AD" clId="Web-{AB1E89E7-6629-EA7F-7CF1-30F5613B07B0}" dt="2022-03-06T20:46:33.131" v="517"/>
          <ac:spMkLst>
            <pc:docMk/>
            <pc:sldMk cId="1758666120" sldId="264"/>
            <ac:spMk id="3" creationId="{42F76F58-9E49-4169-9BA2-AF315581FF16}"/>
          </ac:spMkLst>
        </pc:spChg>
        <pc:spChg chg="add del">
          <ac:chgData name="Moby Spoor (1014938)" userId="S::1014938@hr.nl::5685cc95-3e75-41ee-b9d1-297e1473df93" providerId="AD" clId="Web-{AB1E89E7-6629-EA7F-7CF1-30F5613B07B0}" dt="2022-03-06T20:47:15.257" v="522"/>
          <ac:spMkLst>
            <pc:docMk/>
            <pc:sldMk cId="1758666120" sldId="264"/>
            <ac:spMk id="8" creationId="{C9413E69-1F55-4030-90D7-9ED5D11C5F7C}"/>
          </ac:spMkLst>
        </pc:spChg>
        <pc:spChg chg="add">
          <ac:chgData name="Moby Spoor (1014938)" userId="S::1014938@hr.nl::5685cc95-3e75-41ee-b9d1-297e1473df93" providerId="AD" clId="Web-{AB1E89E7-6629-EA7F-7CF1-30F5613B07B0}" dt="2022-03-06T20:47:00.944" v="519"/>
          <ac:spMkLst>
            <pc:docMk/>
            <pc:sldMk cId="1758666120" sldId="264"/>
            <ac:spMk id="11" creationId="{B4AAD3FD-83A5-4B89-9F8F-01B8870865BE}"/>
          </ac:spMkLst>
        </pc:spChg>
        <pc:spChg chg="add">
          <ac:chgData name="Moby Spoor (1014938)" userId="S::1014938@hr.nl::5685cc95-3e75-41ee-b9d1-297e1473df93" providerId="AD" clId="Web-{AB1E89E7-6629-EA7F-7CF1-30F5613B07B0}" dt="2022-03-06T20:47:00.944" v="519"/>
          <ac:spMkLst>
            <pc:docMk/>
            <pc:sldMk cId="1758666120" sldId="264"/>
            <ac:spMk id="13" creationId="{61752F1D-FC0F-4103-9584-630E643CCDA6}"/>
          </ac:spMkLst>
        </pc:spChg>
        <pc:spChg chg="add">
          <ac:chgData name="Moby Spoor (1014938)" userId="S::1014938@hr.nl::5685cc95-3e75-41ee-b9d1-297e1473df93" providerId="AD" clId="Web-{AB1E89E7-6629-EA7F-7CF1-30F5613B07B0}" dt="2022-03-06T20:47:00.944" v="519"/>
          <ac:spMkLst>
            <pc:docMk/>
            <pc:sldMk cId="1758666120" sldId="264"/>
            <ac:spMk id="15" creationId="{70151CB7-E7DE-4917-B831-01DF9CE01306}"/>
          </ac:spMkLst>
        </pc:spChg>
        <pc:spChg chg="add">
          <ac:chgData name="Moby Spoor (1014938)" userId="S::1014938@hr.nl::5685cc95-3e75-41ee-b9d1-297e1473df93" providerId="AD" clId="Web-{AB1E89E7-6629-EA7F-7CF1-30F5613B07B0}" dt="2022-03-06T20:47:00.944" v="519"/>
          <ac:spMkLst>
            <pc:docMk/>
            <pc:sldMk cId="1758666120" sldId="264"/>
            <ac:spMk id="17" creationId="{A92A1116-1C84-41DF-B803-1F7B0883EC82}"/>
          </ac:spMkLst>
        </pc:spChg>
        <pc:picChg chg="mod ord">
          <ac:chgData name="Moby Spoor (1014938)" userId="S::1014938@hr.nl::5685cc95-3e75-41ee-b9d1-297e1473df93" providerId="AD" clId="Web-{AB1E89E7-6629-EA7F-7CF1-30F5613B07B0}" dt="2022-03-06T20:47:09.023" v="521" actId="1076"/>
          <ac:picMkLst>
            <pc:docMk/>
            <pc:sldMk cId="1758666120" sldId="264"/>
            <ac:picMk id="4" creationId="{DF655471-F8FA-4956-B5A8-555BB8974488}"/>
          </ac:picMkLst>
        </pc:picChg>
      </pc:sldChg>
      <pc:sldMasterChg chg="del delSldLayout">
        <pc:chgData name="Moby Spoor (1014938)" userId="S::1014938@hr.nl::5685cc95-3e75-41ee-b9d1-297e1473df93" providerId="AD" clId="Web-{AB1E89E7-6629-EA7F-7CF1-30F5613B07B0}" dt="2022-03-06T20:46:45.225" v="518"/>
        <pc:sldMasterMkLst>
          <pc:docMk/>
          <pc:sldMasterMk cId="3320267499" sldId="2147483702"/>
        </pc:sldMasterMkLst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964621381" sldId="2147483703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592021091" sldId="2147483704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470507367" sldId="2147483705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498086447" sldId="2147483706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883695907" sldId="2147483707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849472978" sldId="2147483708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884159023" sldId="2147483709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493980393" sldId="2147483710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634968876" sldId="2147483711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881204961" sldId="2147483712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94859433" sldId="2147483713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3154442474" sldId="2147483714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3173956451" sldId="2147483715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2933154806" sldId="2147483716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097127402" sldId="2147483717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332262439" sldId="2147483718"/>
          </pc:sldLayoutMkLst>
        </pc:sldLayoutChg>
        <pc:sldLayoutChg chg="del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3320267499" sldId="2147483702"/>
            <pc:sldLayoutMk cId="1742554175" sldId="2147483719"/>
          </pc:sldLayoutMkLst>
        </pc:sldLayoutChg>
      </pc:sldMasterChg>
      <pc:sldMasterChg chg="add addSldLayout modSldLayout">
        <pc:chgData name="Moby Spoor (1014938)" userId="S::1014938@hr.nl::5685cc95-3e75-41ee-b9d1-297e1473df93" providerId="AD" clId="Web-{AB1E89E7-6629-EA7F-7CF1-30F5613B07B0}" dt="2022-03-06T20:46:45.225" v="518"/>
        <pc:sldMasterMkLst>
          <pc:docMk/>
          <pc:sldMasterMk cId="108089832" sldId="2147483720"/>
        </pc:sldMasterMkLst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4208362753" sldId="2147483721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2808819211" sldId="2147483722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2102907910" sldId="2147483723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2237877861" sldId="2147483724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1105883405" sldId="2147483725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173866090" sldId="2147483726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117284196" sldId="2147483727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008636465" sldId="2147483728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2331228017" sldId="2147483729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458081782" sldId="2147483730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2503682466" sldId="2147483731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320506054" sldId="2147483732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676030834" sldId="2147483733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8181790" sldId="2147483734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4160201397" sldId="2147483735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511747552" sldId="2147483736"/>
          </pc:sldLayoutMkLst>
        </pc:sldLayoutChg>
        <pc:sldLayoutChg chg="add mod replId">
          <pc:chgData name="Moby Spoor (1014938)" userId="S::1014938@hr.nl::5685cc95-3e75-41ee-b9d1-297e1473df93" providerId="AD" clId="Web-{AB1E89E7-6629-EA7F-7CF1-30F5613B07B0}" dt="2022-03-06T20:46:45.225" v="518"/>
          <pc:sldLayoutMkLst>
            <pc:docMk/>
            <pc:sldMasterMk cId="108089832" sldId="2147483720"/>
            <pc:sldLayoutMk cId="3643630170" sldId="2147483737"/>
          </pc:sldLayoutMkLst>
        </pc:sldLayoutChg>
      </pc:sldMasterChg>
    </pc:docChg>
  </pc:docChgLst>
  <pc:docChgLst>
    <pc:chgData name="Moby Spoor (1014938)" userId="S::1014938@hr.nl::5685cc95-3e75-41ee-b9d1-297e1473df93" providerId="AD" clId="Web-{3296990D-FDBD-613F-2080-6DCC94B5D5A0}"/>
    <pc:docChg chg="modSld">
      <pc:chgData name="Moby Spoor (1014938)" userId="S::1014938@hr.nl::5685cc95-3e75-41ee-b9d1-297e1473df93" providerId="AD" clId="Web-{3296990D-FDBD-613F-2080-6DCC94B5D5A0}" dt="2022-03-07T09:32:26.482" v="17"/>
      <pc:docMkLst>
        <pc:docMk/>
      </pc:docMkLst>
      <pc:sldChg chg="modSp">
        <pc:chgData name="Moby Spoor (1014938)" userId="S::1014938@hr.nl::5685cc95-3e75-41ee-b9d1-297e1473df93" providerId="AD" clId="Web-{3296990D-FDBD-613F-2080-6DCC94B5D5A0}" dt="2022-03-07T09:32:26.482" v="17"/>
        <pc:sldMkLst>
          <pc:docMk/>
          <pc:sldMk cId="2344125698" sldId="262"/>
        </pc:sldMkLst>
        <pc:graphicFrameChg chg="mod modGraphic">
          <ac:chgData name="Moby Spoor (1014938)" userId="S::1014938@hr.nl::5685cc95-3e75-41ee-b9d1-297e1473df93" providerId="AD" clId="Web-{3296990D-FDBD-613F-2080-6DCC94B5D5A0}" dt="2022-03-07T09:32:26.482" v="17"/>
          <ac:graphicFrameMkLst>
            <pc:docMk/>
            <pc:sldMk cId="2344125698" sldId="262"/>
            <ac:graphicFrameMk id="10" creationId="{AAD8C800-3E37-40A2-9B0B-20DDEF805E58}"/>
          </ac:graphicFrameMkLst>
        </pc:graphicFrameChg>
      </pc:sldChg>
    </pc:docChg>
  </pc:docChgLst>
  <pc:docChgLst>
    <pc:chgData name="hazim Ali (0814058)" userId="S::0814058@hr.nl::feddcf90-cd8e-4834-b995-2ed6985e8f36" providerId="AD" clId="Web-{838FF33D-CF22-44F3-956B-59D9AC6F2A5B}"/>
    <pc:docChg chg="sldOrd">
      <pc:chgData name="hazim Ali (0814058)" userId="S::0814058@hr.nl::feddcf90-cd8e-4834-b995-2ed6985e8f36" providerId="AD" clId="Web-{838FF33D-CF22-44F3-956B-59D9AC6F2A5B}" dt="2022-03-07T00:48:53.924" v="1"/>
      <pc:docMkLst>
        <pc:docMk/>
      </pc:docMkLst>
      <pc:sldChg chg="ord">
        <pc:chgData name="hazim Ali (0814058)" userId="S::0814058@hr.nl::feddcf90-cd8e-4834-b995-2ed6985e8f36" providerId="AD" clId="Web-{838FF33D-CF22-44F3-956B-59D9AC6F2A5B}" dt="2022-03-07T00:48:53.924" v="1"/>
        <pc:sldMkLst>
          <pc:docMk/>
          <pc:sldMk cId="3724590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0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Xinyuan-LilyGO/LilyGO-T-SIM7000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68590CD-051C-43C8-9E31-502E411DC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4753931" y="580879"/>
            <a:ext cx="7231955" cy="573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F26D2-116C-43BC-AF03-FFFFBB5C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000">
                <a:ea typeface="+mj-lt"/>
                <a:cs typeface="+mj-lt"/>
              </a:rPr>
              <a:t>Project 78: MicroTransAt: Integratie en optimalisatie van het sensor/actuatornetwerk in de boot en walverbinding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050F-C07B-4990-8100-1A29806A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Collin Acquah, Hazim Ali, Benito Wildeman, Moby Spoor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841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Backstory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2ABE5-CF45-49E9-B29C-437E727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Wat is de </a:t>
            </a:r>
            <a:r>
              <a:rPr lang="en-US" sz="1700" err="1">
                <a:cs typeface="Calibri"/>
              </a:rPr>
              <a:t>microtransat</a:t>
            </a:r>
            <a:r>
              <a:rPr lang="en-US" sz="17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80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Sprint review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2ABE5-CF45-49E9-B29C-437E727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Can-bus </a:t>
            </a:r>
            <a:r>
              <a:rPr lang="en-US" sz="1700" err="1">
                <a:cs typeface="Calibri"/>
              </a:rPr>
              <a:t>leren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gebruiken</a:t>
            </a:r>
            <a:r>
              <a:rPr lang="en-US" sz="1700">
                <a:cs typeface="Calibri"/>
              </a:rPr>
              <a:t>.</a:t>
            </a:r>
            <a:endParaRPr lang="en-US"/>
          </a:p>
          <a:p>
            <a:r>
              <a:rPr lang="en-US" sz="1700" err="1">
                <a:cs typeface="Calibri"/>
              </a:rPr>
              <a:t>Documentatie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voor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geleverde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onderdelen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gezocht</a:t>
            </a:r>
            <a:r>
              <a:rPr lang="en-US" sz="1700">
                <a:cs typeface="Calibri"/>
              </a:rPr>
              <a:t>.</a:t>
            </a:r>
          </a:p>
          <a:p>
            <a:r>
              <a:rPr lang="en-US" sz="1700" err="1">
                <a:cs typeface="Calibri"/>
              </a:rPr>
              <a:t>Samenwerkings</a:t>
            </a:r>
            <a:r>
              <a:rPr lang="en-US" sz="1700">
                <a:cs typeface="Calibri"/>
              </a:rPr>
              <a:t> contract.</a:t>
            </a:r>
          </a:p>
          <a:p>
            <a:r>
              <a:rPr lang="en-US" sz="1700">
                <a:cs typeface="Calibri"/>
              </a:rPr>
              <a:t>user stories </a:t>
            </a:r>
            <a:r>
              <a:rPr lang="en-US" sz="1700" err="1">
                <a:cs typeface="Calibri"/>
              </a:rPr>
              <a:t>toegevoegd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aan</a:t>
            </a:r>
            <a:r>
              <a:rPr lang="en-US" sz="1700">
                <a:cs typeface="Calibri"/>
              </a:rPr>
              <a:t> PB.</a:t>
            </a:r>
          </a:p>
        </p:txBody>
      </p:sp>
    </p:spTree>
    <p:extLst>
      <p:ext uri="{BB962C8B-B14F-4D97-AF65-F5344CB8AC3E}">
        <p14:creationId xmlns:p14="http://schemas.microsoft.com/office/powerpoint/2010/main" val="137669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A592-ACB8-4994-AFA9-A8F1C850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CAN-bus test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WhatsApp Video 2022-03-06 at 9.43.36 PM">
            <a:hlinkClick r:id="" action="ppaction://media"/>
            <a:extLst>
              <a:ext uri="{FF2B5EF4-FFF2-40B4-BE49-F238E27FC236}">
                <a16:creationId xmlns:a16="http://schemas.microsoft.com/office/drawing/2014/main" id="{DF655471-F8FA-4956-B5A8-555BB89744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31861" y="1617985"/>
            <a:ext cx="6336807" cy="370322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66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56E6F-9F67-6647-AEB9-4A744DF1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31312"/>
            <a:ext cx="9404723" cy="1400530"/>
          </a:xfrm>
        </p:spPr>
        <p:txBody>
          <a:bodyPr/>
          <a:lstStyle/>
          <a:p>
            <a:r>
              <a:rPr lang="nl-NL">
                <a:ea typeface="+mj-lt"/>
                <a:cs typeface="+mj-lt"/>
              </a:rPr>
              <a:t>4G/wifi module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6FD0C-C9FE-2B4B-ABAC-D3555AB0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TESTFASE</a:t>
            </a:r>
          </a:p>
          <a:p>
            <a:pPr lvl="1">
              <a:buClr>
                <a:srgbClr val="8AD0D6"/>
              </a:buClr>
            </a:pPr>
            <a:r>
              <a:rPr lang="nl-NL" b="1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LilyGO-T-SIM7000G</a:t>
            </a:r>
            <a:r>
              <a:rPr lang="nl-NL"/>
              <a:t>-CANBUS C/C++</a:t>
            </a:r>
          </a:p>
          <a:p>
            <a:pPr lvl="2">
              <a:buClr>
                <a:srgbClr val="8AD0D6"/>
              </a:buClr>
            </a:pPr>
            <a:r>
              <a:rPr lang="nl-NL"/>
              <a:t>SIM7000G MODEM</a:t>
            </a:r>
          </a:p>
          <a:p>
            <a:pPr lvl="2">
              <a:buClr>
                <a:srgbClr val="8AD0D6"/>
              </a:buClr>
            </a:pPr>
            <a:r>
              <a:rPr lang="nl-NL"/>
              <a:t>ESP32-WROVER wifi-antenne</a:t>
            </a:r>
          </a:p>
          <a:p>
            <a:pPr>
              <a:buClr>
                <a:srgbClr val="8AD0D6"/>
              </a:buClr>
            </a:pPr>
            <a:endParaRPr lang="nl-NL"/>
          </a:p>
          <a:p>
            <a:pPr>
              <a:buClr>
                <a:srgbClr val="8AD0D6"/>
              </a:buClr>
            </a:pPr>
            <a:endParaRPr lang="nl-NL"/>
          </a:p>
          <a:p>
            <a:pPr>
              <a:buClr>
                <a:srgbClr val="8AD0D6"/>
              </a:buClr>
            </a:pPr>
            <a:r>
              <a:rPr lang="nl-NL"/>
              <a:t>MICROTRANSAT CHALLENGE</a:t>
            </a:r>
          </a:p>
          <a:p>
            <a:pPr lvl="1">
              <a:buClr>
                <a:srgbClr val="8AD0D6"/>
              </a:buClr>
            </a:pPr>
            <a:r>
              <a:rPr lang="nl-NL"/>
              <a:t>ISBD- MODULE </a:t>
            </a:r>
          </a:p>
          <a:p>
            <a:pPr lvl="1">
              <a:buClr>
                <a:srgbClr val="8AD0D6"/>
              </a:buClr>
            </a:pPr>
            <a:r>
              <a:rPr lang="nl-NL"/>
              <a:t>MICROCONTROLLER C/C++</a:t>
            </a:r>
          </a:p>
          <a:p>
            <a:pPr lvl="1">
              <a:buClr>
                <a:srgbClr val="8AD0D6"/>
              </a:buClr>
            </a:pPr>
            <a:r>
              <a:rPr lang="nl-NL"/>
              <a:t>GPS -MODULE</a:t>
            </a:r>
          </a:p>
          <a:p>
            <a:pPr>
              <a:buClr>
                <a:srgbClr val="8AD0D6"/>
              </a:buClr>
            </a:pPr>
            <a:r>
              <a:rPr lang="nl-NL"/>
              <a:t>ROCK7 NETWERK</a:t>
            </a:r>
          </a:p>
        </p:txBody>
      </p:sp>
      <p:pic>
        <p:nvPicPr>
          <p:cNvPr id="5" name="Afbeelding 5" descr="Afbeelding met tekst, elektronica, circuit&#10;&#10;Automatisch gegenereerde beschrijving">
            <a:extLst>
              <a:ext uri="{FF2B5EF4-FFF2-40B4-BE49-F238E27FC236}">
                <a16:creationId xmlns:a16="http://schemas.microsoft.com/office/drawing/2014/main" id="{B41F9F40-59BA-4524-AAA5-5E0CE599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1332359"/>
            <a:ext cx="2743200" cy="21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Sprint backlog</a:t>
            </a:r>
            <a:br>
              <a:rPr lang="en-US" sz="2800">
                <a:cs typeface="Calibri Light"/>
              </a:rPr>
            </a:br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D8C800-3E37-40A2-9B0B-20DDEF805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17340"/>
              </p:ext>
            </p:extLst>
          </p:nvPr>
        </p:nvGraphicFramePr>
        <p:xfrm>
          <a:off x="112485" y="2527148"/>
          <a:ext cx="11295718" cy="242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266">
                  <a:extLst>
                    <a:ext uri="{9D8B030D-6E8A-4147-A177-3AD203B41FA5}">
                      <a16:colId xmlns:a16="http://schemas.microsoft.com/office/drawing/2014/main" val="416311816"/>
                    </a:ext>
                  </a:extLst>
                </a:gridCol>
                <a:gridCol w="1355360">
                  <a:extLst>
                    <a:ext uri="{9D8B030D-6E8A-4147-A177-3AD203B41FA5}">
                      <a16:colId xmlns:a16="http://schemas.microsoft.com/office/drawing/2014/main" val="1731815096"/>
                    </a:ext>
                  </a:extLst>
                </a:gridCol>
                <a:gridCol w="4878049">
                  <a:extLst>
                    <a:ext uri="{9D8B030D-6E8A-4147-A177-3AD203B41FA5}">
                      <a16:colId xmlns:a16="http://schemas.microsoft.com/office/drawing/2014/main" val="2345868727"/>
                    </a:ext>
                  </a:extLst>
                </a:gridCol>
                <a:gridCol w="2376997">
                  <a:extLst>
                    <a:ext uri="{9D8B030D-6E8A-4147-A177-3AD203B41FA5}">
                      <a16:colId xmlns:a16="http://schemas.microsoft.com/office/drawing/2014/main" val="3129872677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2318537463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2265822939"/>
                    </a:ext>
                  </a:extLst>
                </a:gridCol>
              </a:tblGrid>
              <a:tr h="3185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Als..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Wil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ik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graag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Zo dat...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prioriteit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Wie?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06312"/>
                  </a:ext>
                </a:extLst>
              </a:tr>
              <a:tr h="54963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Eigenaar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Dat er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een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lijst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datatypes met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bijbehorende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NMEA2000 ID's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wordt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opgesteld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Het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goed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gedocumenteerd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Must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Collin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56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een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communicatiemodule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(4G/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module)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programmeren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snel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getest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can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worden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met de boot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Benito/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Hazim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8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Inzicht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krijgen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documentatie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die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geleverd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is door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vorige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groepen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wij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verder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kunnen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waar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zij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gebleven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waren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Moby/</a:t>
                      </a:r>
                    </a:p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Collin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9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een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msp430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leren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kennen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zoals: IDE, registers, libraries,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etc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er code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getranslate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kan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Century Gothic"/>
                        </a:rPr>
                        <a:t>worden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Must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Moby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33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2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8856810" cy="11972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cs typeface="Calibri Light"/>
              </a:rPr>
              <a:t>Feedback/</a:t>
            </a:r>
            <a:br>
              <a:rPr lang="en-US" sz="4000">
                <a:cs typeface="Calibri Light"/>
              </a:rPr>
            </a:br>
            <a:r>
              <a:rPr lang="en-US" sz="4000" err="1">
                <a:cs typeface="Calibri Light"/>
              </a:rPr>
              <a:t>vragen</a:t>
            </a:r>
            <a:endParaRPr lang="en-US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71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Project 78: MicroTransAt: Integratie en optimalisatie van het sensor/actuatornetwerk in de boot en walverbinding</vt:lpstr>
      <vt:lpstr>Backstory</vt:lpstr>
      <vt:lpstr>Sprint review </vt:lpstr>
      <vt:lpstr>CAN-bus test</vt:lpstr>
      <vt:lpstr>4G/wifi module</vt:lpstr>
      <vt:lpstr>Sprint backlog </vt:lpstr>
      <vt:lpstr>Feedback/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78: MicroTransAt: Integratie en optimalisatie van het sensor/actuatornetwerk in de boot en walverbinding</dc:title>
  <dc:creator>Moby Spoor (1014938)</dc:creator>
  <cp:revision>1</cp:revision>
  <dcterms:created xsi:type="dcterms:W3CDTF">2022-03-06T18:16:12Z</dcterms:created>
  <dcterms:modified xsi:type="dcterms:W3CDTF">2022-03-07T09:32:55Z</dcterms:modified>
</cp:coreProperties>
</file>