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8" r:id="rId2"/>
  </p:sldMasterIdLst>
  <p:sldIdLst>
    <p:sldId id="258" r:id="rId3"/>
    <p:sldId id="259" r:id="rId4"/>
    <p:sldId id="260" r:id="rId5"/>
    <p:sldId id="263" r:id="rId6"/>
    <p:sldId id="265" r:id="rId7"/>
    <p:sldId id="264" r:id="rId8"/>
    <p:sldId id="266" r:id="rId9"/>
    <p:sldId id="267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EAFC6-80D4-450B-97D3-40CFB8CBD179}" v="626" dt="2022-03-20T20:08:29.451"/>
    <p1510:client id="{622C1783-A13B-B3DC-CDD2-54A1F78BE3B4}" v="611" dt="2022-03-20T20:35:19.663"/>
    <p1510:client id="{65F6438D-0BA9-4F09-B890-0FDA984578AA}" v="3" dt="2022-03-18T13:42:40.818"/>
    <p1510:client id="{7CBB99E8-B949-1B18-0FBF-60C18A758715}" v="393" dt="2022-03-20T20:38:04.011"/>
    <p1510:client id="{85913E42-F659-94AA-50D1-2A4FADFEF014}" v="1" dt="2022-03-20T19:52:34.403"/>
    <p1510:client id="{949D199D-443E-E146-1BEA-BB18E1A1D0E9}" v="84" dt="2022-03-21T09:21:05.228"/>
    <p1510:client id="{A8D6BE32-009F-D278-FD28-9AE9991369FB}" v="44" dt="2022-03-21T09:21:20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by Spoor (1014938)" userId="S::1014938@hr.nl::5685cc95-3e75-41ee-b9d1-297e1473df93" providerId="AD" clId="Web-{949D199D-443E-E146-1BEA-BB18E1A1D0E9}"/>
    <pc:docChg chg="modSld">
      <pc:chgData name="Moby Spoor (1014938)" userId="S::1014938@hr.nl::5685cc95-3e75-41ee-b9d1-297e1473df93" providerId="AD" clId="Web-{949D199D-443E-E146-1BEA-BB18E1A1D0E9}" dt="2022-03-21T09:20:35.712" v="36"/>
      <pc:docMkLst>
        <pc:docMk/>
      </pc:docMkLst>
      <pc:sldChg chg="modSp">
        <pc:chgData name="Moby Spoor (1014938)" userId="S::1014938@hr.nl::5685cc95-3e75-41ee-b9d1-297e1473df93" providerId="AD" clId="Web-{949D199D-443E-E146-1BEA-BB18E1A1D0E9}" dt="2022-03-21T09:20:35.712" v="36"/>
        <pc:sldMkLst>
          <pc:docMk/>
          <pc:sldMk cId="3570614434" sldId="262"/>
        </pc:sldMkLst>
        <pc:graphicFrameChg chg="mod modGraphic">
          <ac:chgData name="Moby Spoor (1014938)" userId="S::1014938@hr.nl::5685cc95-3e75-41ee-b9d1-297e1473df93" providerId="AD" clId="Web-{949D199D-443E-E146-1BEA-BB18E1A1D0E9}" dt="2022-03-21T09:20:35.712" v="36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</pc:docChg>
  </pc:docChgLst>
  <pc:docChgLst>
    <pc:chgData name="Moby Spoor (1014938)" userId="S::1014938@hr.nl::5685cc95-3e75-41ee-b9d1-297e1473df93" providerId="AD" clId="Web-{622C1783-A13B-B3DC-CDD2-54A1F78BE3B4}"/>
    <pc:docChg chg="addSld delSld modSld sldOrd addMainMaster">
      <pc:chgData name="Moby Spoor (1014938)" userId="S::1014938@hr.nl::5685cc95-3e75-41ee-b9d1-297e1473df93" providerId="AD" clId="Web-{622C1783-A13B-B3DC-CDD2-54A1F78BE3B4}" dt="2022-03-20T20:35:19.663" v="557" actId="1076"/>
      <pc:docMkLst>
        <pc:docMk/>
      </pc:docMkLst>
      <pc:sldChg chg="del">
        <pc:chgData name="Moby Spoor (1014938)" userId="S::1014938@hr.nl::5685cc95-3e75-41ee-b9d1-297e1473df93" providerId="AD" clId="Web-{622C1783-A13B-B3DC-CDD2-54A1F78BE3B4}" dt="2022-03-20T19:52:52.051" v="2"/>
        <pc:sldMkLst>
          <pc:docMk/>
          <pc:sldMk cId="109857222" sldId="256"/>
        </pc:sldMkLst>
      </pc:sldChg>
      <pc:sldChg chg="add">
        <pc:chgData name="Moby Spoor (1014938)" userId="S::1014938@hr.nl::5685cc95-3e75-41ee-b9d1-297e1473df93" providerId="AD" clId="Web-{622C1783-A13B-B3DC-CDD2-54A1F78BE3B4}" dt="2022-03-20T19:52:47.895" v="0"/>
        <pc:sldMkLst>
          <pc:docMk/>
          <pc:sldMk cId="3542424613" sldId="257"/>
        </pc:sldMkLst>
      </pc:sldChg>
      <pc:sldChg chg="del">
        <pc:chgData name="Moby Spoor (1014938)" userId="S::1014938@hr.nl::5685cc95-3e75-41ee-b9d1-297e1473df93" providerId="AD" clId="Web-{622C1783-A13B-B3DC-CDD2-54A1F78BE3B4}" dt="2022-03-20T19:52:51.254" v="1"/>
        <pc:sldMkLst>
          <pc:docMk/>
          <pc:sldMk cId="4096868176" sldId="257"/>
        </pc:sldMkLst>
      </pc:sldChg>
      <pc:sldChg chg="addSp modSp">
        <pc:chgData name="Moby Spoor (1014938)" userId="S::1014938@hr.nl::5685cc95-3e75-41ee-b9d1-297e1473df93" providerId="AD" clId="Web-{622C1783-A13B-B3DC-CDD2-54A1F78BE3B4}" dt="2022-03-20T19:53:32.224" v="15" actId="1076"/>
        <pc:sldMkLst>
          <pc:docMk/>
          <pc:sldMk cId="3542424613" sldId="258"/>
        </pc:sldMkLst>
        <pc:spChg chg="add mod">
          <ac:chgData name="Moby Spoor (1014938)" userId="S::1014938@hr.nl::5685cc95-3e75-41ee-b9d1-297e1473df93" providerId="AD" clId="Web-{622C1783-A13B-B3DC-CDD2-54A1F78BE3B4}" dt="2022-03-20T19:53:32.224" v="15" actId="1076"/>
          <ac:spMkLst>
            <pc:docMk/>
            <pc:sldMk cId="3542424613" sldId="258"/>
            <ac:spMk id="4" creationId="{F8DBDC71-0594-4924-BC85-5E11275D956E}"/>
          </ac:spMkLst>
        </pc:spChg>
      </pc:sldChg>
      <pc:sldChg chg="add">
        <pc:chgData name="Moby Spoor (1014938)" userId="S::1014938@hr.nl::5685cc95-3e75-41ee-b9d1-297e1473df93" providerId="AD" clId="Web-{622C1783-A13B-B3DC-CDD2-54A1F78BE3B4}" dt="2022-03-20T19:52:56.582" v="3"/>
        <pc:sldMkLst>
          <pc:docMk/>
          <pc:sldMk cId="3102799002" sldId="259"/>
        </pc:sldMkLst>
      </pc:sldChg>
      <pc:sldChg chg="modSp add ord">
        <pc:chgData name="Moby Spoor (1014938)" userId="S::1014938@hr.nl::5685cc95-3e75-41ee-b9d1-297e1473df93" providerId="AD" clId="Web-{622C1783-A13B-B3DC-CDD2-54A1F78BE3B4}" dt="2022-03-20T19:54:02.647" v="22" actId="20577"/>
        <pc:sldMkLst>
          <pc:docMk/>
          <pc:sldMk cId="333952336" sldId="260"/>
        </pc:sldMkLst>
        <pc:spChg chg="mod">
          <ac:chgData name="Moby Spoor (1014938)" userId="S::1014938@hr.nl::5685cc95-3e75-41ee-b9d1-297e1473df93" providerId="AD" clId="Web-{622C1783-A13B-B3DC-CDD2-54A1F78BE3B4}" dt="2022-03-20T19:54:02.647" v="22" actId="20577"/>
          <ac:spMkLst>
            <pc:docMk/>
            <pc:sldMk cId="333952336" sldId="260"/>
            <ac:spMk id="2" creationId="{923870DC-2432-472D-83B6-587504C4AC48}"/>
          </ac:spMkLst>
        </pc:spChg>
      </pc:sldChg>
      <pc:sldChg chg="add">
        <pc:chgData name="Moby Spoor (1014938)" userId="S::1014938@hr.nl::5685cc95-3e75-41ee-b9d1-297e1473df93" providerId="AD" clId="Web-{622C1783-A13B-B3DC-CDD2-54A1F78BE3B4}" dt="2022-03-20T19:54:18.428" v="23"/>
        <pc:sldMkLst>
          <pc:docMk/>
          <pc:sldMk cId="597346563" sldId="261"/>
        </pc:sldMkLst>
      </pc:sldChg>
      <pc:sldChg chg="addSp delSp modSp add ord">
        <pc:chgData name="Moby Spoor (1014938)" userId="S::1014938@hr.nl::5685cc95-3e75-41ee-b9d1-297e1473df93" providerId="AD" clId="Web-{622C1783-A13B-B3DC-CDD2-54A1F78BE3B4}" dt="2022-03-20T20:35:19.663" v="557" actId="1076"/>
        <pc:sldMkLst>
          <pc:docMk/>
          <pc:sldMk cId="3570614434" sldId="262"/>
        </pc:sldMkLst>
        <pc:spChg chg="add del mod">
          <ac:chgData name="Moby Spoor (1014938)" userId="S::1014938@hr.nl::5685cc95-3e75-41ee-b9d1-297e1473df93" providerId="AD" clId="Web-{622C1783-A13B-B3DC-CDD2-54A1F78BE3B4}" dt="2022-03-20T20:35:15.366" v="556"/>
          <ac:spMkLst>
            <pc:docMk/>
            <pc:sldMk cId="3570614434" sldId="262"/>
            <ac:spMk id="8" creationId="{3BD82CB3-D684-4116-8B55-C9D0169E332A}"/>
          </ac:spMkLst>
        </pc:spChg>
        <pc:graphicFrameChg chg="add mod modGraphic">
          <ac:chgData name="Moby Spoor (1014938)" userId="S::1014938@hr.nl::5685cc95-3e75-41ee-b9d1-297e1473df93" providerId="AD" clId="Web-{622C1783-A13B-B3DC-CDD2-54A1F78BE3B4}" dt="2022-03-20T20:35:19.663" v="557" actId="1076"/>
          <ac:graphicFrameMkLst>
            <pc:docMk/>
            <pc:sldMk cId="3570614434" sldId="262"/>
            <ac:graphicFrameMk id="4" creationId="{0D2890DA-66A3-41DF-8F68-0A76D5A2DB68}"/>
          </ac:graphicFrameMkLst>
        </pc:graphicFrameChg>
        <pc:graphicFrameChg chg="add del mod modGraphic">
          <ac:chgData name="Moby Spoor (1014938)" userId="S::1014938@hr.nl::5685cc95-3e75-41ee-b9d1-297e1473df93" providerId="AD" clId="Web-{622C1783-A13B-B3DC-CDD2-54A1F78BE3B4}" dt="2022-03-20T20:33:12.503" v="476"/>
          <ac:graphicFrameMkLst>
            <pc:docMk/>
            <pc:sldMk cId="3570614434" sldId="262"/>
            <ac:graphicFrameMk id="6" creationId="{5DA5B7CC-CF7C-4F45-8B57-BBF3843EF20C}"/>
          </ac:graphicFrameMkLst>
        </pc:graphicFrameChg>
        <pc:graphicFrameChg chg="del mod">
          <ac:chgData name="Moby Spoor (1014938)" userId="S::1014938@hr.nl::5685cc95-3e75-41ee-b9d1-297e1473df93" providerId="AD" clId="Web-{622C1783-A13B-B3DC-CDD2-54A1F78BE3B4}" dt="2022-03-20T20:35:12.116" v="555"/>
          <ac:graphicFrameMkLst>
            <pc:docMk/>
            <pc:sldMk cId="3570614434" sldId="262"/>
            <ac:graphicFrameMk id="10" creationId="{AAD8C800-3E37-40A2-9B0B-20DDEF805E58}"/>
          </ac:graphicFrameMkLst>
        </pc:graphicFrameChg>
      </pc:sldChg>
      <pc:sldChg chg="modSp">
        <pc:chgData name="Moby Spoor (1014938)" userId="S::1014938@hr.nl::5685cc95-3e75-41ee-b9d1-297e1473df93" providerId="AD" clId="Web-{622C1783-A13B-B3DC-CDD2-54A1F78BE3B4}" dt="2022-03-20T20:08:40.486" v="217" actId="20577"/>
        <pc:sldMkLst>
          <pc:docMk/>
          <pc:sldMk cId="2764235118" sldId="264"/>
        </pc:sldMkLst>
        <pc:spChg chg="mod">
          <ac:chgData name="Moby Spoor (1014938)" userId="S::1014938@hr.nl::5685cc95-3e75-41ee-b9d1-297e1473df93" providerId="AD" clId="Web-{622C1783-A13B-B3DC-CDD2-54A1F78BE3B4}" dt="2022-03-20T20:08:40.486" v="217" actId="20577"/>
          <ac:spMkLst>
            <pc:docMk/>
            <pc:sldMk cId="2764235118" sldId="264"/>
            <ac:spMk id="3" creationId="{E9A632F5-61AD-45B4-BAD8-178ACAB8ECA7}"/>
          </ac:spMkLst>
        </pc:spChg>
      </pc:sldChg>
      <pc:sldChg chg="modSp new">
        <pc:chgData name="Moby Spoor (1014938)" userId="S::1014938@hr.nl::5685cc95-3e75-41ee-b9d1-297e1473df93" providerId="AD" clId="Web-{622C1783-A13B-B3DC-CDD2-54A1F78BE3B4}" dt="2022-03-20T20:07:36.531" v="141" actId="20577"/>
        <pc:sldMkLst>
          <pc:docMk/>
          <pc:sldMk cId="4042582604" sldId="265"/>
        </pc:sldMkLst>
        <pc:spChg chg="mod">
          <ac:chgData name="Moby Spoor (1014938)" userId="S::1014938@hr.nl::5685cc95-3e75-41ee-b9d1-297e1473df93" providerId="AD" clId="Web-{622C1783-A13B-B3DC-CDD2-54A1F78BE3B4}" dt="2022-03-20T20:05:21.418" v="43" actId="20577"/>
          <ac:spMkLst>
            <pc:docMk/>
            <pc:sldMk cId="4042582604" sldId="265"/>
            <ac:spMk id="2" creationId="{64DFDEDF-E273-408E-BD3F-D307BD1A7F9A}"/>
          </ac:spMkLst>
        </pc:spChg>
        <pc:spChg chg="mod">
          <ac:chgData name="Moby Spoor (1014938)" userId="S::1014938@hr.nl::5685cc95-3e75-41ee-b9d1-297e1473df93" providerId="AD" clId="Web-{622C1783-A13B-B3DC-CDD2-54A1F78BE3B4}" dt="2022-03-20T20:07:36.531" v="141" actId="20577"/>
          <ac:spMkLst>
            <pc:docMk/>
            <pc:sldMk cId="4042582604" sldId="265"/>
            <ac:spMk id="3" creationId="{26B4C260-DB15-4AFF-89F8-0A00BAD474BB}"/>
          </ac:spMkLst>
        </pc:spChg>
      </pc:sldChg>
      <pc:sldMasterChg chg="add addSldLayout">
        <pc:chgData name="Moby Spoor (1014938)" userId="S::1014938@hr.nl::5685cc95-3e75-41ee-b9d1-297e1473df93" providerId="AD" clId="Web-{622C1783-A13B-B3DC-CDD2-54A1F78BE3B4}" dt="2022-03-20T19:52:47.895" v="0"/>
        <pc:sldMasterMkLst>
          <pc:docMk/>
          <pc:sldMasterMk cId="108089832" sldId="2147483720"/>
        </pc:sldMasterMkLst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4208362753" sldId="2147483721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808819211" sldId="2147483722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102907910" sldId="2147483723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237877861" sldId="2147483724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1105883405" sldId="2147483725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173866090" sldId="2147483726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117284196" sldId="2147483727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008636465" sldId="2147483728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331228017" sldId="2147483729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458081782" sldId="2147483730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2503682466" sldId="2147483731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320506054" sldId="2147483732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676030834" sldId="2147483733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8181790" sldId="2147483734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4160201397" sldId="2147483735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511747552" sldId="2147483736"/>
          </pc:sldLayoutMkLst>
        </pc:sldLayoutChg>
        <pc:sldLayoutChg chg="add">
          <pc:chgData name="Moby Spoor (1014938)" userId="S::1014938@hr.nl::5685cc95-3e75-41ee-b9d1-297e1473df93" providerId="AD" clId="Web-{622C1783-A13B-B3DC-CDD2-54A1F78BE3B4}" dt="2022-03-20T19:52:47.895" v="0"/>
          <pc:sldLayoutMkLst>
            <pc:docMk/>
            <pc:sldMasterMk cId="108089832" sldId="2147483720"/>
            <pc:sldLayoutMk cId="3643630170" sldId="2147483737"/>
          </pc:sldLayoutMkLst>
        </pc:sldLayoutChg>
      </pc:sldMasterChg>
    </pc:docChg>
  </pc:docChgLst>
  <pc:docChgLst>
    <pc:chgData name="Collin Acquah (0901516)" userId="S::0901516@hr.nl::b0bd4925-9118-4f57-bb6c-2d5f740ec81f" providerId="AD" clId="Web-{65F6438D-0BA9-4F09-B890-0FDA984578AA}"/>
    <pc:docChg chg="modSld">
      <pc:chgData name="Collin Acquah (0901516)" userId="S::0901516@hr.nl::b0bd4925-9118-4f57-bb6c-2d5f740ec81f" providerId="AD" clId="Web-{65F6438D-0BA9-4F09-B890-0FDA984578AA}" dt="2022-03-18T13:42:40.818" v="2" actId="20577"/>
      <pc:docMkLst>
        <pc:docMk/>
      </pc:docMkLst>
      <pc:sldChg chg="modSp">
        <pc:chgData name="Collin Acquah (0901516)" userId="S::0901516@hr.nl::b0bd4925-9118-4f57-bb6c-2d5f740ec81f" providerId="AD" clId="Web-{65F6438D-0BA9-4F09-B890-0FDA984578AA}" dt="2022-03-18T13:42:40.818" v="2" actId="20577"/>
        <pc:sldMkLst>
          <pc:docMk/>
          <pc:sldMk cId="109857222" sldId="256"/>
        </pc:sldMkLst>
        <pc:spChg chg="mod">
          <ac:chgData name="Collin Acquah (0901516)" userId="S::0901516@hr.nl::b0bd4925-9118-4f57-bb6c-2d5f740ec81f" providerId="AD" clId="Web-{65F6438D-0BA9-4F09-B890-0FDA984578AA}" dt="2022-03-18T13:42:40.81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oby Spoor (1014938)" userId="S::1014938@hr.nl::5685cc95-3e75-41ee-b9d1-297e1473df93" providerId="AD" clId="Web-{85913E42-F659-94AA-50D1-2A4FADFEF014}"/>
    <pc:docChg chg="addSld addMainMaster">
      <pc:chgData name="Moby Spoor (1014938)" userId="S::1014938@hr.nl::5685cc95-3e75-41ee-b9d1-297e1473df93" providerId="AD" clId="Web-{85913E42-F659-94AA-50D1-2A4FADFEF014}" dt="2022-03-20T19:52:34.403" v="0"/>
      <pc:docMkLst>
        <pc:docMk/>
      </pc:docMkLst>
      <pc:sldChg chg="add">
        <pc:chgData name="Moby Spoor (1014938)" userId="S::1014938@hr.nl::5685cc95-3e75-41ee-b9d1-297e1473df93" providerId="AD" clId="Web-{85913E42-F659-94AA-50D1-2A4FADFEF014}" dt="2022-03-20T19:52:34.403" v="0"/>
        <pc:sldMkLst>
          <pc:docMk/>
          <pc:sldMk cId="4096868176" sldId="257"/>
        </pc:sldMkLst>
      </pc:sldChg>
      <pc:sldMasterChg chg="add addSldLayout">
        <pc:chgData name="Moby Spoor (1014938)" userId="S::1014938@hr.nl::5685cc95-3e75-41ee-b9d1-297e1473df93" providerId="AD" clId="Web-{85913E42-F659-94AA-50D1-2A4FADFEF014}" dt="2022-03-20T19:52:34.403" v="0"/>
        <pc:sldMasterMkLst>
          <pc:docMk/>
          <pc:sldMasterMk cId="108089832" sldId="2147483720"/>
        </pc:sldMasterMkLst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4208362753" sldId="2147483721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808819211" sldId="2147483722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102907910" sldId="2147483723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237877861" sldId="2147483724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1105883405" sldId="2147483725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173866090" sldId="2147483726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117284196" sldId="2147483727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008636465" sldId="2147483728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331228017" sldId="2147483729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458081782" sldId="2147483730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2503682466" sldId="2147483731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320506054" sldId="2147483732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676030834" sldId="2147483733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8181790" sldId="2147483734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4160201397" sldId="2147483735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511747552" sldId="2147483736"/>
          </pc:sldLayoutMkLst>
        </pc:sldLayoutChg>
        <pc:sldLayoutChg chg="add">
          <pc:chgData name="Moby Spoor (1014938)" userId="S::1014938@hr.nl::5685cc95-3e75-41ee-b9d1-297e1473df93" providerId="AD" clId="Web-{85913E42-F659-94AA-50D1-2A4FADFEF014}" dt="2022-03-20T19:52:34.403" v="0"/>
          <pc:sldLayoutMkLst>
            <pc:docMk/>
            <pc:sldMasterMk cId="108089832" sldId="2147483720"/>
            <pc:sldLayoutMk cId="3643630170" sldId="2147483737"/>
          </pc:sldLayoutMkLst>
        </pc:sldLayoutChg>
      </pc:sldMasterChg>
    </pc:docChg>
  </pc:docChgLst>
  <pc:docChgLst>
    <pc:chgData name="Collin Acquah (0901516)" userId="S::0901516@hr.nl::b0bd4925-9118-4f57-bb6c-2d5f740ec81f" providerId="AD" clId="Web-{A8D6BE32-009F-D278-FD28-9AE9991369FB}"/>
    <pc:docChg chg="modSld">
      <pc:chgData name="Collin Acquah (0901516)" userId="S::0901516@hr.nl::b0bd4925-9118-4f57-bb6c-2d5f740ec81f" providerId="AD" clId="Web-{A8D6BE32-009F-D278-FD28-9AE9991369FB}" dt="2022-03-21T09:21:05.267" v="33"/>
      <pc:docMkLst>
        <pc:docMk/>
      </pc:docMkLst>
      <pc:sldChg chg="modSp">
        <pc:chgData name="Collin Acquah (0901516)" userId="S::0901516@hr.nl::b0bd4925-9118-4f57-bb6c-2d5f740ec81f" providerId="AD" clId="Web-{A8D6BE32-009F-D278-FD28-9AE9991369FB}" dt="2022-03-21T09:21:05.267" v="33"/>
        <pc:sldMkLst>
          <pc:docMk/>
          <pc:sldMk cId="3570614434" sldId="262"/>
        </pc:sldMkLst>
        <pc:graphicFrameChg chg="mod modGraphic">
          <ac:chgData name="Collin Acquah (0901516)" userId="S::0901516@hr.nl::b0bd4925-9118-4f57-bb6c-2d5f740ec81f" providerId="AD" clId="Web-{A8D6BE32-009F-D278-FD28-9AE9991369FB}" dt="2022-03-21T09:21:05.267" v="33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</pc:docChg>
  </pc:docChgLst>
  <pc:docChgLst>
    <pc:chgData name="Benito Wildeman (0949461)" userId="S::0949461@hr.nl::6c285ae8-eeaf-4c49-a90a-f379a6e4f7a4" providerId="AD" clId="Web-{13EEAFC6-80D4-450B-97D3-40CFB8CBD179}"/>
    <pc:docChg chg="addSld modSld sldOrd">
      <pc:chgData name="Benito Wildeman (0949461)" userId="S::0949461@hr.nl::6c285ae8-eeaf-4c49-a90a-f379a6e4f7a4" providerId="AD" clId="Web-{13EEAFC6-80D4-450B-97D3-40CFB8CBD179}" dt="2022-03-20T20:08:29.451" v="621"/>
      <pc:docMkLst>
        <pc:docMk/>
      </pc:docMkLst>
      <pc:sldChg chg="modSp">
        <pc:chgData name="Benito Wildeman (0949461)" userId="S::0949461@hr.nl::6c285ae8-eeaf-4c49-a90a-f379a6e4f7a4" providerId="AD" clId="Web-{13EEAFC6-80D4-450B-97D3-40CFB8CBD179}" dt="2022-03-20T20:08:29.451" v="621"/>
        <pc:sldMkLst>
          <pc:docMk/>
          <pc:sldMk cId="333952336" sldId="260"/>
        </pc:sldMkLst>
        <pc:graphicFrameChg chg="mod modGraphic">
          <ac:chgData name="Benito Wildeman (0949461)" userId="S::0949461@hr.nl::6c285ae8-eeaf-4c49-a90a-f379a6e4f7a4" providerId="AD" clId="Web-{13EEAFC6-80D4-450B-97D3-40CFB8CBD179}" dt="2022-03-20T20:08:29.451" v="621"/>
          <ac:graphicFrameMkLst>
            <pc:docMk/>
            <pc:sldMk cId="333952336" sldId="260"/>
            <ac:graphicFrameMk id="10" creationId="{AAD8C800-3E37-40A2-9B0B-20DDEF805E58}"/>
          </ac:graphicFrameMkLst>
        </pc:graphicFrameChg>
      </pc:sldChg>
      <pc:sldChg chg="modSp new">
        <pc:chgData name="Benito Wildeman (0949461)" userId="S::0949461@hr.nl::6c285ae8-eeaf-4c49-a90a-f379a6e4f7a4" providerId="AD" clId="Web-{13EEAFC6-80D4-450B-97D3-40CFB8CBD179}" dt="2022-03-20T20:03:14.350" v="234" actId="20577"/>
        <pc:sldMkLst>
          <pc:docMk/>
          <pc:sldMk cId="423720600" sldId="263"/>
        </pc:sldMkLst>
        <pc:spChg chg="mod">
          <ac:chgData name="Benito Wildeman (0949461)" userId="S::0949461@hr.nl::6c285ae8-eeaf-4c49-a90a-f379a6e4f7a4" providerId="AD" clId="Web-{13EEAFC6-80D4-450B-97D3-40CFB8CBD179}" dt="2022-03-20T20:00:05.752" v="16" actId="20577"/>
          <ac:spMkLst>
            <pc:docMk/>
            <pc:sldMk cId="423720600" sldId="263"/>
            <ac:spMk id="2" creationId="{5EC1FE75-F140-4849-8E7D-8EAC99D1248F}"/>
          </ac:spMkLst>
        </pc:spChg>
        <pc:spChg chg="mod">
          <ac:chgData name="Benito Wildeman (0949461)" userId="S::0949461@hr.nl::6c285ae8-eeaf-4c49-a90a-f379a6e4f7a4" providerId="AD" clId="Web-{13EEAFC6-80D4-450B-97D3-40CFB8CBD179}" dt="2022-03-20T20:03:14.350" v="234" actId="20577"/>
          <ac:spMkLst>
            <pc:docMk/>
            <pc:sldMk cId="423720600" sldId="263"/>
            <ac:spMk id="3" creationId="{E9A632F5-61AD-45B4-BAD8-178ACAB8ECA7}"/>
          </ac:spMkLst>
        </pc:spChg>
      </pc:sldChg>
      <pc:sldChg chg="modSp add ord replId">
        <pc:chgData name="Benito Wildeman (0949461)" userId="S::0949461@hr.nl::6c285ae8-eeaf-4c49-a90a-f379a6e4f7a4" providerId="AD" clId="Web-{13EEAFC6-80D4-450B-97D3-40CFB8CBD179}" dt="2022-03-20T20:06:57.699" v="461" actId="20577"/>
        <pc:sldMkLst>
          <pc:docMk/>
          <pc:sldMk cId="2764235118" sldId="264"/>
        </pc:sldMkLst>
        <pc:spChg chg="mod">
          <ac:chgData name="Benito Wildeman (0949461)" userId="S::0949461@hr.nl::6c285ae8-eeaf-4c49-a90a-f379a6e4f7a4" providerId="AD" clId="Web-{13EEAFC6-80D4-450B-97D3-40CFB8CBD179}" dt="2022-03-20T20:04:30.727" v="280" actId="20577"/>
          <ac:spMkLst>
            <pc:docMk/>
            <pc:sldMk cId="2764235118" sldId="264"/>
            <ac:spMk id="2" creationId="{5EC1FE75-F140-4849-8E7D-8EAC99D1248F}"/>
          </ac:spMkLst>
        </pc:spChg>
        <pc:spChg chg="mod">
          <ac:chgData name="Benito Wildeman (0949461)" userId="S::0949461@hr.nl::6c285ae8-eeaf-4c49-a90a-f379a6e4f7a4" providerId="AD" clId="Web-{13EEAFC6-80D4-450B-97D3-40CFB8CBD179}" dt="2022-03-20T20:06:57.699" v="461" actId="20577"/>
          <ac:spMkLst>
            <pc:docMk/>
            <pc:sldMk cId="2764235118" sldId="264"/>
            <ac:spMk id="3" creationId="{E9A632F5-61AD-45B4-BAD8-178ACAB8ECA7}"/>
          </ac:spMkLst>
        </pc:spChg>
      </pc:sldChg>
    </pc:docChg>
  </pc:docChgLst>
  <pc:docChgLst>
    <pc:chgData name="Collin Acquah (0901516)" userId="S::0901516@hr.nl::b0bd4925-9118-4f57-bb6c-2d5f740ec81f" providerId="AD" clId="Web-{7CBB99E8-B949-1B18-0FBF-60C18A758715}"/>
    <pc:docChg chg="addSld modSld sldOrd">
      <pc:chgData name="Collin Acquah (0901516)" userId="S::0901516@hr.nl::b0bd4925-9118-4f57-bb6c-2d5f740ec81f" providerId="AD" clId="Web-{7CBB99E8-B949-1B18-0FBF-60C18A758715}" dt="2022-03-20T20:38:04.011" v="388"/>
      <pc:docMkLst>
        <pc:docMk/>
      </pc:docMkLst>
      <pc:sldChg chg="modSp">
        <pc:chgData name="Collin Acquah (0901516)" userId="S::0901516@hr.nl::b0bd4925-9118-4f57-bb6c-2d5f740ec81f" providerId="AD" clId="Web-{7CBB99E8-B949-1B18-0FBF-60C18A758715}" dt="2022-03-20T20:38:04.011" v="388"/>
        <pc:sldMkLst>
          <pc:docMk/>
          <pc:sldMk cId="3570614434" sldId="262"/>
        </pc:sldMkLst>
        <pc:graphicFrameChg chg="mod modGraphic">
          <ac:chgData name="Collin Acquah (0901516)" userId="S::0901516@hr.nl::b0bd4925-9118-4f57-bb6c-2d5f740ec81f" providerId="AD" clId="Web-{7CBB99E8-B949-1B18-0FBF-60C18A758715}" dt="2022-03-20T20:38:04.011" v="388"/>
          <ac:graphicFrameMkLst>
            <pc:docMk/>
            <pc:sldMk cId="3570614434" sldId="262"/>
            <ac:graphicFrameMk id="4" creationId="{0D2890DA-66A3-41DF-8F68-0A76D5A2DB68}"/>
          </ac:graphicFrameMkLst>
        </pc:graphicFrameChg>
      </pc:sldChg>
      <pc:sldChg chg="modSp new ord">
        <pc:chgData name="Collin Acquah (0901516)" userId="S::0901516@hr.nl::b0bd4925-9118-4f57-bb6c-2d5f740ec81f" providerId="AD" clId="Web-{7CBB99E8-B949-1B18-0FBF-60C18A758715}" dt="2022-03-20T20:22:33.207" v="171" actId="20577"/>
        <pc:sldMkLst>
          <pc:docMk/>
          <pc:sldMk cId="2715365520" sldId="266"/>
        </pc:sldMkLst>
        <pc:spChg chg="mod">
          <ac:chgData name="Collin Acquah (0901516)" userId="S::0901516@hr.nl::b0bd4925-9118-4f57-bb6c-2d5f740ec81f" providerId="AD" clId="Web-{7CBB99E8-B949-1B18-0FBF-60C18A758715}" dt="2022-03-20T20:10:51.042" v="11" actId="20577"/>
          <ac:spMkLst>
            <pc:docMk/>
            <pc:sldMk cId="2715365520" sldId="266"/>
            <ac:spMk id="2" creationId="{2CB89E71-9128-4453-8E54-E30A4F202217}"/>
          </ac:spMkLst>
        </pc:spChg>
        <pc:spChg chg="mod">
          <ac:chgData name="Collin Acquah (0901516)" userId="S::0901516@hr.nl::b0bd4925-9118-4f57-bb6c-2d5f740ec81f" providerId="AD" clId="Web-{7CBB99E8-B949-1B18-0FBF-60C18A758715}" dt="2022-03-20T20:22:33.207" v="171" actId="20577"/>
          <ac:spMkLst>
            <pc:docMk/>
            <pc:sldMk cId="2715365520" sldId="266"/>
            <ac:spMk id="3" creationId="{1E432AA8-9C59-4C04-9569-5DBBB7608EB0}"/>
          </ac:spMkLst>
        </pc:spChg>
      </pc:sldChg>
      <pc:sldChg chg="modSp new">
        <pc:chgData name="Collin Acquah (0901516)" userId="S::0901516@hr.nl::b0bd4925-9118-4f57-bb6c-2d5f740ec81f" providerId="AD" clId="Web-{7CBB99E8-B949-1B18-0FBF-60C18A758715}" dt="2022-03-20T20:22:38.723" v="172" actId="20577"/>
        <pc:sldMkLst>
          <pc:docMk/>
          <pc:sldMk cId="2550066968" sldId="267"/>
        </pc:sldMkLst>
        <pc:spChg chg="mod">
          <ac:chgData name="Collin Acquah (0901516)" userId="S::0901516@hr.nl::b0bd4925-9118-4f57-bb6c-2d5f740ec81f" providerId="AD" clId="Web-{7CBB99E8-B949-1B18-0FBF-60C18A758715}" dt="2022-03-20T20:16:00.763" v="94" actId="20577"/>
          <ac:spMkLst>
            <pc:docMk/>
            <pc:sldMk cId="2550066968" sldId="267"/>
            <ac:spMk id="2" creationId="{E4971DDC-0AA6-4237-B45A-854A93380BD3}"/>
          </ac:spMkLst>
        </pc:spChg>
        <pc:spChg chg="mod">
          <ac:chgData name="Collin Acquah (0901516)" userId="S::0901516@hr.nl::b0bd4925-9118-4f57-bb6c-2d5f740ec81f" providerId="AD" clId="Web-{7CBB99E8-B949-1B18-0FBF-60C18A758715}" dt="2022-03-20T20:22:38.723" v="172" actId="20577"/>
          <ac:spMkLst>
            <pc:docMk/>
            <pc:sldMk cId="2550066968" sldId="267"/>
            <ac:spMk id="3" creationId="{2BF2B0CA-6747-4902-A357-F66A19B02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0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7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6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8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7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0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7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68590CD-051C-43C8-9E31-502E411DC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4753931" y="580879"/>
            <a:ext cx="7231955" cy="573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F26D2-116C-43BC-AF03-FFFFBB5C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000">
                <a:ea typeface="+mj-lt"/>
                <a:cs typeface="+mj-lt"/>
              </a:rPr>
              <a:t>Project 78: MicroTransAt: Integratie en optimalisatie van het sensor/actuatornetwerk in de boot en walverbinding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050F-C07B-4990-8100-1A29806A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Collin Acquah, Hazim Ali, Benito Wildeman, Moby Spoor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BDC71-0594-4924-BC85-5E11275D956E}"/>
              </a:ext>
            </a:extLst>
          </p:cNvPr>
          <p:cNvSpPr txBox="1"/>
          <p:nvPr/>
        </p:nvSpPr>
        <p:spPr>
          <a:xfrm>
            <a:off x="594851" y="5825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35424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8856810" cy="11972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cs typeface="Calibri Light"/>
              </a:rPr>
              <a:t>Feedback/</a:t>
            </a:r>
            <a:br>
              <a:rPr lang="en-US" sz="4000">
                <a:cs typeface="Calibri Light"/>
              </a:rPr>
            </a:br>
            <a:r>
              <a:rPr lang="en-US" sz="4000" err="1">
                <a:cs typeface="Calibri Light"/>
              </a:rPr>
              <a:t>vragen</a:t>
            </a:r>
            <a:endParaRPr lang="en-US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34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Backstory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2ABE5-CF45-49E9-B29C-437E727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Wat is de </a:t>
            </a:r>
            <a:r>
              <a:rPr lang="en-US" sz="1700" err="1">
                <a:cs typeface="Calibri"/>
              </a:rPr>
              <a:t>microtransat</a:t>
            </a:r>
            <a:r>
              <a:rPr lang="en-US" sz="17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9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>
                <a:cs typeface="Calibri Light"/>
              </a:rPr>
              <a:t>Sprint Review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D8C800-3E37-40A2-9B0B-20DDEF805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929955"/>
              </p:ext>
            </p:extLst>
          </p:nvPr>
        </p:nvGraphicFramePr>
        <p:xfrm>
          <a:off x="112485" y="2527148"/>
          <a:ext cx="11295718" cy="3276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266">
                  <a:extLst>
                    <a:ext uri="{9D8B030D-6E8A-4147-A177-3AD203B41FA5}">
                      <a16:colId xmlns:a16="http://schemas.microsoft.com/office/drawing/2014/main" val="416311816"/>
                    </a:ext>
                  </a:extLst>
                </a:gridCol>
                <a:gridCol w="1355360">
                  <a:extLst>
                    <a:ext uri="{9D8B030D-6E8A-4147-A177-3AD203B41FA5}">
                      <a16:colId xmlns:a16="http://schemas.microsoft.com/office/drawing/2014/main" val="1731815096"/>
                    </a:ext>
                  </a:extLst>
                </a:gridCol>
                <a:gridCol w="4878049">
                  <a:extLst>
                    <a:ext uri="{9D8B030D-6E8A-4147-A177-3AD203B41FA5}">
                      <a16:colId xmlns:a16="http://schemas.microsoft.com/office/drawing/2014/main" val="2345868727"/>
                    </a:ext>
                  </a:extLst>
                </a:gridCol>
                <a:gridCol w="2376997">
                  <a:extLst>
                    <a:ext uri="{9D8B030D-6E8A-4147-A177-3AD203B41FA5}">
                      <a16:colId xmlns:a16="http://schemas.microsoft.com/office/drawing/2014/main" val="3129872677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2318537463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2265822939"/>
                    </a:ext>
                  </a:extLst>
                </a:gridCol>
              </a:tblGrid>
              <a:tr h="3185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Als..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Wil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ik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graag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Zo dat...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prioriteit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Wie?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06312"/>
                  </a:ext>
                </a:extLst>
              </a:tr>
              <a:tr h="54963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Eigenaar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Dat er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een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lijst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datatypes met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bijbehorende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NMEA2000 ID's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wordt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opgesteld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Het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goed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gedocumenteerd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Collin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56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een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communicatiemodule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(4G/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module)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programmeren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 &gt;&gt;&gt; Wouter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werkt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aan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communicatiemodule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wij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moeten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we data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enkel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aanleveren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hiervoor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snel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getest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can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worden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met de boot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Benito/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Hazim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8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Inzicht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krijgen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documentatie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die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geleverd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is door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vorige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groepen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wij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verder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kunnen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waar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zij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gebleven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waren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Moby/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Collin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9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msp430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leren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kennen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zoals: IDE, registers, libraries,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etc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er code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getranslate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worden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Moby &gt;&gt;&gt; Moby + Benito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33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E75-F140-4849-8E7D-8EAC99D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9DOF sensor + MSP430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32F5-61AD-45B4-BAD8-178ACAB8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Arduino Platform op de MSP430.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Probleem</a:t>
            </a:r>
            <a:r>
              <a:rPr lang="en-US"/>
              <a:t>: Library compatibility.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Oplossing</a:t>
            </a:r>
            <a:r>
              <a:rPr lang="en-US"/>
              <a:t>: </a:t>
            </a:r>
            <a:r>
              <a:rPr lang="en-US" err="1"/>
              <a:t>Platformio</a:t>
            </a:r>
            <a:r>
              <a:rPr lang="en-US"/>
              <a:t> integrated library browser </a:t>
            </a:r>
            <a:r>
              <a:rPr lang="en-US" err="1"/>
              <a:t>gebruiken</a:t>
            </a:r>
            <a:r>
              <a:rPr lang="en-US"/>
              <a:t>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Uitkomst</a:t>
            </a:r>
            <a:r>
              <a:rPr lang="en-US"/>
              <a:t>: 9DOF sensor is </a:t>
            </a:r>
            <a:r>
              <a:rPr lang="en-US" err="1"/>
              <a:t>uit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lezen</a:t>
            </a:r>
            <a:r>
              <a:rPr lang="en-US"/>
              <a:t>, </a:t>
            </a:r>
            <a:r>
              <a:rPr lang="en-US" err="1"/>
              <a:t>en</a:t>
            </a:r>
            <a:r>
              <a:rPr lang="en-US"/>
              <a:t> de </a:t>
            </a:r>
            <a:r>
              <a:rPr lang="en-US" err="1"/>
              <a:t>gegevens</a:t>
            </a:r>
            <a:r>
              <a:rPr lang="en-US"/>
              <a:t> </a:t>
            </a:r>
            <a:r>
              <a:rPr lang="en-US" err="1"/>
              <a:t>hieruit</a:t>
            </a:r>
            <a:r>
              <a:rPr lang="en-US"/>
              <a:t>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het </a:t>
            </a:r>
            <a:r>
              <a:rPr lang="en-US" err="1"/>
              <a:t>bepalen</a:t>
            </a:r>
            <a:r>
              <a:rPr lang="en-US"/>
              <a:t> van OA </a:t>
            </a:r>
            <a:r>
              <a:rPr lang="en-US" err="1"/>
              <a:t>magnetische</a:t>
            </a:r>
            <a:r>
              <a:rPr lang="en-US"/>
              <a:t> </a:t>
            </a:r>
            <a:r>
              <a:rPr lang="en-US" err="1"/>
              <a:t>koers</a:t>
            </a:r>
            <a:r>
              <a:rPr lang="en-US"/>
              <a:t>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draaiing</a:t>
            </a:r>
            <a:r>
              <a:rPr lang="en-US"/>
              <a:t> van de boot.</a:t>
            </a:r>
          </a:p>
        </p:txBody>
      </p:sp>
    </p:spTree>
    <p:extLst>
      <p:ext uri="{BB962C8B-B14F-4D97-AF65-F5344CB8AC3E}">
        <p14:creationId xmlns:p14="http://schemas.microsoft.com/office/powerpoint/2010/main" val="42372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DEDF-E273-408E-BD3F-D307BD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</a:t>
            </a:r>
            <a:r>
              <a:rPr lang="en-US" err="1"/>
              <a:t>canID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260-DB15-4AFF-89F8-0A00BAD4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Standard vs extended</a:t>
            </a:r>
          </a:p>
          <a:p>
            <a:pPr>
              <a:buClr>
                <a:srgbClr val="8AD0D6"/>
              </a:buClr>
            </a:pPr>
            <a:r>
              <a:rPr lang="en-US" err="1"/>
              <a:t>Waarom</a:t>
            </a:r>
            <a:r>
              <a:rPr lang="en-US"/>
              <a:t> is extended </a:t>
            </a:r>
            <a:r>
              <a:rPr lang="en-US" err="1"/>
              <a:t>nodig</a:t>
            </a:r>
          </a:p>
          <a:p>
            <a:pPr>
              <a:buClr>
                <a:srgbClr val="8AD0D6"/>
              </a:buClr>
            </a:pPr>
            <a:r>
              <a:rPr lang="en-US" err="1"/>
              <a:t>Waar</a:t>
            </a:r>
            <a:r>
              <a:rPr lang="en-US"/>
              <a:t> </a:t>
            </a:r>
            <a:r>
              <a:rPr lang="en-US" err="1"/>
              <a:t>wordt</a:t>
            </a:r>
            <a:r>
              <a:rPr lang="en-US"/>
              <a:t> de extended </a:t>
            </a:r>
            <a:r>
              <a:rPr lang="en-US" err="1"/>
              <a:t>canID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gebruikt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E75-F140-4849-8E7D-8EAC99D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9DOF Sensor + CAN-Bus </a:t>
            </a:r>
            <a:r>
              <a:rPr lang="en-US" err="1"/>
              <a:t>Communicatie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test 24 </a:t>
            </a:r>
            <a:r>
              <a:rPr lang="en-US" err="1"/>
              <a:t>Maart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32F5-61AD-45B4-BAD8-178ACAB8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24 </a:t>
            </a:r>
            <a:r>
              <a:rPr lang="en-US" err="1"/>
              <a:t>Maart</a:t>
            </a:r>
            <a:r>
              <a:rPr lang="en-US"/>
              <a:t> is de </a:t>
            </a:r>
            <a:r>
              <a:rPr lang="en-US" err="1"/>
              <a:t>eerste</a:t>
            </a:r>
            <a:r>
              <a:rPr lang="en-US"/>
              <a:t> test </a:t>
            </a:r>
            <a:r>
              <a:rPr lang="en-US" err="1"/>
              <a:t>bij</a:t>
            </a:r>
            <a:r>
              <a:rPr lang="en-US"/>
              <a:t> de Kralingse Plas (</a:t>
            </a:r>
            <a:r>
              <a:rPr lang="en-US" err="1"/>
              <a:t>indien</a:t>
            </a:r>
            <a:r>
              <a:rPr lang="en-US"/>
              <a:t> de go/</a:t>
            </a:r>
            <a:r>
              <a:rPr lang="en-US" err="1"/>
              <a:t>nogo</a:t>
            </a:r>
            <a:r>
              <a:rPr lang="en-US"/>
              <a:t> </a:t>
            </a:r>
            <a:r>
              <a:rPr lang="en-US" err="1"/>
              <a:t>positief</a:t>
            </a:r>
            <a:r>
              <a:rPr lang="en-US"/>
              <a:t> is de 23e)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Hiervoor</a:t>
            </a:r>
            <a:r>
              <a:rPr lang="en-US"/>
              <a:t> is het </a:t>
            </a:r>
            <a:r>
              <a:rPr lang="en-US" err="1"/>
              <a:t>nodig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via het CAN-Interface de 9DOF data met de </a:t>
            </a:r>
            <a:r>
              <a:rPr lang="en-US" err="1"/>
              <a:t>communicatiemodule</a:t>
            </a:r>
            <a:r>
              <a:rPr lang="en-US"/>
              <a:t> 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communiceren</a:t>
            </a:r>
            <a:r>
              <a:rPr lang="en-US"/>
              <a:t> om het door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sturen</a:t>
            </a:r>
            <a:r>
              <a:rPr lang="en-US"/>
              <a:t> via 4G/</a:t>
            </a:r>
            <a:r>
              <a:rPr lang="en-US" err="1"/>
              <a:t>WiFi</a:t>
            </a:r>
            <a:r>
              <a:rPr lang="en-US"/>
              <a:t>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Afhankelijk</a:t>
            </a:r>
            <a:r>
              <a:rPr lang="en-US"/>
              <a:t> van </a:t>
            </a:r>
            <a:r>
              <a:rPr lang="en-US" err="1"/>
              <a:t>tijd</a:t>
            </a:r>
            <a:r>
              <a:rPr lang="en-US"/>
              <a:t> </a:t>
            </a:r>
            <a:r>
              <a:rPr lang="en-US" err="1"/>
              <a:t>zal</a:t>
            </a:r>
            <a:r>
              <a:rPr lang="en-US"/>
              <a:t> de arduino of </a:t>
            </a:r>
            <a:r>
              <a:rPr lang="en-US" err="1"/>
              <a:t>msp</a:t>
            </a:r>
            <a:r>
              <a:rPr lang="en-US"/>
              <a:t>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2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9E71-9128-4453-8E54-E30A4F20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NMEA2000 ID's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2AA8-9C59-4C04-9569-5DBBB760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Uitzoeken</a:t>
            </a:r>
            <a:r>
              <a:rPr lang="en-US"/>
              <a:t> NMEA2000 PGN'S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NMEA2000 datatypes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NMEA2000 protocol 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1DDC-0AA6-4237-B45A-854A9338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Uitzoeken</a:t>
            </a:r>
            <a:r>
              <a:rPr lang="en-US"/>
              <a:t> </a:t>
            </a:r>
            <a:r>
              <a:rPr lang="en-US" err="1"/>
              <a:t>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B0CA-6747-4902-A357-F66A19B0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Overdrachts</a:t>
            </a:r>
            <a:r>
              <a:rPr lang="en-US"/>
              <a:t> </a:t>
            </a:r>
            <a:r>
              <a:rPr lang="en-US" err="1"/>
              <a:t>documentatie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err="1"/>
              <a:t>Documentatie</a:t>
            </a:r>
            <a:r>
              <a:rPr lang="en-US"/>
              <a:t> van </a:t>
            </a:r>
            <a:r>
              <a:rPr lang="en-US" err="1"/>
              <a:t>andere</a:t>
            </a:r>
            <a:r>
              <a:rPr lang="en-US"/>
              <a:t> project teams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Sprint backlog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890DA-66A3-41DF-8F68-0A76D5A2D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23772"/>
              </p:ext>
            </p:extLst>
          </p:nvPr>
        </p:nvGraphicFramePr>
        <p:xfrm>
          <a:off x="471714" y="2164072"/>
          <a:ext cx="11305139" cy="301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61">
                  <a:extLst>
                    <a:ext uri="{9D8B030D-6E8A-4147-A177-3AD203B41FA5}">
                      <a16:colId xmlns:a16="http://schemas.microsoft.com/office/drawing/2014/main" val="3689292815"/>
                    </a:ext>
                  </a:extLst>
                </a:gridCol>
                <a:gridCol w="1033942">
                  <a:extLst>
                    <a:ext uri="{9D8B030D-6E8A-4147-A177-3AD203B41FA5}">
                      <a16:colId xmlns:a16="http://schemas.microsoft.com/office/drawing/2014/main" val="485655813"/>
                    </a:ext>
                  </a:extLst>
                </a:gridCol>
                <a:gridCol w="3616475">
                  <a:extLst>
                    <a:ext uri="{9D8B030D-6E8A-4147-A177-3AD203B41FA5}">
                      <a16:colId xmlns:a16="http://schemas.microsoft.com/office/drawing/2014/main" val="1288298724"/>
                    </a:ext>
                  </a:extLst>
                </a:gridCol>
                <a:gridCol w="3808706">
                  <a:extLst>
                    <a:ext uri="{9D8B030D-6E8A-4147-A177-3AD203B41FA5}">
                      <a16:colId xmlns:a16="http://schemas.microsoft.com/office/drawing/2014/main" val="1674094381"/>
                    </a:ext>
                  </a:extLst>
                </a:gridCol>
                <a:gridCol w="715036">
                  <a:extLst>
                    <a:ext uri="{9D8B030D-6E8A-4147-A177-3AD203B41FA5}">
                      <a16:colId xmlns:a16="http://schemas.microsoft.com/office/drawing/2014/main" val="1431469898"/>
                    </a:ext>
                  </a:extLst>
                </a:gridCol>
                <a:gridCol w="728843">
                  <a:extLst>
                    <a:ext uri="{9D8B030D-6E8A-4147-A177-3AD203B41FA5}">
                      <a16:colId xmlns:a16="http://schemas.microsoft.com/office/drawing/2014/main" val="1746970660"/>
                    </a:ext>
                  </a:extLst>
                </a:gridCol>
                <a:gridCol w="949476">
                  <a:extLst>
                    <a:ext uri="{9D8B030D-6E8A-4147-A177-3AD203B41FA5}">
                      <a16:colId xmlns:a16="http://schemas.microsoft.com/office/drawing/2014/main" val="36607832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Als...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Wil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ik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graag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Zo dat...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Prio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Wie?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hoelang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592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CAN ID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samenstellen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bestaand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uit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NMEA2000 protocol id's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Er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berichten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over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canbus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gestuurd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</a:t>
                      </a:r>
                    </a:p>
                    <a:p>
                      <a:pPr lvl="0" algn="ctr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341909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Eigenaar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dat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de 9dof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uitgelezen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koers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via CAN-bus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verstuurd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wordt</a:t>
                      </a:r>
                    </a:p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er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test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gedaan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worden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op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openwater</a:t>
                      </a:r>
                    </a:p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Must</a:t>
                      </a:r>
                    </a:p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Moby/Benito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 week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94737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Developer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Libraries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zoeken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sensoren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geprogrammeerd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kunnen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worden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voor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 de MSP430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Collin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weken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51651"/>
                  </a:ext>
                </a:extLst>
              </a:tr>
              <a:tr h="73176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24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1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Ion</vt:lpstr>
      <vt:lpstr>Ion</vt:lpstr>
      <vt:lpstr>Project 78: MicroTransAt: Integratie en optimalisatie van het sensor/actuatornetwerk in de boot en walverbinding</vt:lpstr>
      <vt:lpstr>Backstory</vt:lpstr>
      <vt:lpstr>Sprint Review </vt:lpstr>
      <vt:lpstr>9DOF sensor + MSP430</vt:lpstr>
      <vt:lpstr>Extended canID</vt:lpstr>
      <vt:lpstr>9DOF Sensor + CAN-Bus Communicatie voor test 24 Maart</vt:lpstr>
      <vt:lpstr>NMEA2000 ID's</vt:lpstr>
      <vt:lpstr>Uitzoeken Documentatie</vt:lpstr>
      <vt:lpstr>Sprint backlog </vt:lpstr>
      <vt:lpstr>Feedback/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2022-03-18T13:42:30Z</dcterms:created>
  <dcterms:modified xsi:type="dcterms:W3CDTF">2022-03-21T09:21:35Z</dcterms:modified>
</cp:coreProperties>
</file>