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8" r:id="rId2"/>
  </p:sldMasterIdLst>
  <p:sldIdLst>
    <p:sldId id="258" r:id="rId3"/>
    <p:sldId id="259" r:id="rId4"/>
    <p:sldId id="260" r:id="rId5"/>
    <p:sldId id="266" r:id="rId6"/>
    <p:sldId id="264" r:id="rId7"/>
    <p:sldId id="267" r:id="rId8"/>
    <p:sldId id="263" r:id="rId9"/>
    <p:sldId id="265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EAFC6-80D4-450B-97D3-40CFB8CBD179}" v="626" dt="2022-03-20T20:08:29.451"/>
    <p1510:client id="{1B2F0F61-2453-31CA-1C78-41282309DDF5}" v="560" dt="2022-04-04T03:36:50.856"/>
    <p1510:client id="{622C1783-A13B-B3DC-CDD2-54A1F78BE3B4}" v="611" dt="2022-03-20T20:35:19.663"/>
    <p1510:client id="{65F6438D-0BA9-4F09-B890-0FDA984578AA}" v="3" dt="2022-03-18T13:42:40.818"/>
    <p1510:client id="{70C1396E-FD14-8141-6C2F-BECC2688836F}" v="19" dt="2022-04-04T08:40:01.774"/>
    <p1510:client id="{7379C029-8BC8-FA65-6FC4-FBE49328E59B}" v="285" dt="2022-04-03T22:09:20.683"/>
    <p1510:client id="{7CBB99E8-B949-1B18-0FBF-60C18A758715}" v="393" dt="2022-03-20T20:38:04.011"/>
    <p1510:client id="{7EF8185A-1E96-5C3B-62DD-E315A7E13B29}" v="35" dt="2022-04-03T20:17:20.495"/>
    <p1510:client id="{85913E42-F659-94AA-50D1-2A4FADFEF014}" v="1" dt="2022-03-20T19:52:34.403"/>
    <p1510:client id="{949D199D-443E-E146-1BEA-BB18E1A1D0E9}" v="84" dt="2022-03-21T09:21:05.228"/>
    <p1510:client id="{A8D6BE32-009F-D278-FD28-9AE9991369FB}" v="44" dt="2022-03-21T09:21:20.737"/>
    <p1510:client id="{C67B0FC2-D101-5768-10F0-F48D947D76F2}" v="3" dt="2022-04-03T20:18:24.789"/>
    <p1510:client id="{F9554C68-5A33-A1FA-0637-EB5E1533F5AB}" v="1261" dt="2022-04-04T03:14:37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by Spoor (1014938)" userId="S::1014938@hr.nl::5685cc95-3e75-41ee-b9d1-297e1473df93" providerId="AD" clId="Web-{85913E42-F659-94AA-50D1-2A4FADFEF014}"/>
    <pc:docChg chg="addSld addMainMaster">
      <pc:chgData name="Moby Spoor (1014938)" userId="S::1014938@hr.nl::5685cc95-3e75-41ee-b9d1-297e1473df93" providerId="AD" clId="Web-{85913E42-F659-94AA-50D1-2A4FADFEF014}" dt="2022-03-20T19:52:34.403" v="0"/>
      <pc:docMkLst>
        <pc:docMk/>
      </pc:docMkLst>
      <pc:sldChg chg="add">
        <pc:chgData name="Moby Spoor (1014938)" userId="S::1014938@hr.nl::5685cc95-3e75-41ee-b9d1-297e1473df93" providerId="AD" clId="Web-{85913E42-F659-94AA-50D1-2A4FADFEF014}" dt="2022-03-20T19:52:34.403" v="0"/>
        <pc:sldMkLst>
          <pc:docMk/>
          <pc:sldMk cId="4096868176" sldId="257"/>
        </pc:sldMkLst>
      </pc:sldChg>
      <pc:sldMasterChg chg="add addSldLayout">
        <pc:chgData name="Moby Spoor (1014938)" userId="S::1014938@hr.nl::5685cc95-3e75-41ee-b9d1-297e1473df93" providerId="AD" clId="Web-{85913E42-F659-94AA-50D1-2A4FADFEF014}" dt="2022-03-20T19:52:34.403" v="0"/>
        <pc:sldMasterMkLst>
          <pc:docMk/>
          <pc:sldMasterMk cId="108089832" sldId="2147483720"/>
        </pc:sldMasterMkLst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4208362753" sldId="2147483721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808819211" sldId="2147483722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102907910" sldId="2147483723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237877861" sldId="2147483724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1105883405" sldId="2147483725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173866090" sldId="2147483726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117284196" sldId="2147483727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008636465" sldId="2147483728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331228017" sldId="2147483729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458081782" sldId="2147483730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503682466" sldId="2147483731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320506054" sldId="2147483732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676030834" sldId="2147483733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8181790" sldId="2147483734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4160201397" sldId="2147483735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511747552" sldId="2147483736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643630170" sldId="2147483737"/>
          </pc:sldLayoutMkLst>
        </pc:sldLayoutChg>
      </pc:sldMasterChg>
    </pc:docChg>
  </pc:docChgLst>
  <pc:docChgLst>
    <pc:chgData name="Benito Wildeman (0949461)" userId="S::0949461@hr.nl::6c285ae8-eeaf-4c49-a90a-f379a6e4f7a4" providerId="AD" clId="Web-{F9554C68-5A33-A1FA-0637-EB5E1533F5AB}"/>
    <pc:docChg chg="addSld modSld">
      <pc:chgData name="Benito Wildeman (0949461)" userId="S::0949461@hr.nl::6c285ae8-eeaf-4c49-a90a-f379a6e4f7a4" providerId="AD" clId="Web-{F9554C68-5A33-A1FA-0637-EB5E1533F5AB}" dt="2022-04-04T03:14:37.057" v="1170" actId="20577"/>
      <pc:docMkLst>
        <pc:docMk/>
      </pc:docMkLst>
      <pc:sldChg chg="modSp">
        <pc:chgData name="Benito Wildeman (0949461)" userId="S::0949461@hr.nl::6c285ae8-eeaf-4c49-a90a-f379a6e4f7a4" providerId="AD" clId="Web-{F9554C68-5A33-A1FA-0637-EB5E1533F5AB}" dt="2022-04-04T03:12:08.724" v="1130"/>
        <pc:sldMkLst>
          <pc:docMk/>
          <pc:sldMk cId="333952336" sldId="260"/>
        </pc:sldMkLst>
        <pc:graphicFrameChg chg="mod modGraphic">
          <ac:chgData name="Benito Wildeman (0949461)" userId="S::0949461@hr.nl::6c285ae8-eeaf-4c49-a90a-f379a6e4f7a4" providerId="AD" clId="Web-{F9554C68-5A33-A1FA-0637-EB5E1533F5AB}" dt="2022-04-04T03:12:08.724" v="1130"/>
          <ac:graphicFrameMkLst>
            <pc:docMk/>
            <pc:sldMk cId="333952336" sldId="260"/>
            <ac:graphicFrameMk id="7" creationId="{4B917195-FBCB-F5CB-88C5-4EB0B9E1CC76}"/>
          </ac:graphicFrameMkLst>
        </pc:graphicFrameChg>
      </pc:sldChg>
      <pc:sldChg chg="addSp delSp modSp">
        <pc:chgData name="Benito Wildeman (0949461)" userId="S::0949461@hr.nl::6c285ae8-eeaf-4c49-a90a-f379a6e4f7a4" providerId="AD" clId="Web-{F9554C68-5A33-A1FA-0637-EB5E1533F5AB}" dt="2022-04-04T03:13:03.100" v="1137" actId="1076"/>
        <pc:sldMkLst>
          <pc:docMk/>
          <pc:sldMk cId="3570614434" sldId="262"/>
        </pc:sldMkLst>
        <pc:graphicFrameChg chg="add del">
          <ac:chgData name="Benito Wildeman (0949461)" userId="S::0949461@hr.nl::6c285ae8-eeaf-4c49-a90a-f379a6e4f7a4" providerId="AD" clId="Web-{F9554C68-5A33-A1FA-0637-EB5E1533F5AB}" dt="2022-04-04T03:12:51.006" v="1132"/>
          <ac:graphicFrameMkLst>
            <pc:docMk/>
            <pc:sldMk cId="3570614434" sldId="262"/>
            <ac:graphicFrameMk id="3" creationId="{E9FBFB17-C2F4-A9F2-CFD1-1150F9B8A1AD}"/>
          </ac:graphicFrameMkLst>
        </pc:graphicFrameChg>
        <pc:graphicFrameChg chg="del mod modGraphic">
          <ac:chgData name="Benito Wildeman (0949461)" userId="S::0949461@hr.nl::6c285ae8-eeaf-4c49-a90a-f379a6e4f7a4" providerId="AD" clId="Web-{F9554C68-5A33-A1FA-0637-EB5E1533F5AB}" dt="2022-04-04T03:12:54.975" v="1135"/>
          <ac:graphicFrameMkLst>
            <pc:docMk/>
            <pc:sldMk cId="3570614434" sldId="262"/>
            <ac:graphicFrameMk id="4" creationId="{0D2890DA-66A3-41DF-8F68-0A76D5A2DB68}"/>
          </ac:graphicFrameMkLst>
        </pc:graphicFrameChg>
        <pc:graphicFrameChg chg="add mod">
          <ac:chgData name="Benito Wildeman (0949461)" userId="S::0949461@hr.nl::6c285ae8-eeaf-4c49-a90a-f379a6e4f7a4" providerId="AD" clId="Web-{F9554C68-5A33-A1FA-0637-EB5E1533F5AB}" dt="2022-04-04T03:13:03.100" v="1137" actId="1076"/>
          <ac:graphicFrameMkLst>
            <pc:docMk/>
            <pc:sldMk cId="3570614434" sldId="262"/>
            <ac:graphicFrameMk id="7" creationId="{0B65D4A8-7583-A08F-9768-4B3E644A1987}"/>
          </ac:graphicFrameMkLst>
        </pc:graphicFrameChg>
      </pc:sldChg>
      <pc:sldChg chg="addSp delSp modSp">
        <pc:chgData name="Benito Wildeman (0949461)" userId="S::0949461@hr.nl::6c285ae8-eeaf-4c49-a90a-f379a6e4f7a4" providerId="AD" clId="Web-{F9554C68-5A33-A1FA-0637-EB5E1533F5AB}" dt="2022-04-04T02:52:47.744" v="189" actId="20577"/>
        <pc:sldMkLst>
          <pc:docMk/>
          <pc:sldMk cId="3813895988" sldId="264"/>
        </pc:sldMkLst>
        <pc:spChg chg="mod">
          <ac:chgData name="Benito Wildeman (0949461)" userId="S::0949461@hr.nl::6c285ae8-eeaf-4c49-a90a-f379a6e4f7a4" providerId="AD" clId="Web-{F9554C68-5A33-A1FA-0637-EB5E1533F5AB}" dt="2022-04-04T02:52:47.744" v="189" actId="20577"/>
          <ac:spMkLst>
            <pc:docMk/>
            <pc:sldMk cId="3813895988" sldId="264"/>
            <ac:spMk id="2" creationId="{6E3FA1F0-D2B9-21DF-2B3F-831F95F82D67}"/>
          </ac:spMkLst>
        </pc:spChg>
        <pc:spChg chg="mod">
          <ac:chgData name="Benito Wildeman (0949461)" userId="S::0949461@hr.nl::6c285ae8-eeaf-4c49-a90a-f379a6e4f7a4" providerId="AD" clId="Web-{F9554C68-5A33-A1FA-0637-EB5E1533F5AB}" dt="2022-04-04T02:51:13.820" v="165" actId="20577"/>
          <ac:spMkLst>
            <pc:docMk/>
            <pc:sldMk cId="3813895988" sldId="264"/>
            <ac:spMk id="3" creationId="{7FC39E83-381D-F378-8178-229CE12053E9}"/>
          </ac:spMkLst>
        </pc:spChg>
        <pc:spChg chg="add mod">
          <ac:chgData name="Benito Wildeman (0949461)" userId="S::0949461@hr.nl::6c285ae8-eeaf-4c49-a90a-f379a6e4f7a4" providerId="AD" clId="Web-{F9554C68-5A33-A1FA-0637-EB5E1533F5AB}" dt="2022-04-04T02:46:46.516" v="114" actId="20577"/>
          <ac:spMkLst>
            <pc:docMk/>
            <pc:sldMk cId="3813895988" sldId="264"/>
            <ac:spMk id="9" creationId="{3F1A39E2-3C1C-400C-F899-2D0B3E61C380}"/>
          </ac:spMkLst>
        </pc:spChg>
        <pc:spChg chg="add mod">
          <ac:chgData name="Benito Wildeman (0949461)" userId="S::0949461@hr.nl::6c285ae8-eeaf-4c49-a90a-f379a6e4f7a4" providerId="AD" clId="Web-{F9554C68-5A33-A1FA-0637-EB5E1533F5AB}" dt="2022-04-04T02:47:50.486" v="125"/>
          <ac:spMkLst>
            <pc:docMk/>
            <pc:sldMk cId="3813895988" sldId="264"/>
            <ac:spMk id="10" creationId="{826900F3-D49B-F557-68E3-DCBF2EE2F137}"/>
          </ac:spMkLst>
        </pc:spChg>
        <pc:picChg chg="del mod">
          <ac:chgData name="Benito Wildeman (0949461)" userId="S::0949461@hr.nl::6c285ae8-eeaf-4c49-a90a-f379a6e4f7a4" providerId="AD" clId="Web-{F9554C68-5A33-A1FA-0637-EB5E1533F5AB}" dt="2022-04-04T02:30:33.959" v="62"/>
          <ac:picMkLst>
            <pc:docMk/>
            <pc:sldMk cId="3813895988" sldId="264"/>
            <ac:picMk id="4" creationId="{C2D83E4B-F481-DC7E-338A-C9EB3A338BC6}"/>
          </ac:picMkLst>
        </pc:picChg>
        <pc:picChg chg="add mod">
          <ac:chgData name="Benito Wildeman (0949461)" userId="S::0949461@hr.nl::6c285ae8-eeaf-4c49-a90a-f379a6e4f7a4" providerId="AD" clId="Web-{F9554C68-5A33-A1FA-0637-EB5E1533F5AB}" dt="2022-04-04T02:26:31.391" v="59" actId="1076"/>
          <ac:picMkLst>
            <pc:docMk/>
            <pc:sldMk cId="3813895988" sldId="264"/>
            <ac:picMk id="5" creationId="{4CB2B5B6-10E2-9EE3-60EA-A8B6DA0EFA62}"/>
          </ac:picMkLst>
        </pc:picChg>
        <pc:picChg chg="add mod">
          <ac:chgData name="Benito Wildeman (0949461)" userId="S::0949461@hr.nl::6c285ae8-eeaf-4c49-a90a-f379a6e4f7a4" providerId="AD" clId="Web-{F9554C68-5A33-A1FA-0637-EB5E1533F5AB}" dt="2022-04-04T02:26:05.219" v="57" actId="14100"/>
          <ac:picMkLst>
            <pc:docMk/>
            <pc:sldMk cId="3813895988" sldId="264"/>
            <ac:picMk id="6" creationId="{F61BBC64-8387-C8C5-118B-191930F2756F}"/>
          </ac:picMkLst>
        </pc:picChg>
        <pc:picChg chg="add mod">
          <ac:chgData name="Benito Wildeman (0949461)" userId="S::0949461@hr.nl::6c285ae8-eeaf-4c49-a90a-f379a6e4f7a4" providerId="AD" clId="Web-{F9554C68-5A33-A1FA-0637-EB5E1533F5AB}" dt="2022-04-04T02:48:48.175" v="139" actId="1076"/>
          <ac:picMkLst>
            <pc:docMk/>
            <pc:sldMk cId="3813895988" sldId="264"/>
            <ac:picMk id="7" creationId="{40ED53A5-08C9-D092-8970-28B5DC0F05E0}"/>
          </ac:picMkLst>
        </pc:picChg>
        <pc:picChg chg="add mod">
          <ac:chgData name="Benito Wildeman (0949461)" userId="S::0949461@hr.nl::6c285ae8-eeaf-4c49-a90a-f379a6e4f7a4" providerId="AD" clId="Web-{F9554C68-5A33-A1FA-0637-EB5E1533F5AB}" dt="2022-04-04T02:46:07.015" v="109" actId="1076"/>
          <ac:picMkLst>
            <pc:docMk/>
            <pc:sldMk cId="3813895988" sldId="264"/>
            <ac:picMk id="8" creationId="{A90E51E0-161B-CFB0-5654-205E97CBAA31}"/>
          </ac:picMkLst>
        </pc:picChg>
      </pc:sldChg>
      <pc:sldChg chg="modSp">
        <pc:chgData name="Benito Wildeman (0949461)" userId="S::0949461@hr.nl::6c285ae8-eeaf-4c49-a90a-f379a6e4f7a4" providerId="AD" clId="Web-{F9554C68-5A33-A1FA-0637-EB5E1533F5AB}" dt="2022-04-04T03:14:37.057" v="1170" actId="20577"/>
        <pc:sldMkLst>
          <pc:docMk/>
          <pc:sldMk cId="2844817984" sldId="265"/>
        </pc:sldMkLst>
        <pc:spChg chg="mod">
          <ac:chgData name="Benito Wildeman (0949461)" userId="S::0949461@hr.nl::6c285ae8-eeaf-4c49-a90a-f379a6e4f7a4" providerId="AD" clId="Web-{F9554C68-5A33-A1FA-0637-EB5E1533F5AB}" dt="2022-04-04T03:14:37.057" v="1170" actId="20577"/>
          <ac:spMkLst>
            <pc:docMk/>
            <pc:sldMk cId="2844817984" sldId="265"/>
            <ac:spMk id="3" creationId="{E6686F0A-3DF6-4A64-26FB-6AD0B5AC9B94}"/>
          </ac:spMkLst>
        </pc:spChg>
      </pc:sldChg>
      <pc:sldChg chg="delSp modSp add replId">
        <pc:chgData name="Benito Wildeman (0949461)" userId="S::0949461@hr.nl::6c285ae8-eeaf-4c49-a90a-f379a6e4f7a4" providerId="AD" clId="Web-{F9554C68-5A33-A1FA-0637-EB5E1533F5AB}" dt="2022-04-04T02:59:27.275" v="392" actId="20577"/>
        <pc:sldMkLst>
          <pc:docMk/>
          <pc:sldMk cId="2498759025" sldId="267"/>
        </pc:sldMkLst>
        <pc:spChg chg="mod">
          <ac:chgData name="Benito Wildeman (0949461)" userId="S::0949461@hr.nl::6c285ae8-eeaf-4c49-a90a-f379a6e4f7a4" providerId="AD" clId="Web-{F9554C68-5A33-A1FA-0637-EB5E1533F5AB}" dt="2022-04-04T02:52:04.212" v="179" actId="20577"/>
          <ac:spMkLst>
            <pc:docMk/>
            <pc:sldMk cId="2498759025" sldId="267"/>
            <ac:spMk id="2" creationId="{6E3FA1F0-D2B9-21DF-2B3F-831F95F82D67}"/>
          </ac:spMkLst>
        </pc:spChg>
        <pc:spChg chg="mod">
          <ac:chgData name="Benito Wildeman (0949461)" userId="S::0949461@hr.nl::6c285ae8-eeaf-4c49-a90a-f379a6e4f7a4" providerId="AD" clId="Web-{F9554C68-5A33-A1FA-0637-EB5E1533F5AB}" dt="2022-04-04T02:59:27.275" v="392" actId="20577"/>
          <ac:spMkLst>
            <pc:docMk/>
            <pc:sldMk cId="2498759025" sldId="267"/>
            <ac:spMk id="3" creationId="{7FC39E83-381D-F378-8178-229CE12053E9}"/>
          </ac:spMkLst>
        </pc:spChg>
        <pc:spChg chg="del mod">
          <ac:chgData name="Benito Wildeman (0949461)" userId="S::0949461@hr.nl::6c285ae8-eeaf-4c49-a90a-f379a6e4f7a4" providerId="AD" clId="Web-{F9554C68-5A33-A1FA-0637-EB5E1533F5AB}" dt="2022-04-04T02:55:55.237" v="291"/>
          <ac:spMkLst>
            <pc:docMk/>
            <pc:sldMk cId="2498759025" sldId="267"/>
            <ac:spMk id="9" creationId="{3F1A39E2-3C1C-400C-F899-2D0B3E61C380}"/>
          </ac:spMkLst>
        </pc:spChg>
        <pc:spChg chg="del">
          <ac:chgData name="Benito Wildeman (0949461)" userId="S::0949461@hr.nl::6c285ae8-eeaf-4c49-a90a-f379a6e4f7a4" providerId="AD" clId="Web-{F9554C68-5A33-A1FA-0637-EB5E1533F5AB}" dt="2022-04-04T02:53:06.041" v="192"/>
          <ac:spMkLst>
            <pc:docMk/>
            <pc:sldMk cId="2498759025" sldId="267"/>
            <ac:spMk id="10" creationId="{826900F3-D49B-F557-68E3-DCBF2EE2F137}"/>
          </ac:spMkLst>
        </pc:spChg>
        <pc:picChg chg="del">
          <ac:chgData name="Benito Wildeman (0949461)" userId="S::0949461@hr.nl::6c285ae8-eeaf-4c49-a90a-f379a6e4f7a4" providerId="AD" clId="Web-{F9554C68-5A33-A1FA-0637-EB5E1533F5AB}" dt="2022-04-04T02:53:04.369" v="190"/>
          <ac:picMkLst>
            <pc:docMk/>
            <pc:sldMk cId="2498759025" sldId="267"/>
            <ac:picMk id="5" creationId="{4CB2B5B6-10E2-9EE3-60EA-A8B6DA0EFA62}"/>
          </ac:picMkLst>
        </pc:picChg>
        <pc:picChg chg="del">
          <ac:chgData name="Benito Wildeman (0949461)" userId="S::0949461@hr.nl::6c285ae8-eeaf-4c49-a90a-f379a6e4f7a4" providerId="AD" clId="Web-{F9554C68-5A33-A1FA-0637-EB5E1533F5AB}" dt="2022-04-04T02:53:08.057" v="193"/>
          <ac:picMkLst>
            <pc:docMk/>
            <pc:sldMk cId="2498759025" sldId="267"/>
            <ac:picMk id="6" creationId="{F61BBC64-8387-C8C5-118B-191930F2756F}"/>
          </ac:picMkLst>
        </pc:picChg>
        <pc:picChg chg="del mod">
          <ac:chgData name="Benito Wildeman (0949461)" userId="S::0949461@hr.nl::6c285ae8-eeaf-4c49-a90a-f379a6e4f7a4" providerId="AD" clId="Web-{F9554C68-5A33-A1FA-0637-EB5E1533F5AB}" dt="2022-04-04T02:53:10.244" v="194"/>
          <ac:picMkLst>
            <pc:docMk/>
            <pc:sldMk cId="2498759025" sldId="267"/>
            <ac:picMk id="7" creationId="{40ED53A5-08C9-D092-8970-28B5DC0F05E0}"/>
          </ac:picMkLst>
        </pc:picChg>
        <pc:picChg chg="del">
          <ac:chgData name="Benito Wildeman (0949461)" userId="S::0949461@hr.nl::6c285ae8-eeaf-4c49-a90a-f379a6e4f7a4" providerId="AD" clId="Web-{F9554C68-5A33-A1FA-0637-EB5E1533F5AB}" dt="2022-04-04T02:53:05.213" v="191"/>
          <ac:picMkLst>
            <pc:docMk/>
            <pc:sldMk cId="2498759025" sldId="267"/>
            <ac:picMk id="8" creationId="{A90E51E0-161B-CFB0-5654-205E97CBAA31}"/>
          </ac:picMkLst>
        </pc:picChg>
      </pc:sldChg>
    </pc:docChg>
  </pc:docChgLst>
  <pc:docChgLst>
    <pc:chgData name="Benito Wildeman (0949461)" userId="S::0949461@hr.nl::6c285ae8-eeaf-4c49-a90a-f379a6e4f7a4" providerId="AD" clId="Web-{1B2F0F61-2453-31CA-1C78-41282309DDF5}"/>
    <pc:docChg chg="modSld">
      <pc:chgData name="Benito Wildeman (0949461)" userId="S::0949461@hr.nl::6c285ae8-eeaf-4c49-a90a-f379a6e4f7a4" providerId="AD" clId="Web-{1B2F0F61-2453-31CA-1C78-41282309DDF5}" dt="2022-04-04T03:36:50.856" v="547" actId="20577"/>
      <pc:docMkLst>
        <pc:docMk/>
      </pc:docMkLst>
      <pc:sldChg chg="modSp">
        <pc:chgData name="Benito Wildeman (0949461)" userId="S::0949461@hr.nl::6c285ae8-eeaf-4c49-a90a-f379a6e4f7a4" providerId="AD" clId="Web-{1B2F0F61-2453-31CA-1C78-41282309DDF5}" dt="2022-04-04T03:35:42.399" v="543"/>
        <pc:sldMkLst>
          <pc:docMk/>
          <pc:sldMk cId="3570614434" sldId="262"/>
        </pc:sldMkLst>
        <pc:graphicFrameChg chg="mod modGraphic">
          <ac:chgData name="Benito Wildeman (0949461)" userId="S::0949461@hr.nl::6c285ae8-eeaf-4c49-a90a-f379a6e4f7a4" providerId="AD" clId="Web-{1B2F0F61-2453-31CA-1C78-41282309DDF5}" dt="2022-04-04T03:35:42.399" v="543"/>
          <ac:graphicFrameMkLst>
            <pc:docMk/>
            <pc:sldMk cId="3570614434" sldId="262"/>
            <ac:graphicFrameMk id="7" creationId="{0B65D4A8-7583-A08F-9768-4B3E644A1987}"/>
          </ac:graphicFrameMkLst>
        </pc:graphicFrameChg>
      </pc:sldChg>
      <pc:sldChg chg="modSp">
        <pc:chgData name="Benito Wildeman (0949461)" userId="S::0949461@hr.nl::6c285ae8-eeaf-4c49-a90a-f379a6e4f7a4" providerId="AD" clId="Web-{1B2F0F61-2453-31CA-1C78-41282309DDF5}" dt="2022-04-04T03:33:23.858" v="276" actId="1076"/>
        <pc:sldMkLst>
          <pc:docMk/>
          <pc:sldMk cId="3813895988" sldId="264"/>
        </pc:sldMkLst>
        <pc:picChg chg="mod">
          <ac:chgData name="Benito Wildeman (0949461)" userId="S::0949461@hr.nl::6c285ae8-eeaf-4c49-a90a-f379a6e4f7a4" providerId="AD" clId="Web-{1B2F0F61-2453-31CA-1C78-41282309DDF5}" dt="2022-04-04T03:33:23.858" v="276" actId="1076"/>
          <ac:picMkLst>
            <pc:docMk/>
            <pc:sldMk cId="3813895988" sldId="264"/>
            <ac:picMk id="7" creationId="{40ED53A5-08C9-D092-8970-28B5DC0F05E0}"/>
          </ac:picMkLst>
        </pc:picChg>
      </pc:sldChg>
      <pc:sldChg chg="addSp delSp modSp mod setBg">
        <pc:chgData name="Benito Wildeman (0949461)" userId="S::0949461@hr.nl::6c285ae8-eeaf-4c49-a90a-f379a6e4f7a4" providerId="AD" clId="Web-{1B2F0F61-2453-31CA-1C78-41282309DDF5}" dt="2022-04-04T03:36:50.856" v="547" actId="20577"/>
        <pc:sldMkLst>
          <pc:docMk/>
          <pc:sldMk cId="2844817984" sldId="265"/>
        </pc:sldMkLst>
        <pc:spChg chg="mod">
          <ac:chgData name="Benito Wildeman (0949461)" userId="S::0949461@hr.nl::6c285ae8-eeaf-4c49-a90a-f379a6e4f7a4" providerId="AD" clId="Web-{1B2F0F61-2453-31CA-1C78-41282309DDF5}" dt="2022-04-04T03:25:37.142" v="233"/>
          <ac:spMkLst>
            <pc:docMk/>
            <pc:sldMk cId="2844817984" sldId="265"/>
            <ac:spMk id="2" creationId="{5152BB8B-CD8B-9799-63F3-478FEBEE7249}"/>
          </ac:spMkLst>
        </pc:spChg>
        <pc:spChg chg="mod ord">
          <ac:chgData name="Benito Wildeman (0949461)" userId="S::0949461@hr.nl::6c285ae8-eeaf-4c49-a90a-f379a6e4f7a4" providerId="AD" clId="Web-{1B2F0F61-2453-31CA-1C78-41282309DDF5}" dt="2022-04-04T03:36:50.856" v="547" actId="20577"/>
          <ac:spMkLst>
            <pc:docMk/>
            <pc:sldMk cId="2844817984" sldId="265"/>
            <ac:spMk id="3" creationId="{E6686F0A-3DF6-4A64-26FB-6AD0B5AC9B94}"/>
          </ac:spMkLst>
        </pc:spChg>
        <pc:spChg chg="add">
          <ac:chgData name="Benito Wildeman (0949461)" userId="S::0949461@hr.nl::6c285ae8-eeaf-4c49-a90a-f379a6e4f7a4" providerId="AD" clId="Web-{1B2F0F61-2453-31CA-1C78-41282309DDF5}" dt="2022-04-04T03:25:37.142" v="233"/>
          <ac:spMkLst>
            <pc:docMk/>
            <pc:sldMk cId="2844817984" sldId="265"/>
            <ac:spMk id="10" creationId="{AA047838-7F9E-43CF-A116-26E7AAA8F842}"/>
          </ac:spMkLst>
        </pc:spChg>
        <pc:picChg chg="del mod">
          <ac:chgData name="Benito Wildeman (0949461)" userId="S::0949461@hr.nl::6c285ae8-eeaf-4c49-a90a-f379a6e4f7a4" providerId="AD" clId="Web-{1B2F0F61-2453-31CA-1C78-41282309DDF5}" dt="2022-04-04T03:24:50.061" v="220"/>
          <ac:picMkLst>
            <pc:docMk/>
            <pc:sldMk cId="2844817984" sldId="265"/>
            <ac:picMk id="4" creationId="{6458B2B6-279D-005E-B52F-15260C9E85D5}"/>
          </ac:picMkLst>
        </pc:picChg>
        <pc:picChg chg="add mod">
          <ac:chgData name="Benito Wildeman (0949461)" userId="S::0949461@hr.nl::6c285ae8-eeaf-4c49-a90a-f379a6e4f7a4" providerId="AD" clId="Web-{1B2F0F61-2453-31CA-1C78-41282309DDF5}" dt="2022-04-04T03:25:37.142" v="233"/>
          <ac:picMkLst>
            <pc:docMk/>
            <pc:sldMk cId="2844817984" sldId="265"/>
            <ac:picMk id="5" creationId="{33F6A136-E606-671B-6A47-0A533A23DF9E}"/>
          </ac:picMkLst>
        </pc:picChg>
      </pc:sldChg>
    </pc:docChg>
  </pc:docChgLst>
  <pc:docChgLst>
    <pc:chgData name="Collin Acquah (0901516)" userId="S::0901516@hr.nl::b0bd4925-9118-4f57-bb6c-2d5f740ec81f" providerId="AD" clId="Web-{65F6438D-0BA9-4F09-B890-0FDA984578AA}"/>
    <pc:docChg chg="modSld">
      <pc:chgData name="Collin Acquah (0901516)" userId="S::0901516@hr.nl::b0bd4925-9118-4f57-bb6c-2d5f740ec81f" providerId="AD" clId="Web-{65F6438D-0BA9-4F09-B890-0FDA984578AA}" dt="2022-03-18T13:42:40.818" v="2" actId="20577"/>
      <pc:docMkLst>
        <pc:docMk/>
      </pc:docMkLst>
      <pc:sldChg chg="modSp">
        <pc:chgData name="Collin Acquah (0901516)" userId="S::0901516@hr.nl::b0bd4925-9118-4f57-bb6c-2d5f740ec81f" providerId="AD" clId="Web-{65F6438D-0BA9-4F09-B890-0FDA984578AA}" dt="2022-03-18T13:42:40.818" v="2" actId="20577"/>
        <pc:sldMkLst>
          <pc:docMk/>
          <pc:sldMk cId="109857222" sldId="256"/>
        </pc:sldMkLst>
        <pc:spChg chg="mod">
          <ac:chgData name="Collin Acquah (0901516)" userId="S::0901516@hr.nl::b0bd4925-9118-4f57-bb6c-2d5f740ec81f" providerId="AD" clId="Web-{65F6438D-0BA9-4F09-B890-0FDA984578AA}" dt="2022-03-18T13:42:40.818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ollin Acquah (0901516)" userId="S::0901516@hr.nl::b0bd4925-9118-4f57-bb6c-2d5f740ec81f" providerId="AD" clId="Web-{70C1396E-FD14-8141-6C2F-BECC2688836F}"/>
    <pc:docChg chg="modSld">
      <pc:chgData name="Collin Acquah (0901516)" userId="S::0901516@hr.nl::b0bd4925-9118-4f57-bb6c-2d5f740ec81f" providerId="AD" clId="Web-{70C1396E-FD14-8141-6C2F-BECC2688836F}" dt="2022-04-04T08:40:01.774" v="18" actId="20577"/>
      <pc:docMkLst>
        <pc:docMk/>
      </pc:docMkLst>
      <pc:sldChg chg="modSp">
        <pc:chgData name="Collin Acquah (0901516)" userId="S::0901516@hr.nl::b0bd4925-9118-4f57-bb6c-2d5f740ec81f" providerId="AD" clId="Web-{70C1396E-FD14-8141-6C2F-BECC2688836F}" dt="2022-04-04T08:28:07.304" v="1" actId="1076"/>
        <pc:sldMkLst>
          <pc:docMk/>
          <pc:sldMk cId="3570614434" sldId="262"/>
        </pc:sldMkLst>
        <pc:graphicFrameChg chg="mod">
          <ac:chgData name="Collin Acquah (0901516)" userId="S::0901516@hr.nl::b0bd4925-9118-4f57-bb6c-2d5f740ec81f" providerId="AD" clId="Web-{70C1396E-FD14-8141-6C2F-BECC2688836F}" dt="2022-04-04T08:28:07.304" v="1" actId="1076"/>
          <ac:graphicFrameMkLst>
            <pc:docMk/>
            <pc:sldMk cId="3570614434" sldId="262"/>
            <ac:graphicFrameMk id="7" creationId="{0B65D4A8-7583-A08F-9768-4B3E644A1987}"/>
          </ac:graphicFrameMkLst>
        </pc:graphicFrameChg>
      </pc:sldChg>
      <pc:sldChg chg="addSp modSp">
        <pc:chgData name="Collin Acquah (0901516)" userId="S::0901516@hr.nl::b0bd4925-9118-4f57-bb6c-2d5f740ec81f" providerId="AD" clId="Web-{70C1396E-FD14-8141-6C2F-BECC2688836F}" dt="2022-04-04T08:40:01.774" v="18" actId="20577"/>
        <pc:sldMkLst>
          <pc:docMk/>
          <pc:sldMk cId="1054465083" sldId="263"/>
        </pc:sldMkLst>
        <pc:spChg chg="mod">
          <ac:chgData name="Collin Acquah (0901516)" userId="S::0901516@hr.nl::b0bd4925-9118-4f57-bb6c-2d5f740ec81f" providerId="AD" clId="Web-{70C1396E-FD14-8141-6C2F-BECC2688836F}" dt="2022-04-04T08:40:01.774" v="18" actId="20577"/>
          <ac:spMkLst>
            <pc:docMk/>
            <pc:sldMk cId="1054465083" sldId="263"/>
            <ac:spMk id="3" creationId="{3A546B4E-C5BC-43C0-0EE6-C9E9BB62586F}"/>
          </ac:spMkLst>
        </pc:spChg>
        <pc:spChg chg="add">
          <ac:chgData name="Collin Acquah (0901516)" userId="S::0901516@hr.nl::b0bd4925-9118-4f57-bb6c-2d5f740ec81f" providerId="AD" clId="Web-{70C1396E-FD14-8141-6C2F-BECC2688836F}" dt="2022-04-04T08:30:20.339" v="2"/>
          <ac:spMkLst>
            <pc:docMk/>
            <pc:sldMk cId="1054465083" sldId="263"/>
            <ac:spMk id="4" creationId="{B101B1C9-6902-65B6-940B-3A66D5D38F84}"/>
          </ac:spMkLst>
        </pc:spChg>
        <pc:spChg chg="add">
          <ac:chgData name="Collin Acquah (0901516)" userId="S::0901516@hr.nl::b0bd4925-9118-4f57-bb6c-2d5f740ec81f" providerId="AD" clId="Web-{70C1396E-FD14-8141-6C2F-BECC2688836F}" dt="2022-04-04T08:30:25.573" v="3"/>
          <ac:spMkLst>
            <pc:docMk/>
            <pc:sldMk cId="1054465083" sldId="263"/>
            <ac:spMk id="5" creationId="{AB563B19-C088-CAB1-2CFA-D09423B717F6}"/>
          </ac:spMkLst>
        </pc:spChg>
      </pc:sldChg>
    </pc:docChg>
  </pc:docChgLst>
  <pc:docChgLst>
    <pc:chgData name="Benito Wildeman (0949461)" userId="S::0949461@hr.nl::6c285ae8-eeaf-4c49-a90a-f379a6e4f7a4" providerId="AD" clId="Web-{13EEAFC6-80D4-450B-97D3-40CFB8CBD179}"/>
    <pc:docChg chg="addSld modSld sldOrd">
      <pc:chgData name="Benito Wildeman (0949461)" userId="S::0949461@hr.nl::6c285ae8-eeaf-4c49-a90a-f379a6e4f7a4" providerId="AD" clId="Web-{13EEAFC6-80D4-450B-97D3-40CFB8CBD179}" dt="2022-03-20T20:08:29.451" v="621"/>
      <pc:docMkLst>
        <pc:docMk/>
      </pc:docMkLst>
      <pc:sldChg chg="modSp">
        <pc:chgData name="Benito Wildeman (0949461)" userId="S::0949461@hr.nl::6c285ae8-eeaf-4c49-a90a-f379a6e4f7a4" providerId="AD" clId="Web-{13EEAFC6-80D4-450B-97D3-40CFB8CBD179}" dt="2022-03-20T20:08:29.451" v="621"/>
        <pc:sldMkLst>
          <pc:docMk/>
          <pc:sldMk cId="333952336" sldId="260"/>
        </pc:sldMkLst>
        <pc:graphicFrameChg chg="mod modGraphic">
          <ac:chgData name="Benito Wildeman (0949461)" userId="S::0949461@hr.nl::6c285ae8-eeaf-4c49-a90a-f379a6e4f7a4" providerId="AD" clId="Web-{13EEAFC6-80D4-450B-97D3-40CFB8CBD179}" dt="2022-03-20T20:08:29.451" v="621"/>
          <ac:graphicFrameMkLst>
            <pc:docMk/>
            <pc:sldMk cId="333952336" sldId="260"/>
            <ac:graphicFrameMk id="10" creationId="{AAD8C800-3E37-40A2-9B0B-20DDEF805E58}"/>
          </ac:graphicFrameMkLst>
        </pc:graphicFrameChg>
      </pc:sldChg>
      <pc:sldChg chg="modSp new">
        <pc:chgData name="Benito Wildeman (0949461)" userId="S::0949461@hr.nl::6c285ae8-eeaf-4c49-a90a-f379a6e4f7a4" providerId="AD" clId="Web-{13EEAFC6-80D4-450B-97D3-40CFB8CBD179}" dt="2022-03-20T20:03:14.350" v="234" actId="20577"/>
        <pc:sldMkLst>
          <pc:docMk/>
          <pc:sldMk cId="423720600" sldId="263"/>
        </pc:sldMkLst>
        <pc:spChg chg="mod">
          <ac:chgData name="Benito Wildeman (0949461)" userId="S::0949461@hr.nl::6c285ae8-eeaf-4c49-a90a-f379a6e4f7a4" providerId="AD" clId="Web-{13EEAFC6-80D4-450B-97D3-40CFB8CBD179}" dt="2022-03-20T20:00:05.752" v="16" actId="20577"/>
          <ac:spMkLst>
            <pc:docMk/>
            <pc:sldMk cId="423720600" sldId="263"/>
            <ac:spMk id="2" creationId="{5EC1FE75-F140-4849-8E7D-8EAC99D1248F}"/>
          </ac:spMkLst>
        </pc:spChg>
        <pc:spChg chg="mod">
          <ac:chgData name="Benito Wildeman (0949461)" userId="S::0949461@hr.nl::6c285ae8-eeaf-4c49-a90a-f379a6e4f7a4" providerId="AD" clId="Web-{13EEAFC6-80D4-450B-97D3-40CFB8CBD179}" dt="2022-03-20T20:03:14.350" v="234" actId="20577"/>
          <ac:spMkLst>
            <pc:docMk/>
            <pc:sldMk cId="423720600" sldId="263"/>
            <ac:spMk id="3" creationId="{E9A632F5-61AD-45B4-BAD8-178ACAB8ECA7}"/>
          </ac:spMkLst>
        </pc:spChg>
      </pc:sldChg>
      <pc:sldChg chg="modSp add ord replId">
        <pc:chgData name="Benito Wildeman (0949461)" userId="S::0949461@hr.nl::6c285ae8-eeaf-4c49-a90a-f379a6e4f7a4" providerId="AD" clId="Web-{13EEAFC6-80D4-450B-97D3-40CFB8CBD179}" dt="2022-03-20T20:06:57.699" v="461" actId="20577"/>
        <pc:sldMkLst>
          <pc:docMk/>
          <pc:sldMk cId="2764235118" sldId="264"/>
        </pc:sldMkLst>
        <pc:spChg chg="mod">
          <ac:chgData name="Benito Wildeman (0949461)" userId="S::0949461@hr.nl::6c285ae8-eeaf-4c49-a90a-f379a6e4f7a4" providerId="AD" clId="Web-{13EEAFC6-80D4-450B-97D3-40CFB8CBD179}" dt="2022-03-20T20:04:30.727" v="280" actId="20577"/>
          <ac:spMkLst>
            <pc:docMk/>
            <pc:sldMk cId="2764235118" sldId="264"/>
            <ac:spMk id="2" creationId="{5EC1FE75-F140-4849-8E7D-8EAC99D1248F}"/>
          </ac:spMkLst>
        </pc:spChg>
        <pc:spChg chg="mod">
          <ac:chgData name="Benito Wildeman (0949461)" userId="S::0949461@hr.nl::6c285ae8-eeaf-4c49-a90a-f379a6e4f7a4" providerId="AD" clId="Web-{13EEAFC6-80D4-450B-97D3-40CFB8CBD179}" dt="2022-03-20T20:06:57.699" v="461" actId="20577"/>
          <ac:spMkLst>
            <pc:docMk/>
            <pc:sldMk cId="2764235118" sldId="264"/>
            <ac:spMk id="3" creationId="{E9A632F5-61AD-45B4-BAD8-178ACAB8ECA7}"/>
          </ac:spMkLst>
        </pc:spChg>
      </pc:sldChg>
    </pc:docChg>
  </pc:docChgLst>
  <pc:docChgLst>
    <pc:chgData name="Collin Acquah (0901516)" userId="S::0901516@hr.nl::b0bd4925-9118-4f57-bb6c-2d5f740ec81f" providerId="AD" clId="Web-{A8D6BE32-009F-D278-FD28-9AE9991369FB}"/>
    <pc:docChg chg="modSld">
      <pc:chgData name="Collin Acquah (0901516)" userId="S::0901516@hr.nl::b0bd4925-9118-4f57-bb6c-2d5f740ec81f" providerId="AD" clId="Web-{A8D6BE32-009F-D278-FD28-9AE9991369FB}" dt="2022-03-21T09:21:05.267" v="33"/>
      <pc:docMkLst>
        <pc:docMk/>
      </pc:docMkLst>
      <pc:sldChg chg="modSp">
        <pc:chgData name="Collin Acquah (0901516)" userId="S::0901516@hr.nl::b0bd4925-9118-4f57-bb6c-2d5f740ec81f" providerId="AD" clId="Web-{A8D6BE32-009F-D278-FD28-9AE9991369FB}" dt="2022-03-21T09:21:05.267" v="33"/>
        <pc:sldMkLst>
          <pc:docMk/>
          <pc:sldMk cId="3570614434" sldId="262"/>
        </pc:sldMkLst>
        <pc:graphicFrameChg chg="mod modGraphic">
          <ac:chgData name="Collin Acquah (0901516)" userId="S::0901516@hr.nl::b0bd4925-9118-4f57-bb6c-2d5f740ec81f" providerId="AD" clId="Web-{A8D6BE32-009F-D278-FD28-9AE9991369FB}" dt="2022-03-21T09:21:05.267" v="33"/>
          <ac:graphicFrameMkLst>
            <pc:docMk/>
            <pc:sldMk cId="3570614434" sldId="262"/>
            <ac:graphicFrameMk id="4" creationId="{0D2890DA-66A3-41DF-8F68-0A76D5A2DB68}"/>
          </ac:graphicFrameMkLst>
        </pc:graphicFrameChg>
      </pc:sldChg>
    </pc:docChg>
  </pc:docChgLst>
  <pc:docChgLst>
    <pc:chgData name="Moby Spoor (1014938)" userId="S::1014938@hr.nl::5685cc95-3e75-41ee-b9d1-297e1473df93" providerId="AD" clId="Web-{949D199D-443E-E146-1BEA-BB18E1A1D0E9}"/>
    <pc:docChg chg="modSld">
      <pc:chgData name="Moby Spoor (1014938)" userId="S::1014938@hr.nl::5685cc95-3e75-41ee-b9d1-297e1473df93" providerId="AD" clId="Web-{949D199D-443E-E146-1BEA-BB18E1A1D0E9}" dt="2022-03-21T09:20:35.712" v="36"/>
      <pc:docMkLst>
        <pc:docMk/>
      </pc:docMkLst>
      <pc:sldChg chg="modSp">
        <pc:chgData name="Moby Spoor (1014938)" userId="S::1014938@hr.nl::5685cc95-3e75-41ee-b9d1-297e1473df93" providerId="AD" clId="Web-{949D199D-443E-E146-1BEA-BB18E1A1D0E9}" dt="2022-03-21T09:20:35.712" v="36"/>
        <pc:sldMkLst>
          <pc:docMk/>
          <pc:sldMk cId="3570614434" sldId="262"/>
        </pc:sldMkLst>
        <pc:graphicFrameChg chg="mod modGraphic">
          <ac:chgData name="Moby Spoor (1014938)" userId="S::1014938@hr.nl::5685cc95-3e75-41ee-b9d1-297e1473df93" providerId="AD" clId="Web-{949D199D-443E-E146-1BEA-BB18E1A1D0E9}" dt="2022-03-21T09:20:35.712" v="36"/>
          <ac:graphicFrameMkLst>
            <pc:docMk/>
            <pc:sldMk cId="3570614434" sldId="262"/>
            <ac:graphicFrameMk id="4" creationId="{0D2890DA-66A3-41DF-8F68-0A76D5A2DB68}"/>
          </ac:graphicFrameMkLst>
        </pc:graphicFrameChg>
      </pc:sldChg>
    </pc:docChg>
  </pc:docChgLst>
  <pc:docChgLst>
    <pc:chgData name="Moby Spoor (1014938)" userId="S::1014938@hr.nl::5685cc95-3e75-41ee-b9d1-297e1473df93" providerId="AD" clId="Web-{7379C029-8BC8-FA65-6FC4-FBE49328E59B}"/>
    <pc:docChg chg="addSld modSld sldOrd">
      <pc:chgData name="Moby Spoor (1014938)" userId="S::1014938@hr.nl::5685cc95-3e75-41ee-b9d1-297e1473df93" providerId="AD" clId="Web-{7379C029-8BC8-FA65-6FC4-FBE49328E59B}" dt="2022-04-03T22:09:20.465" v="249" actId="20577"/>
      <pc:docMkLst>
        <pc:docMk/>
      </pc:docMkLst>
      <pc:sldChg chg="modSp">
        <pc:chgData name="Moby Spoor (1014938)" userId="S::1014938@hr.nl::5685cc95-3e75-41ee-b9d1-297e1473df93" providerId="AD" clId="Web-{7379C029-8BC8-FA65-6FC4-FBE49328E59B}" dt="2022-04-03T21:56:58.239" v="0"/>
        <pc:sldMkLst>
          <pc:docMk/>
          <pc:sldMk cId="333952336" sldId="260"/>
        </pc:sldMkLst>
        <pc:graphicFrameChg chg="modGraphic">
          <ac:chgData name="Moby Spoor (1014938)" userId="S::1014938@hr.nl::5685cc95-3e75-41ee-b9d1-297e1473df93" providerId="AD" clId="Web-{7379C029-8BC8-FA65-6FC4-FBE49328E59B}" dt="2022-04-03T21:56:58.239" v="0"/>
          <ac:graphicFrameMkLst>
            <pc:docMk/>
            <pc:sldMk cId="333952336" sldId="260"/>
            <ac:graphicFrameMk id="7" creationId="{4B917195-FBCB-F5CB-88C5-4EB0B9E1CC76}"/>
          </ac:graphicFrameMkLst>
        </pc:graphicFrameChg>
      </pc:sldChg>
      <pc:sldChg chg="ord">
        <pc:chgData name="Moby Spoor (1014938)" userId="S::1014938@hr.nl::5685cc95-3e75-41ee-b9d1-297e1473df93" providerId="AD" clId="Web-{7379C029-8BC8-FA65-6FC4-FBE49328E59B}" dt="2022-04-03T22:07:44.835" v="212"/>
        <pc:sldMkLst>
          <pc:docMk/>
          <pc:sldMk cId="1054465083" sldId="263"/>
        </pc:sldMkLst>
      </pc:sldChg>
      <pc:sldChg chg="addSp modSp new">
        <pc:chgData name="Moby Spoor (1014938)" userId="S::1014938@hr.nl::5685cc95-3e75-41ee-b9d1-297e1473df93" providerId="AD" clId="Web-{7379C029-8BC8-FA65-6FC4-FBE49328E59B}" dt="2022-04-03T22:01:30.059" v="103" actId="20577"/>
        <pc:sldMkLst>
          <pc:docMk/>
          <pc:sldMk cId="3813895988" sldId="264"/>
        </pc:sldMkLst>
        <pc:spChg chg="mod">
          <ac:chgData name="Moby Spoor (1014938)" userId="S::1014938@hr.nl::5685cc95-3e75-41ee-b9d1-297e1473df93" providerId="AD" clId="Web-{7379C029-8BC8-FA65-6FC4-FBE49328E59B}" dt="2022-04-03T21:57:34.896" v="18" actId="20577"/>
          <ac:spMkLst>
            <pc:docMk/>
            <pc:sldMk cId="3813895988" sldId="264"/>
            <ac:spMk id="2" creationId="{6E3FA1F0-D2B9-21DF-2B3F-831F95F82D67}"/>
          </ac:spMkLst>
        </pc:spChg>
        <pc:spChg chg="mod">
          <ac:chgData name="Moby Spoor (1014938)" userId="S::1014938@hr.nl::5685cc95-3e75-41ee-b9d1-297e1473df93" providerId="AD" clId="Web-{7379C029-8BC8-FA65-6FC4-FBE49328E59B}" dt="2022-04-03T22:01:30.059" v="103" actId="20577"/>
          <ac:spMkLst>
            <pc:docMk/>
            <pc:sldMk cId="3813895988" sldId="264"/>
            <ac:spMk id="3" creationId="{7FC39E83-381D-F378-8178-229CE12053E9}"/>
          </ac:spMkLst>
        </pc:spChg>
        <pc:picChg chg="add mod">
          <ac:chgData name="Moby Spoor (1014938)" userId="S::1014938@hr.nl::5685cc95-3e75-41ee-b9d1-297e1473df93" providerId="AD" clId="Web-{7379C029-8BC8-FA65-6FC4-FBE49328E59B}" dt="2022-04-03T21:59:22.258" v="66" actId="1076"/>
          <ac:picMkLst>
            <pc:docMk/>
            <pc:sldMk cId="3813895988" sldId="264"/>
            <ac:picMk id="4" creationId="{C2D83E4B-F481-DC7E-338A-C9EB3A338BC6}"/>
          </ac:picMkLst>
        </pc:picChg>
      </pc:sldChg>
      <pc:sldChg chg="addSp modSp new">
        <pc:chgData name="Moby Spoor (1014938)" userId="S::1014938@hr.nl::5685cc95-3e75-41ee-b9d1-297e1473df93" providerId="AD" clId="Web-{7379C029-8BC8-FA65-6FC4-FBE49328E59B}" dt="2022-04-03T22:09:20.465" v="249" actId="20577"/>
        <pc:sldMkLst>
          <pc:docMk/>
          <pc:sldMk cId="2844817984" sldId="265"/>
        </pc:sldMkLst>
        <pc:spChg chg="mod">
          <ac:chgData name="Moby Spoor (1014938)" userId="S::1014938@hr.nl::5685cc95-3e75-41ee-b9d1-297e1473df93" providerId="AD" clId="Web-{7379C029-8BC8-FA65-6FC4-FBE49328E59B}" dt="2022-04-03T21:58:22.179" v="42" actId="20577"/>
          <ac:spMkLst>
            <pc:docMk/>
            <pc:sldMk cId="2844817984" sldId="265"/>
            <ac:spMk id="2" creationId="{5152BB8B-CD8B-9799-63F3-478FEBEE7249}"/>
          </ac:spMkLst>
        </pc:spChg>
        <pc:spChg chg="mod">
          <ac:chgData name="Moby Spoor (1014938)" userId="S::1014938@hr.nl::5685cc95-3e75-41ee-b9d1-297e1473df93" providerId="AD" clId="Web-{7379C029-8BC8-FA65-6FC4-FBE49328E59B}" dt="2022-04-03T22:09:20.465" v="249" actId="20577"/>
          <ac:spMkLst>
            <pc:docMk/>
            <pc:sldMk cId="2844817984" sldId="265"/>
            <ac:spMk id="3" creationId="{E6686F0A-3DF6-4A64-26FB-6AD0B5AC9B94}"/>
          </ac:spMkLst>
        </pc:spChg>
        <pc:picChg chg="add mod">
          <ac:chgData name="Moby Spoor (1014938)" userId="S::1014938@hr.nl::5685cc95-3e75-41ee-b9d1-297e1473df93" providerId="AD" clId="Web-{7379C029-8BC8-FA65-6FC4-FBE49328E59B}" dt="2022-04-03T22:07:36.709" v="209" actId="1076"/>
          <ac:picMkLst>
            <pc:docMk/>
            <pc:sldMk cId="2844817984" sldId="265"/>
            <ac:picMk id="4" creationId="{6458B2B6-279D-005E-B52F-15260C9E85D5}"/>
          </ac:picMkLst>
        </pc:picChg>
      </pc:sldChg>
      <pc:sldChg chg="modSp new ord">
        <pc:chgData name="Moby Spoor (1014938)" userId="S::1014938@hr.nl::5685cc95-3e75-41ee-b9d1-297e1473df93" providerId="AD" clId="Web-{7379C029-8BC8-FA65-6FC4-FBE49328E59B}" dt="2022-04-03T22:06:26.566" v="206" actId="20577"/>
        <pc:sldMkLst>
          <pc:docMk/>
          <pc:sldMk cId="4082942408" sldId="266"/>
        </pc:sldMkLst>
        <pc:spChg chg="mod">
          <ac:chgData name="Moby Spoor (1014938)" userId="S::1014938@hr.nl::5685cc95-3e75-41ee-b9d1-297e1473df93" providerId="AD" clId="Web-{7379C029-8BC8-FA65-6FC4-FBE49328E59B}" dt="2022-04-03T22:00:30.448" v="82" actId="20577"/>
          <ac:spMkLst>
            <pc:docMk/>
            <pc:sldMk cId="4082942408" sldId="266"/>
            <ac:spMk id="2" creationId="{8BA5D9A1-F264-F543-6475-0AF127C49344}"/>
          </ac:spMkLst>
        </pc:spChg>
        <pc:spChg chg="mod">
          <ac:chgData name="Moby Spoor (1014938)" userId="S::1014938@hr.nl::5685cc95-3e75-41ee-b9d1-297e1473df93" providerId="AD" clId="Web-{7379C029-8BC8-FA65-6FC4-FBE49328E59B}" dt="2022-04-03T22:06:26.566" v="206" actId="20577"/>
          <ac:spMkLst>
            <pc:docMk/>
            <pc:sldMk cId="4082942408" sldId="266"/>
            <ac:spMk id="3" creationId="{A8BFD7B9-B556-8E3B-190D-CA4C5594C0F2}"/>
          </ac:spMkLst>
        </pc:spChg>
      </pc:sldChg>
    </pc:docChg>
  </pc:docChgLst>
  <pc:docChgLst>
    <pc:chgData name="Collin Acquah (0901516)" userId="S::0901516@hr.nl::b0bd4925-9118-4f57-bb6c-2d5f740ec81f" providerId="AD" clId="Web-{C67B0FC2-D101-5768-10F0-F48D947D76F2}"/>
    <pc:docChg chg="modSld">
      <pc:chgData name="Collin Acquah (0901516)" userId="S::0901516@hr.nl::b0bd4925-9118-4f57-bb6c-2d5f740ec81f" providerId="AD" clId="Web-{C67B0FC2-D101-5768-10F0-F48D947D76F2}" dt="2022-04-03T20:18:24.789" v="2" actId="20577"/>
      <pc:docMkLst>
        <pc:docMk/>
      </pc:docMkLst>
      <pc:sldChg chg="modSp">
        <pc:chgData name="Collin Acquah (0901516)" userId="S::0901516@hr.nl::b0bd4925-9118-4f57-bb6c-2d5f740ec81f" providerId="AD" clId="Web-{C67B0FC2-D101-5768-10F0-F48D947D76F2}" dt="2022-04-03T20:18:24.789" v="2" actId="20577"/>
        <pc:sldMkLst>
          <pc:docMk/>
          <pc:sldMk cId="1054465083" sldId="263"/>
        </pc:sldMkLst>
        <pc:spChg chg="mod">
          <ac:chgData name="Collin Acquah (0901516)" userId="S::0901516@hr.nl::b0bd4925-9118-4f57-bb6c-2d5f740ec81f" providerId="AD" clId="Web-{C67B0FC2-D101-5768-10F0-F48D947D76F2}" dt="2022-04-03T20:18:24.789" v="2" actId="20577"/>
          <ac:spMkLst>
            <pc:docMk/>
            <pc:sldMk cId="1054465083" sldId="263"/>
            <ac:spMk id="3" creationId="{3A546B4E-C5BC-43C0-0EE6-C9E9BB62586F}"/>
          </ac:spMkLst>
        </pc:spChg>
      </pc:sldChg>
    </pc:docChg>
  </pc:docChgLst>
  <pc:docChgLst>
    <pc:chgData name="Moby Spoor (1014938)" userId="S::1014938@hr.nl::5685cc95-3e75-41ee-b9d1-297e1473df93" providerId="AD" clId="Web-{622C1783-A13B-B3DC-CDD2-54A1F78BE3B4}"/>
    <pc:docChg chg="addSld delSld modSld sldOrd addMainMaster">
      <pc:chgData name="Moby Spoor (1014938)" userId="S::1014938@hr.nl::5685cc95-3e75-41ee-b9d1-297e1473df93" providerId="AD" clId="Web-{622C1783-A13B-B3DC-CDD2-54A1F78BE3B4}" dt="2022-03-20T20:35:19.663" v="557" actId="1076"/>
      <pc:docMkLst>
        <pc:docMk/>
      </pc:docMkLst>
      <pc:sldChg chg="del">
        <pc:chgData name="Moby Spoor (1014938)" userId="S::1014938@hr.nl::5685cc95-3e75-41ee-b9d1-297e1473df93" providerId="AD" clId="Web-{622C1783-A13B-B3DC-CDD2-54A1F78BE3B4}" dt="2022-03-20T19:52:52.051" v="2"/>
        <pc:sldMkLst>
          <pc:docMk/>
          <pc:sldMk cId="109857222" sldId="256"/>
        </pc:sldMkLst>
      </pc:sldChg>
      <pc:sldChg chg="add">
        <pc:chgData name="Moby Spoor (1014938)" userId="S::1014938@hr.nl::5685cc95-3e75-41ee-b9d1-297e1473df93" providerId="AD" clId="Web-{622C1783-A13B-B3DC-CDD2-54A1F78BE3B4}" dt="2022-03-20T19:52:47.895" v="0"/>
        <pc:sldMkLst>
          <pc:docMk/>
          <pc:sldMk cId="3542424613" sldId="257"/>
        </pc:sldMkLst>
      </pc:sldChg>
      <pc:sldChg chg="del">
        <pc:chgData name="Moby Spoor (1014938)" userId="S::1014938@hr.nl::5685cc95-3e75-41ee-b9d1-297e1473df93" providerId="AD" clId="Web-{622C1783-A13B-B3DC-CDD2-54A1F78BE3B4}" dt="2022-03-20T19:52:51.254" v="1"/>
        <pc:sldMkLst>
          <pc:docMk/>
          <pc:sldMk cId="4096868176" sldId="257"/>
        </pc:sldMkLst>
      </pc:sldChg>
      <pc:sldChg chg="addSp modSp">
        <pc:chgData name="Moby Spoor (1014938)" userId="S::1014938@hr.nl::5685cc95-3e75-41ee-b9d1-297e1473df93" providerId="AD" clId="Web-{622C1783-A13B-B3DC-CDD2-54A1F78BE3B4}" dt="2022-03-20T19:53:32.224" v="15" actId="1076"/>
        <pc:sldMkLst>
          <pc:docMk/>
          <pc:sldMk cId="3542424613" sldId="258"/>
        </pc:sldMkLst>
        <pc:spChg chg="add mod">
          <ac:chgData name="Moby Spoor (1014938)" userId="S::1014938@hr.nl::5685cc95-3e75-41ee-b9d1-297e1473df93" providerId="AD" clId="Web-{622C1783-A13B-B3DC-CDD2-54A1F78BE3B4}" dt="2022-03-20T19:53:32.224" v="15" actId="1076"/>
          <ac:spMkLst>
            <pc:docMk/>
            <pc:sldMk cId="3542424613" sldId="258"/>
            <ac:spMk id="4" creationId="{F8DBDC71-0594-4924-BC85-5E11275D956E}"/>
          </ac:spMkLst>
        </pc:spChg>
      </pc:sldChg>
      <pc:sldChg chg="add">
        <pc:chgData name="Moby Spoor (1014938)" userId="S::1014938@hr.nl::5685cc95-3e75-41ee-b9d1-297e1473df93" providerId="AD" clId="Web-{622C1783-A13B-B3DC-CDD2-54A1F78BE3B4}" dt="2022-03-20T19:52:56.582" v="3"/>
        <pc:sldMkLst>
          <pc:docMk/>
          <pc:sldMk cId="3102799002" sldId="259"/>
        </pc:sldMkLst>
      </pc:sldChg>
      <pc:sldChg chg="modSp add ord">
        <pc:chgData name="Moby Spoor (1014938)" userId="S::1014938@hr.nl::5685cc95-3e75-41ee-b9d1-297e1473df93" providerId="AD" clId="Web-{622C1783-A13B-B3DC-CDD2-54A1F78BE3B4}" dt="2022-03-20T19:54:02.647" v="22" actId="20577"/>
        <pc:sldMkLst>
          <pc:docMk/>
          <pc:sldMk cId="333952336" sldId="260"/>
        </pc:sldMkLst>
        <pc:spChg chg="mod">
          <ac:chgData name="Moby Spoor (1014938)" userId="S::1014938@hr.nl::5685cc95-3e75-41ee-b9d1-297e1473df93" providerId="AD" clId="Web-{622C1783-A13B-B3DC-CDD2-54A1F78BE3B4}" dt="2022-03-20T19:54:02.647" v="22" actId="20577"/>
          <ac:spMkLst>
            <pc:docMk/>
            <pc:sldMk cId="333952336" sldId="260"/>
            <ac:spMk id="2" creationId="{923870DC-2432-472D-83B6-587504C4AC48}"/>
          </ac:spMkLst>
        </pc:spChg>
      </pc:sldChg>
      <pc:sldChg chg="add">
        <pc:chgData name="Moby Spoor (1014938)" userId="S::1014938@hr.nl::5685cc95-3e75-41ee-b9d1-297e1473df93" providerId="AD" clId="Web-{622C1783-A13B-B3DC-CDD2-54A1F78BE3B4}" dt="2022-03-20T19:54:18.428" v="23"/>
        <pc:sldMkLst>
          <pc:docMk/>
          <pc:sldMk cId="597346563" sldId="261"/>
        </pc:sldMkLst>
      </pc:sldChg>
      <pc:sldChg chg="addSp delSp modSp add ord">
        <pc:chgData name="Moby Spoor (1014938)" userId="S::1014938@hr.nl::5685cc95-3e75-41ee-b9d1-297e1473df93" providerId="AD" clId="Web-{622C1783-A13B-B3DC-CDD2-54A1F78BE3B4}" dt="2022-03-20T20:35:19.663" v="557" actId="1076"/>
        <pc:sldMkLst>
          <pc:docMk/>
          <pc:sldMk cId="3570614434" sldId="262"/>
        </pc:sldMkLst>
        <pc:spChg chg="add del mod">
          <ac:chgData name="Moby Spoor (1014938)" userId="S::1014938@hr.nl::5685cc95-3e75-41ee-b9d1-297e1473df93" providerId="AD" clId="Web-{622C1783-A13B-B3DC-CDD2-54A1F78BE3B4}" dt="2022-03-20T20:35:15.366" v="556"/>
          <ac:spMkLst>
            <pc:docMk/>
            <pc:sldMk cId="3570614434" sldId="262"/>
            <ac:spMk id="8" creationId="{3BD82CB3-D684-4116-8B55-C9D0169E332A}"/>
          </ac:spMkLst>
        </pc:spChg>
        <pc:graphicFrameChg chg="add mod modGraphic">
          <ac:chgData name="Moby Spoor (1014938)" userId="S::1014938@hr.nl::5685cc95-3e75-41ee-b9d1-297e1473df93" providerId="AD" clId="Web-{622C1783-A13B-B3DC-CDD2-54A1F78BE3B4}" dt="2022-03-20T20:35:19.663" v="557" actId="1076"/>
          <ac:graphicFrameMkLst>
            <pc:docMk/>
            <pc:sldMk cId="3570614434" sldId="262"/>
            <ac:graphicFrameMk id="4" creationId="{0D2890DA-66A3-41DF-8F68-0A76D5A2DB68}"/>
          </ac:graphicFrameMkLst>
        </pc:graphicFrameChg>
        <pc:graphicFrameChg chg="add del mod modGraphic">
          <ac:chgData name="Moby Spoor (1014938)" userId="S::1014938@hr.nl::5685cc95-3e75-41ee-b9d1-297e1473df93" providerId="AD" clId="Web-{622C1783-A13B-B3DC-CDD2-54A1F78BE3B4}" dt="2022-03-20T20:33:12.503" v="476"/>
          <ac:graphicFrameMkLst>
            <pc:docMk/>
            <pc:sldMk cId="3570614434" sldId="262"/>
            <ac:graphicFrameMk id="6" creationId="{5DA5B7CC-CF7C-4F45-8B57-BBF3843EF20C}"/>
          </ac:graphicFrameMkLst>
        </pc:graphicFrameChg>
        <pc:graphicFrameChg chg="del mod">
          <ac:chgData name="Moby Spoor (1014938)" userId="S::1014938@hr.nl::5685cc95-3e75-41ee-b9d1-297e1473df93" providerId="AD" clId="Web-{622C1783-A13B-B3DC-CDD2-54A1F78BE3B4}" dt="2022-03-20T20:35:12.116" v="555"/>
          <ac:graphicFrameMkLst>
            <pc:docMk/>
            <pc:sldMk cId="3570614434" sldId="262"/>
            <ac:graphicFrameMk id="10" creationId="{AAD8C800-3E37-40A2-9B0B-20DDEF805E58}"/>
          </ac:graphicFrameMkLst>
        </pc:graphicFrameChg>
      </pc:sldChg>
      <pc:sldChg chg="modSp">
        <pc:chgData name="Moby Spoor (1014938)" userId="S::1014938@hr.nl::5685cc95-3e75-41ee-b9d1-297e1473df93" providerId="AD" clId="Web-{622C1783-A13B-B3DC-CDD2-54A1F78BE3B4}" dt="2022-03-20T20:08:40.486" v="217" actId="20577"/>
        <pc:sldMkLst>
          <pc:docMk/>
          <pc:sldMk cId="2764235118" sldId="264"/>
        </pc:sldMkLst>
        <pc:spChg chg="mod">
          <ac:chgData name="Moby Spoor (1014938)" userId="S::1014938@hr.nl::5685cc95-3e75-41ee-b9d1-297e1473df93" providerId="AD" clId="Web-{622C1783-A13B-B3DC-CDD2-54A1F78BE3B4}" dt="2022-03-20T20:08:40.486" v="217" actId="20577"/>
          <ac:spMkLst>
            <pc:docMk/>
            <pc:sldMk cId="2764235118" sldId="264"/>
            <ac:spMk id="3" creationId="{E9A632F5-61AD-45B4-BAD8-178ACAB8ECA7}"/>
          </ac:spMkLst>
        </pc:spChg>
      </pc:sldChg>
      <pc:sldChg chg="modSp new">
        <pc:chgData name="Moby Spoor (1014938)" userId="S::1014938@hr.nl::5685cc95-3e75-41ee-b9d1-297e1473df93" providerId="AD" clId="Web-{622C1783-A13B-B3DC-CDD2-54A1F78BE3B4}" dt="2022-03-20T20:07:36.531" v="141" actId="20577"/>
        <pc:sldMkLst>
          <pc:docMk/>
          <pc:sldMk cId="4042582604" sldId="265"/>
        </pc:sldMkLst>
        <pc:spChg chg="mod">
          <ac:chgData name="Moby Spoor (1014938)" userId="S::1014938@hr.nl::5685cc95-3e75-41ee-b9d1-297e1473df93" providerId="AD" clId="Web-{622C1783-A13B-B3DC-CDD2-54A1F78BE3B4}" dt="2022-03-20T20:05:21.418" v="43" actId="20577"/>
          <ac:spMkLst>
            <pc:docMk/>
            <pc:sldMk cId="4042582604" sldId="265"/>
            <ac:spMk id="2" creationId="{64DFDEDF-E273-408E-BD3F-D307BD1A7F9A}"/>
          </ac:spMkLst>
        </pc:spChg>
        <pc:spChg chg="mod">
          <ac:chgData name="Moby Spoor (1014938)" userId="S::1014938@hr.nl::5685cc95-3e75-41ee-b9d1-297e1473df93" providerId="AD" clId="Web-{622C1783-A13B-B3DC-CDD2-54A1F78BE3B4}" dt="2022-03-20T20:07:36.531" v="141" actId="20577"/>
          <ac:spMkLst>
            <pc:docMk/>
            <pc:sldMk cId="4042582604" sldId="265"/>
            <ac:spMk id="3" creationId="{26B4C260-DB15-4AFF-89F8-0A00BAD474BB}"/>
          </ac:spMkLst>
        </pc:spChg>
      </pc:sldChg>
      <pc:sldMasterChg chg="add addSldLayout">
        <pc:chgData name="Moby Spoor (1014938)" userId="S::1014938@hr.nl::5685cc95-3e75-41ee-b9d1-297e1473df93" providerId="AD" clId="Web-{622C1783-A13B-B3DC-CDD2-54A1F78BE3B4}" dt="2022-03-20T19:52:47.895" v="0"/>
        <pc:sldMasterMkLst>
          <pc:docMk/>
          <pc:sldMasterMk cId="108089832" sldId="2147483720"/>
        </pc:sldMasterMkLst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4208362753" sldId="2147483721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808819211" sldId="2147483722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102907910" sldId="2147483723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237877861" sldId="2147483724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1105883405" sldId="2147483725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173866090" sldId="2147483726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117284196" sldId="2147483727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008636465" sldId="2147483728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331228017" sldId="2147483729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458081782" sldId="2147483730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503682466" sldId="2147483731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320506054" sldId="2147483732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676030834" sldId="2147483733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8181790" sldId="2147483734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4160201397" sldId="2147483735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511747552" sldId="2147483736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643630170" sldId="2147483737"/>
          </pc:sldLayoutMkLst>
        </pc:sldLayoutChg>
      </pc:sldMasterChg>
    </pc:docChg>
  </pc:docChgLst>
  <pc:docChgLst>
    <pc:chgData name="Collin Acquah (0901516)" userId="S::0901516@hr.nl::b0bd4925-9118-4f57-bb6c-2d5f740ec81f" providerId="AD" clId="Web-{7EF8185A-1E96-5C3B-62DD-E315A7E13B29}"/>
    <pc:docChg chg="addSld delSld modSld">
      <pc:chgData name="Collin Acquah (0901516)" userId="S::0901516@hr.nl::b0bd4925-9118-4f57-bb6c-2d5f740ec81f" providerId="AD" clId="Web-{7EF8185A-1E96-5C3B-62DD-E315A7E13B29}" dt="2022-04-03T20:17:17.321" v="33" actId="20577"/>
      <pc:docMkLst>
        <pc:docMk/>
      </pc:docMkLst>
      <pc:sldChg chg="addSp delSp modSp">
        <pc:chgData name="Collin Acquah (0901516)" userId="S::0901516@hr.nl::b0bd4925-9118-4f57-bb6c-2d5f740ec81f" providerId="AD" clId="Web-{7EF8185A-1E96-5C3B-62DD-E315A7E13B29}" dt="2022-04-03T20:16:36.815" v="6"/>
        <pc:sldMkLst>
          <pc:docMk/>
          <pc:sldMk cId="333952336" sldId="260"/>
        </pc:sldMkLst>
        <pc:spChg chg="add del mod">
          <ac:chgData name="Collin Acquah (0901516)" userId="S::0901516@hr.nl::b0bd4925-9118-4f57-bb6c-2d5f740ec81f" providerId="AD" clId="Web-{7EF8185A-1E96-5C3B-62DD-E315A7E13B29}" dt="2022-04-03T20:16:36.815" v="6"/>
          <ac:spMkLst>
            <pc:docMk/>
            <pc:sldMk cId="333952336" sldId="260"/>
            <ac:spMk id="4" creationId="{D56584D8-B7CB-53FF-143B-A5CDEE31C829}"/>
          </ac:spMkLst>
        </pc:spChg>
        <pc:graphicFrameChg chg="add del mod ord modGraphic">
          <ac:chgData name="Collin Acquah (0901516)" userId="S::0901516@hr.nl::b0bd4925-9118-4f57-bb6c-2d5f740ec81f" providerId="AD" clId="Web-{7EF8185A-1E96-5C3B-62DD-E315A7E13B29}" dt="2022-04-03T20:16:21.111" v="3"/>
          <ac:graphicFrameMkLst>
            <pc:docMk/>
            <pc:sldMk cId="333952336" sldId="260"/>
            <ac:graphicFrameMk id="6" creationId="{279E166C-B473-A0C0-D7DA-3B341FB5B0FC}"/>
          </ac:graphicFrameMkLst>
        </pc:graphicFrameChg>
        <pc:graphicFrameChg chg="add">
          <ac:chgData name="Collin Acquah (0901516)" userId="S::0901516@hr.nl::b0bd4925-9118-4f57-bb6c-2d5f740ec81f" providerId="AD" clId="Web-{7EF8185A-1E96-5C3B-62DD-E315A7E13B29}" dt="2022-04-03T20:16:31.017" v="4"/>
          <ac:graphicFrameMkLst>
            <pc:docMk/>
            <pc:sldMk cId="333952336" sldId="260"/>
            <ac:graphicFrameMk id="7" creationId="{4B917195-FBCB-F5CB-88C5-4EB0B9E1CC76}"/>
          </ac:graphicFrameMkLst>
        </pc:graphicFrameChg>
        <pc:graphicFrameChg chg="del">
          <ac:chgData name="Collin Acquah (0901516)" userId="S::0901516@hr.nl::b0bd4925-9118-4f57-bb6c-2d5f740ec81f" providerId="AD" clId="Web-{7EF8185A-1E96-5C3B-62DD-E315A7E13B29}" dt="2022-04-03T20:16:13.423" v="1"/>
          <ac:graphicFrameMkLst>
            <pc:docMk/>
            <pc:sldMk cId="333952336" sldId="260"/>
            <ac:graphicFrameMk id="10" creationId="{AAD8C800-3E37-40A2-9B0B-20DDEF805E58}"/>
          </ac:graphicFrameMkLst>
        </pc:graphicFrameChg>
      </pc:sldChg>
      <pc:sldChg chg="modSp">
        <pc:chgData name="Collin Acquah (0901516)" userId="S::0901516@hr.nl::b0bd4925-9118-4f57-bb6c-2d5f740ec81f" providerId="AD" clId="Web-{7EF8185A-1E96-5C3B-62DD-E315A7E13B29}" dt="2022-04-03T20:16:01.469" v="0"/>
        <pc:sldMkLst>
          <pc:docMk/>
          <pc:sldMk cId="3570614434" sldId="262"/>
        </pc:sldMkLst>
        <pc:graphicFrameChg chg="mod modGraphic">
          <ac:chgData name="Collin Acquah (0901516)" userId="S::0901516@hr.nl::b0bd4925-9118-4f57-bb6c-2d5f740ec81f" providerId="AD" clId="Web-{7EF8185A-1E96-5C3B-62DD-E315A7E13B29}" dt="2022-04-03T20:16:01.469" v="0"/>
          <ac:graphicFrameMkLst>
            <pc:docMk/>
            <pc:sldMk cId="3570614434" sldId="262"/>
            <ac:graphicFrameMk id="4" creationId="{0D2890DA-66A3-41DF-8F68-0A76D5A2DB68}"/>
          </ac:graphicFrameMkLst>
        </pc:graphicFrameChg>
      </pc:sldChg>
      <pc:sldChg chg="del">
        <pc:chgData name="Collin Acquah (0901516)" userId="S::0901516@hr.nl::b0bd4925-9118-4f57-bb6c-2d5f740ec81f" providerId="AD" clId="Web-{7EF8185A-1E96-5C3B-62DD-E315A7E13B29}" dt="2022-04-03T20:16:45.538" v="8"/>
        <pc:sldMkLst>
          <pc:docMk/>
          <pc:sldMk cId="423720600" sldId="263"/>
        </pc:sldMkLst>
      </pc:sldChg>
      <pc:sldChg chg="modSp new">
        <pc:chgData name="Collin Acquah (0901516)" userId="S::0901516@hr.nl::b0bd4925-9118-4f57-bb6c-2d5f740ec81f" providerId="AD" clId="Web-{7EF8185A-1E96-5C3B-62DD-E315A7E13B29}" dt="2022-04-03T20:17:17.321" v="33" actId="20577"/>
        <pc:sldMkLst>
          <pc:docMk/>
          <pc:sldMk cId="1054465083" sldId="263"/>
        </pc:sldMkLst>
        <pc:spChg chg="mod">
          <ac:chgData name="Collin Acquah (0901516)" userId="S::0901516@hr.nl::b0bd4925-9118-4f57-bb6c-2d5f740ec81f" providerId="AD" clId="Web-{7EF8185A-1E96-5C3B-62DD-E315A7E13B29}" dt="2022-04-03T20:17:17.321" v="33" actId="20577"/>
          <ac:spMkLst>
            <pc:docMk/>
            <pc:sldMk cId="1054465083" sldId="263"/>
            <ac:spMk id="2" creationId="{8FA9B48A-9932-4CD8-8E58-32F3145D2CE7}"/>
          </ac:spMkLst>
        </pc:spChg>
      </pc:sldChg>
      <pc:sldChg chg="del">
        <pc:chgData name="Collin Acquah (0901516)" userId="S::0901516@hr.nl::b0bd4925-9118-4f57-bb6c-2d5f740ec81f" providerId="AD" clId="Web-{7EF8185A-1E96-5C3B-62DD-E315A7E13B29}" dt="2022-04-03T20:16:47.632" v="9"/>
        <pc:sldMkLst>
          <pc:docMk/>
          <pc:sldMk cId="2764235118" sldId="264"/>
        </pc:sldMkLst>
      </pc:sldChg>
      <pc:sldChg chg="del">
        <pc:chgData name="Collin Acquah (0901516)" userId="S::0901516@hr.nl::b0bd4925-9118-4f57-bb6c-2d5f740ec81f" providerId="AD" clId="Web-{7EF8185A-1E96-5C3B-62DD-E315A7E13B29}" dt="2022-04-03T20:16:45.538" v="7"/>
        <pc:sldMkLst>
          <pc:docMk/>
          <pc:sldMk cId="4042582604" sldId="265"/>
        </pc:sldMkLst>
      </pc:sldChg>
      <pc:sldChg chg="del">
        <pc:chgData name="Collin Acquah (0901516)" userId="S::0901516@hr.nl::b0bd4925-9118-4f57-bb6c-2d5f740ec81f" providerId="AD" clId="Web-{7EF8185A-1E96-5C3B-62DD-E315A7E13B29}" dt="2022-04-03T20:16:50.476" v="10"/>
        <pc:sldMkLst>
          <pc:docMk/>
          <pc:sldMk cId="2715365520" sldId="266"/>
        </pc:sldMkLst>
      </pc:sldChg>
      <pc:sldChg chg="del">
        <pc:chgData name="Collin Acquah (0901516)" userId="S::0901516@hr.nl::b0bd4925-9118-4f57-bb6c-2d5f740ec81f" providerId="AD" clId="Web-{7EF8185A-1E96-5C3B-62DD-E315A7E13B29}" dt="2022-04-03T20:16:52.991" v="11"/>
        <pc:sldMkLst>
          <pc:docMk/>
          <pc:sldMk cId="2550066968" sldId="267"/>
        </pc:sldMkLst>
      </pc:sldChg>
    </pc:docChg>
  </pc:docChgLst>
  <pc:docChgLst>
    <pc:chgData name="Collin Acquah (0901516)" userId="S::0901516@hr.nl::b0bd4925-9118-4f57-bb6c-2d5f740ec81f" providerId="AD" clId="Web-{7CBB99E8-B949-1B18-0FBF-60C18A758715}"/>
    <pc:docChg chg="addSld modSld sldOrd">
      <pc:chgData name="Collin Acquah (0901516)" userId="S::0901516@hr.nl::b0bd4925-9118-4f57-bb6c-2d5f740ec81f" providerId="AD" clId="Web-{7CBB99E8-B949-1B18-0FBF-60C18A758715}" dt="2022-03-20T20:38:04.011" v="388"/>
      <pc:docMkLst>
        <pc:docMk/>
      </pc:docMkLst>
      <pc:sldChg chg="modSp">
        <pc:chgData name="Collin Acquah (0901516)" userId="S::0901516@hr.nl::b0bd4925-9118-4f57-bb6c-2d5f740ec81f" providerId="AD" clId="Web-{7CBB99E8-B949-1B18-0FBF-60C18A758715}" dt="2022-03-20T20:38:04.011" v="388"/>
        <pc:sldMkLst>
          <pc:docMk/>
          <pc:sldMk cId="3570614434" sldId="262"/>
        </pc:sldMkLst>
        <pc:graphicFrameChg chg="mod modGraphic">
          <ac:chgData name="Collin Acquah (0901516)" userId="S::0901516@hr.nl::b0bd4925-9118-4f57-bb6c-2d5f740ec81f" providerId="AD" clId="Web-{7CBB99E8-B949-1B18-0FBF-60C18A758715}" dt="2022-03-20T20:38:04.011" v="388"/>
          <ac:graphicFrameMkLst>
            <pc:docMk/>
            <pc:sldMk cId="3570614434" sldId="262"/>
            <ac:graphicFrameMk id="4" creationId="{0D2890DA-66A3-41DF-8F68-0A76D5A2DB68}"/>
          </ac:graphicFrameMkLst>
        </pc:graphicFrameChg>
      </pc:sldChg>
      <pc:sldChg chg="modSp new ord">
        <pc:chgData name="Collin Acquah (0901516)" userId="S::0901516@hr.nl::b0bd4925-9118-4f57-bb6c-2d5f740ec81f" providerId="AD" clId="Web-{7CBB99E8-B949-1B18-0FBF-60C18A758715}" dt="2022-03-20T20:22:33.207" v="171" actId="20577"/>
        <pc:sldMkLst>
          <pc:docMk/>
          <pc:sldMk cId="2715365520" sldId="266"/>
        </pc:sldMkLst>
        <pc:spChg chg="mod">
          <ac:chgData name="Collin Acquah (0901516)" userId="S::0901516@hr.nl::b0bd4925-9118-4f57-bb6c-2d5f740ec81f" providerId="AD" clId="Web-{7CBB99E8-B949-1B18-0FBF-60C18A758715}" dt="2022-03-20T20:10:51.042" v="11" actId="20577"/>
          <ac:spMkLst>
            <pc:docMk/>
            <pc:sldMk cId="2715365520" sldId="266"/>
            <ac:spMk id="2" creationId="{2CB89E71-9128-4453-8E54-E30A4F202217}"/>
          </ac:spMkLst>
        </pc:spChg>
        <pc:spChg chg="mod">
          <ac:chgData name="Collin Acquah (0901516)" userId="S::0901516@hr.nl::b0bd4925-9118-4f57-bb6c-2d5f740ec81f" providerId="AD" clId="Web-{7CBB99E8-B949-1B18-0FBF-60C18A758715}" dt="2022-03-20T20:22:33.207" v="171" actId="20577"/>
          <ac:spMkLst>
            <pc:docMk/>
            <pc:sldMk cId="2715365520" sldId="266"/>
            <ac:spMk id="3" creationId="{1E432AA8-9C59-4C04-9569-5DBBB7608EB0}"/>
          </ac:spMkLst>
        </pc:spChg>
      </pc:sldChg>
      <pc:sldChg chg="modSp new">
        <pc:chgData name="Collin Acquah (0901516)" userId="S::0901516@hr.nl::b0bd4925-9118-4f57-bb6c-2d5f740ec81f" providerId="AD" clId="Web-{7CBB99E8-B949-1B18-0FBF-60C18A758715}" dt="2022-03-20T20:22:38.723" v="172" actId="20577"/>
        <pc:sldMkLst>
          <pc:docMk/>
          <pc:sldMk cId="2550066968" sldId="267"/>
        </pc:sldMkLst>
        <pc:spChg chg="mod">
          <ac:chgData name="Collin Acquah (0901516)" userId="S::0901516@hr.nl::b0bd4925-9118-4f57-bb6c-2d5f740ec81f" providerId="AD" clId="Web-{7CBB99E8-B949-1B18-0FBF-60C18A758715}" dt="2022-03-20T20:16:00.763" v="94" actId="20577"/>
          <ac:spMkLst>
            <pc:docMk/>
            <pc:sldMk cId="2550066968" sldId="267"/>
            <ac:spMk id="2" creationId="{E4971DDC-0AA6-4237-B45A-854A93380BD3}"/>
          </ac:spMkLst>
        </pc:spChg>
        <pc:spChg chg="mod">
          <ac:chgData name="Collin Acquah (0901516)" userId="S::0901516@hr.nl::b0bd4925-9118-4f57-bb6c-2d5f740ec81f" providerId="AD" clId="Web-{7CBB99E8-B949-1B18-0FBF-60C18A758715}" dt="2022-03-20T20:22:38.723" v="172" actId="20577"/>
          <ac:spMkLst>
            <pc:docMk/>
            <pc:sldMk cId="2550066968" sldId="267"/>
            <ac:spMk id="3" creationId="{2BF2B0CA-6747-4902-A357-F66A19B021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50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1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0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6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7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34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4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36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8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17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2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50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7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0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1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75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3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BNtTL_hkw?feature=oembed" TargetMode="Externa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68590CD-051C-43C8-9E31-502E411DC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4753931" y="580879"/>
            <a:ext cx="7231955" cy="573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3F26D2-116C-43BC-AF03-FFFFBB5C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000">
                <a:ea typeface="+mj-lt"/>
                <a:cs typeface="+mj-lt"/>
              </a:rPr>
              <a:t>Project 78: MicroTransAt: Integratie en optimalisatie van het sensor/actuatornetwerk in de boot en walverbinding</a:t>
            </a: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0050F-C07B-4990-8100-1A29806A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Collin Acquah, Hazim Ali, Benito Wildeman, Moby Spoor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BDC71-0594-4924-BC85-5E11275D956E}"/>
              </a:ext>
            </a:extLst>
          </p:cNvPr>
          <p:cNvSpPr txBox="1"/>
          <p:nvPr/>
        </p:nvSpPr>
        <p:spPr>
          <a:xfrm>
            <a:off x="594851" y="5825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354242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122043B-07BC-4733-AD2B-141CEF8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8856810" cy="11972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cs typeface="Calibri Light"/>
              </a:rPr>
              <a:t>Feedback/</a:t>
            </a:r>
            <a:br>
              <a:rPr lang="en-US" sz="4000">
                <a:cs typeface="Calibri Light"/>
              </a:rPr>
            </a:br>
            <a:r>
              <a:rPr lang="en-US" sz="4000" err="1">
                <a:cs typeface="Calibri Light"/>
              </a:rPr>
              <a:t>vragen</a:t>
            </a:r>
            <a:endParaRPr lang="en-US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34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122043B-07BC-4733-AD2B-141CEF8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Backstory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62ABE5-CF45-49E9-B29C-437E7270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cs typeface="Calibri"/>
              </a:rPr>
              <a:t>Wat is de </a:t>
            </a:r>
            <a:r>
              <a:rPr lang="en-US" sz="1700" err="1">
                <a:cs typeface="Calibri"/>
              </a:rPr>
              <a:t>microtransat</a:t>
            </a:r>
            <a:r>
              <a:rPr lang="en-US" sz="1700">
                <a:cs typeface="Calibri"/>
              </a:rPr>
              <a:t>?</a:t>
            </a: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79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>
                <a:cs typeface="Calibri Light"/>
              </a:rPr>
              <a:t>Sprint Review</a:t>
            </a:r>
            <a:br>
              <a:rPr lang="en-US" sz="2800">
                <a:cs typeface="Calibri Light"/>
              </a:rPr>
            </a:b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917195-FBCB-F5CB-88C5-4EB0B9E1C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16155"/>
              </p:ext>
            </p:extLst>
          </p:nvPr>
        </p:nvGraphicFramePr>
        <p:xfrm>
          <a:off x="470898" y="2149011"/>
          <a:ext cx="11305129" cy="325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689292815"/>
                    </a:ext>
                  </a:extLst>
                </a:gridCol>
                <a:gridCol w="1279407">
                  <a:extLst>
                    <a:ext uri="{9D8B030D-6E8A-4147-A177-3AD203B41FA5}">
                      <a16:colId xmlns:a16="http://schemas.microsoft.com/office/drawing/2014/main" val="485655813"/>
                    </a:ext>
                  </a:extLst>
                </a:gridCol>
                <a:gridCol w="3061665">
                  <a:extLst>
                    <a:ext uri="{9D8B030D-6E8A-4147-A177-3AD203B41FA5}">
                      <a16:colId xmlns:a16="http://schemas.microsoft.com/office/drawing/2014/main" val="1288298724"/>
                    </a:ext>
                  </a:extLst>
                </a:gridCol>
                <a:gridCol w="3808706">
                  <a:extLst>
                    <a:ext uri="{9D8B030D-6E8A-4147-A177-3AD203B41FA5}">
                      <a16:colId xmlns:a16="http://schemas.microsoft.com/office/drawing/2014/main" val="1674094381"/>
                    </a:ext>
                  </a:extLst>
                </a:gridCol>
                <a:gridCol w="715036">
                  <a:extLst>
                    <a:ext uri="{9D8B030D-6E8A-4147-A177-3AD203B41FA5}">
                      <a16:colId xmlns:a16="http://schemas.microsoft.com/office/drawing/2014/main" val="1431469898"/>
                    </a:ext>
                  </a:extLst>
                </a:gridCol>
                <a:gridCol w="728843">
                  <a:extLst>
                    <a:ext uri="{9D8B030D-6E8A-4147-A177-3AD203B41FA5}">
                      <a16:colId xmlns:a16="http://schemas.microsoft.com/office/drawing/2014/main" val="1746970660"/>
                    </a:ext>
                  </a:extLst>
                </a:gridCol>
                <a:gridCol w="949473">
                  <a:extLst>
                    <a:ext uri="{9D8B030D-6E8A-4147-A177-3AD203B41FA5}">
                      <a16:colId xmlns:a16="http://schemas.microsoft.com/office/drawing/2014/main" val="3660783228"/>
                    </a:ext>
                  </a:extLst>
                </a:gridCol>
              </a:tblGrid>
              <a:tr h="3253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Als...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Wil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ik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graag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dat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Zo dat...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Prio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Wie?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hoelang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592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Product Owner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CAN ID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berichten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samengesteld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bestaand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uit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met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gebruik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van NMEA2000 ID's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Er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berichten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over 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canbus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gestuurd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kunnen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Moby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weken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341909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Product Owner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koers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d.m.v.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9-DOF sensor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uitgelezen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kan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worden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Er op (open) water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autonoom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genavigeerd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kan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d.m.v.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koers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Must</a:t>
                      </a:r>
                    </a:p>
                    <a:p>
                      <a:pPr lvl="0" algn="ctr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Moby Benito</a:t>
                      </a:r>
                      <a:endParaRPr lang="en-US" sz="1400" b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weken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794737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T.B.D.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Product Owner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koers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via de CAN-BUS 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verstuurd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 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wordt</a:t>
                      </a:r>
                      <a:endParaRPr lang="en-US" err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koers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gestandaardiseerd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uitgelezen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kan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door CAN-Compatible Receivers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Moby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Benito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T.B.D.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009404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Product Owner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Libraries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zoeken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voor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sensoren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voor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de MSP430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sensoren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geprogrammeerd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kunnen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voor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de MSP430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Collin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weken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5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2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D9A1-F264-F543-6475-0AF127C4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Functie</a:t>
            </a:r>
            <a:r>
              <a:rPr lang="en-US"/>
              <a:t> </a:t>
            </a:r>
            <a:r>
              <a:rPr lang="en-US" err="1"/>
              <a:t>samenstellen</a:t>
            </a:r>
            <a:r>
              <a:rPr lang="en-US"/>
              <a:t> </a:t>
            </a:r>
            <a:r>
              <a:rPr lang="en-US" err="1"/>
              <a:t>bericht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D7B9-B556-8E3B-190D-CA4C5594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IN:</a:t>
            </a:r>
          </a:p>
          <a:p>
            <a:pPr>
              <a:buClr>
                <a:srgbClr val="8AD0D6"/>
              </a:buClr>
            </a:pPr>
            <a:r>
              <a:rPr lang="en-US"/>
              <a:t>Struct met </a:t>
            </a:r>
            <a:r>
              <a:rPr lang="en-US" err="1"/>
              <a:t>daarin</a:t>
            </a:r>
            <a:r>
              <a:rPr lang="en-US"/>
              <a:t>: offset, </a:t>
            </a:r>
            <a:r>
              <a:rPr lang="en-US" err="1"/>
              <a:t>num_of_bytes</a:t>
            </a:r>
            <a:r>
              <a:rPr lang="en-US"/>
              <a:t>, </a:t>
            </a:r>
            <a:r>
              <a:rPr lang="en-US" err="1"/>
              <a:t>bericht</a:t>
            </a:r>
            <a:r>
              <a:rPr lang="en-US"/>
              <a:t>.</a:t>
            </a:r>
          </a:p>
          <a:p>
            <a:pPr>
              <a:buClr>
                <a:srgbClr val="8AD0D6"/>
              </a:buClr>
            </a:pPr>
            <a:r>
              <a:rPr lang="en-US" err="1"/>
              <a:t>Pgn</a:t>
            </a:r>
            <a:r>
              <a:rPr lang="en-US"/>
              <a:t> ID, struct, </a:t>
            </a:r>
            <a:r>
              <a:rPr lang="en-US" err="1"/>
              <a:t>num_of_structs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UIT:</a:t>
            </a:r>
          </a:p>
          <a:p>
            <a:pPr>
              <a:buClr>
                <a:srgbClr val="8AD0D6"/>
              </a:buClr>
            </a:pPr>
            <a:r>
              <a:rPr lang="en-US" err="1"/>
              <a:t>Bericht</a:t>
            </a:r>
            <a:r>
              <a:rPr lang="en-US"/>
              <a:t> over can-bus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A1F0-D2B9-21DF-2B3F-831F95F8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9-DOF </a:t>
            </a:r>
            <a:r>
              <a:rPr lang="en-US" err="1"/>
              <a:t>uitlezen</a:t>
            </a:r>
            <a:r>
              <a:rPr lang="en-US"/>
              <a:t> </a:t>
            </a:r>
            <a:r>
              <a:rPr lang="en-US" sz="1600" i="1">
                <a:ea typeface="+mj-lt"/>
                <a:cs typeface="+mj-lt"/>
              </a:rPr>
              <a:t>(</a:t>
            </a:r>
            <a:r>
              <a:rPr lang="en-US" sz="1600" i="1" err="1">
                <a:ea typeface="+mj-lt"/>
                <a:cs typeface="+mj-lt"/>
              </a:rPr>
              <a:t>deel</a:t>
            </a:r>
            <a:r>
              <a:rPr lang="en-US" sz="1600" i="1">
                <a:ea typeface="+mj-lt"/>
                <a:cs typeface="+mj-lt"/>
              </a:rPr>
              <a:t> 1)</a:t>
            </a:r>
            <a:endParaRPr lang="en-US" sz="16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9E83-381D-F378-8178-229CE120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19" y="1290918"/>
            <a:ext cx="4703801" cy="10157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Tijdelijk</a:t>
            </a:r>
            <a:r>
              <a:rPr lang="en-US"/>
              <a:t> </a:t>
            </a:r>
            <a:r>
              <a:rPr lang="en-US" err="1"/>
              <a:t>d.m.v.</a:t>
            </a:r>
            <a:r>
              <a:rPr lang="en-US"/>
              <a:t> Arduino </a:t>
            </a:r>
            <a:r>
              <a:rPr lang="en-US" err="1"/>
              <a:t>i.p.v</a:t>
            </a:r>
            <a:r>
              <a:rPr lang="en-US"/>
              <a:t>. MSP430 + Library </a:t>
            </a:r>
            <a:r>
              <a:rPr lang="en-US" err="1"/>
              <a:t>geschrapt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Tilt Compensation </a:t>
            </a:r>
            <a:r>
              <a:rPr lang="en-US">
                <a:ea typeface="+mj-lt"/>
                <a:cs typeface="+mj-lt"/>
              </a:rPr>
              <a:t>algorithm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CB2B5B6-10E2-9EE3-60EA-A8B6DA0E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8" y="2501520"/>
            <a:ext cx="4492976" cy="423503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61BBC64-8387-C8C5-118B-191930F27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391" y="120415"/>
            <a:ext cx="4217884" cy="6617169"/>
          </a:xfrm>
          <a:prstGeom prst="rect">
            <a:avLst/>
          </a:prstGeom>
        </p:spPr>
      </p:pic>
      <p:pic>
        <p:nvPicPr>
          <p:cNvPr id="7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40ED53A5-08C9-D092-8970-28B5DC0F0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326" y="740363"/>
            <a:ext cx="2385719" cy="2385719"/>
          </a:xfrm>
          <a:prstGeom prst="rect">
            <a:avLst/>
          </a:prstGeom>
        </p:spPr>
      </p:pic>
      <p:pic>
        <p:nvPicPr>
          <p:cNvPr id="8" name="Online Media 7" title="Compass demo">
            <a:hlinkClick r:id="" action="ppaction://media"/>
            <a:extLst>
              <a:ext uri="{FF2B5EF4-FFF2-40B4-BE49-F238E27FC236}">
                <a16:creationId xmlns:a16="http://schemas.microsoft.com/office/drawing/2014/main" id="{A90E51E0-161B-CFB0-5654-205E97CBAA3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4756728" y="4495306"/>
            <a:ext cx="2985324" cy="2241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1A39E2-3C1C-400C-F899-2D0B3E61C38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6900F3-D49B-F557-68E3-DCBF2EE2F137}"/>
              </a:ext>
            </a:extLst>
          </p:cNvPr>
          <p:cNvSpPr/>
          <p:nvPr/>
        </p:nvSpPr>
        <p:spPr>
          <a:xfrm>
            <a:off x="5749671" y="3329558"/>
            <a:ext cx="978370" cy="48918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A1F0-D2B9-21DF-2B3F-831F95F8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9-DOF </a:t>
            </a:r>
            <a:r>
              <a:rPr lang="en-US" err="1"/>
              <a:t>uitlezen</a:t>
            </a:r>
            <a:r>
              <a:rPr lang="en-US"/>
              <a:t> </a:t>
            </a:r>
            <a:r>
              <a:rPr lang="en-US" sz="1600" i="1"/>
              <a:t>(</a:t>
            </a:r>
            <a:r>
              <a:rPr lang="en-US" sz="1600" i="1" err="1"/>
              <a:t>deel</a:t>
            </a:r>
            <a:r>
              <a:rPr lang="en-US" sz="1600" i="1"/>
              <a:t>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9E83-381D-F378-8178-229CE120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49" y="2109363"/>
            <a:ext cx="10903281" cy="2135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Acceptance Criteria:</a:t>
            </a:r>
          </a:p>
          <a:p>
            <a:pPr marL="0" indent="0">
              <a:buNone/>
            </a:pPr>
            <a:r>
              <a:rPr lang="en-US" sz="1800"/>
              <a:t>- De heading (</a:t>
            </a:r>
            <a:r>
              <a:rPr lang="en-US" sz="1800" err="1"/>
              <a:t>richting</a:t>
            </a:r>
            <a:r>
              <a:rPr lang="en-US" sz="1800"/>
              <a:t>) </a:t>
            </a:r>
            <a:r>
              <a:rPr lang="en-US" sz="1800" err="1"/>
              <a:t>kan</a:t>
            </a:r>
            <a:r>
              <a:rPr lang="en-US" sz="1800"/>
              <a:t> tot op 5 </a:t>
            </a:r>
            <a:r>
              <a:rPr lang="en-US" sz="1800" err="1"/>
              <a:t>graden</a:t>
            </a:r>
            <a:r>
              <a:rPr lang="en-US" sz="1800"/>
              <a:t> </a:t>
            </a:r>
            <a:r>
              <a:rPr lang="en-US" sz="1800" err="1"/>
              <a:t>nauwkeurig</a:t>
            </a:r>
            <a:r>
              <a:rPr lang="en-US" sz="1800"/>
              <a:t> </a:t>
            </a:r>
            <a:r>
              <a:rPr lang="en-US" sz="1800" err="1"/>
              <a:t>worden</a:t>
            </a:r>
            <a:r>
              <a:rPr lang="en-US" sz="1800"/>
              <a:t> </a:t>
            </a:r>
            <a:r>
              <a:rPr lang="en-US" sz="1800" err="1"/>
              <a:t>bepaald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- De Gyroscoop + Accelerometer </a:t>
            </a:r>
            <a:r>
              <a:rPr lang="en-US" sz="1800" err="1"/>
              <a:t>zijn</a:t>
            </a:r>
            <a:r>
              <a:rPr lang="en-US" sz="1800"/>
              <a:t> </a:t>
            </a:r>
            <a:r>
              <a:rPr lang="en-US" sz="1800" err="1"/>
              <a:t>gekalibreerd</a:t>
            </a:r>
            <a:r>
              <a:rPr lang="en-US" sz="1800"/>
              <a:t> op </a:t>
            </a:r>
            <a:r>
              <a:rPr lang="en-US" sz="1800" err="1"/>
              <a:t>enige</a:t>
            </a:r>
            <a:r>
              <a:rPr lang="en-US" sz="1800"/>
              <a:t> </a:t>
            </a:r>
            <a:r>
              <a:rPr lang="en-US" sz="1800" err="1"/>
              <a:t>afwijkingen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- De </a:t>
            </a:r>
            <a:r>
              <a:rPr lang="en-US" sz="1800" err="1"/>
              <a:t>Magneetcompas</a:t>
            </a:r>
            <a:r>
              <a:rPr lang="en-US" sz="1800"/>
              <a:t> sensor </a:t>
            </a:r>
            <a:r>
              <a:rPr lang="en-US" sz="1800" err="1"/>
              <a:t>wordt</a:t>
            </a:r>
            <a:r>
              <a:rPr lang="en-US" sz="1800"/>
              <a:t> </a:t>
            </a:r>
            <a:r>
              <a:rPr lang="en-US" sz="1800" err="1"/>
              <a:t>niet</a:t>
            </a:r>
            <a:r>
              <a:rPr lang="en-US" sz="1800"/>
              <a:t>/</a:t>
            </a:r>
            <a:r>
              <a:rPr lang="en-US" sz="1800" err="1"/>
              <a:t>minimaal</a:t>
            </a:r>
            <a:r>
              <a:rPr lang="en-US" sz="1800"/>
              <a:t> </a:t>
            </a:r>
            <a:r>
              <a:rPr lang="en-US" sz="1800" err="1"/>
              <a:t>beinvloed</a:t>
            </a:r>
            <a:r>
              <a:rPr lang="en-US" sz="1800"/>
              <a:t> door tilt (</a:t>
            </a:r>
            <a:r>
              <a:rPr lang="en-US" sz="1800" err="1"/>
              <a:t>kantelen</a:t>
            </a:r>
            <a:r>
              <a:rPr lang="en-US" sz="1800"/>
              <a:t>)</a:t>
            </a:r>
          </a:p>
          <a:p>
            <a:pPr marL="0" indent="0">
              <a:buNone/>
            </a:pPr>
            <a:r>
              <a:rPr lang="en-US" sz="1800"/>
              <a:t>- De </a:t>
            </a:r>
            <a:r>
              <a:rPr lang="en-US" sz="1800" err="1"/>
              <a:t>Magneetcompas</a:t>
            </a:r>
            <a:r>
              <a:rPr lang="en-US" sz="1800"/>
              <a:t> sensor </a:t>
            </a:r>
            <a:r>
              <a:rPr lang="en-US" sz="1800" err="1"/>
              <a:t>gecorrigeerd</a:t>
            </a:r>
            <a:r>
              <a:rPr lang="en-US" sz="1800"/>
              <a:t> </a:t>
            </a:r>
            <a:r>
              <a:rPr lang="en-US" sz="1800" err="1"/>
              <a:t>wordt</a:t>
            </a:r>
            <a:r>
              <a:rPr lang="en-US" sz="1800"/>
              <a:t> door de Gyroscoop + Accelerometer</a:t>
            </a:r>
          </a:p>
        </p:txBody>
      </p:sp>
    </p:spTree>
    <p:extLst>
      <p:ext uri="{BB962C8B-B14F-4D97-AF65-F5344CB8AC3E}">
        <p14:creationId xmlns:p14="http://schemas.microsoft.com/office/powerpoint/2010/main" val="249875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B48A-9932-4CD8-8E58-32F3145D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 </a:t>
            </a:r>
            <a:r>
              <a:rPr lang="en-US" err="1"/>
              <a:t>zoeken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de MSP430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6B4E-C5BC-43C0-0EE6-C9E9BB62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b="1">
                <a:ea typeface="+mj-lt"/>
                <a:cs typeface="+mj-lt"/>
              </a:rPr>
              <a:t>gy-neo6mv2(GPS Sensor)</a:t>
            </a:r>
          </a:p>
          <a:p>
            <a:pPr>
              <a:buClr>
                <a:srgbClr val="8AD0D6"/>
              </a:buClr>
            </a:pPr>
            <a:r>
              <a:rPr lang="nl-NL" b="1">
                <a:ea typeface="+mj-lt"/>
                <a:cs typeface="+mj-lt"/>
              </a:rPr>
              <a:t>DS18B20(Temperatuur sensor)</a:t>
            </a:r>
          </a:p>
          <a:p>
            <a:pPr>
              <a:buClr>
                <a:srgbClr val="8AD0D6"/>
              </a:buClr>
            </a:pPr>
            <a:r>
              <a:rPr lang="nl-NL" b="1">
                <a:ea typeface="+mj-lt"/>
                <a:cs typeface="+mj-lt"/>
              </a:rPr>
              <a:t>9-DOF Sensor</a:t>
            </a:r>
          </a:p>
          <a:p>
            <a:pPr>
              <a:buClr>
                <a:srgbClr val="8AD0D6"/>
              </a:buClr>
            </a:pPr>
            <a:r>
              <a:rPr lang="nl-NL" b="1">
                <a:ea typeface="+mj-lt"/>
                <a:cs typeface="+mj-lt"/>
              </a:rPr>
              <a:t>AIS Sensor</a:t>
            </a:r>
          </a:p>
          <a:p>
            <a:pPr>
              <a:buClr>
                <a:srgbClr val="8AD0D6"/>
              </a:buClr>
            </a:pPr>
            <a:endParaRPr lang="nl-NL" b="1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1B1C9-6902-65B6-940B-3A66D5D38F8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63B19-C088-CAB1-2CFA-D09423B717F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5446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BB8B-CD8B-9799-63F3-478FEBEE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/>
              <a:t>MSP430 </a:t>
            </a:r>
            <a:br>
              <a:rPr lang="en-US"/>
            </a:br>
            <a:endParaRPr lang="en-US"/>
          </a:p>
        </p:txBody>
      </p:sp>
      <p:pic>
        <p:nvPicPr>
          <p:cNvPr id="5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3F6A136-E606-671B-6A47-0A533A23D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3" r="2" b="1074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6F0A-3DF6-4A64-26FB-6AD0B5AC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742253"/>
            <a:ext cx="4797256" cy="45061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/>
              <a:t>Low Power = Low Capability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100" i="1"/>
              <a:t>(96% van ROM al vol met Arduino Framework + 9-DOF Library)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 sz="1100" i="1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/>
              <a:t>Microcontroller </a:t>
            </a:r>
            <a:r>
              <a:rPr lang="en-US" sz="1400" err="1"/>
              <a:t>gekozen</a:t>
            </a:r>
            <a:r>
              <a:rPr lang="en-US" sz="1400"/>
              <a:t> door </a:t>
            </a:r>
            <a:r>
              <a:rPr lang="en-US" sz="1400" err="1"/>
              <a:t>elekrotechniek</a:t>
            </a:r>
            <a:r>
              <a:rPr lang="en-US" sz="1400"/>
              <a:t> </a:t>
            </a:r>
            <a:r>
              <a:rPr lang="en-US" sz="1400" err="1"/>
              <a:t>studenten</a:t>
            </a:r>
            <a:r>
              <a:rPr lang="en-US" sz="1400"/>
              <a:t>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4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 err="1"/>
              <a:t>Probleem</a:t>
            </a:r>
            <a:r>
              <a:rPr lang="en-US" sz="1400"/>
              <a:t>: Geen </a:t>
            </a:r>
            <a:r>
              <a:rPr lang="en-US" sz="1400" err="1"/>
              <a:t>rekening</a:t>
            </a:r>
            <a:r>
              <a:rPr lang="en-US" sz="1400"/>
              <a:t> </a:t>
            </a:r>
            <a:r>
              <a:rPr lang="en-US" sz="1400" err="1"/>
              <a:t>gehouden</a:t>
            </a:r>
            <a:r>
              <a:rPr lang="en-US" sz="1400"/>
              <a:t> met </a:t>
            </a:r>
            <a:r>
              <a:rPr lang="en-US" sz="1400" err="1"/>
              <a:t>hoeveelheid</a:t>
            </a:r>
            <a:r>
              <a:rPr lang="en-US" sz="1400"/>
              <a:t> code </a:t>
            </a:r>
            <a:r>
              <a:rPr lang="en-US" sz="1400" err="1"/>
              <a:t>benodigd</a:t>
            </a:r>
            <a:r>
              <a:rPr lang="en-US" sz="1400"/>
              <a:t> </a:t>
            </a:r>
            <a:r>
              <a:rPr lang="en-US" sz="1400" err="1"/>
              <a:t>voor</a:t>
            </a:r>
            <a:r>
              <a:rPr lang="en-US" sz="1400"/>
              <a:t> </a:t>
            </a:r>
            <a:r>
              <a:rPr lang="en-US" sz="1400" err="1"/>
              <a:t>een</a:t>
            </a:r>
            <a:r>
              <a:rPr lang="en-US" sz="1400"/>
              <a:t> </a:t>
            </a:r>
            <a:r>
              <a:rPr lang="en-US" sz="1400" err="1"/>
              <a:t>dergelijke</a:t>
            </a:r>
            <a:r>
              <a:rPr lang="en-US" sz="1400"/>
              <a:t> </a:t>
            </a:r>
            <a:r>
              <a:rPr lang="en-US" sz="1400" err="1"/>
              <a:t>toepassing</a:t>
            </a:r>
            <a:r>
              <a:rPr lang="en-US" sz="1400"/>
              <a:t>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4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/>
              <a:t>Opties: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/>
              <a:t>- </a:t>
            </a:r>
            <a:r>
              <a:rPr lang="en-US" sz="1400" err="1"/>
              <a:t>Efficienter</a:t>
            </a:r>
            <a:r>
              <a:rPr lang="en-US" sz="1400"/>
              <a:t> </a:t>
            </a:r>
            <a:r>
              <a:rPr lang="en-US" sz="1400" err="1"/>
              <a:t>programmeren</a:t>
            </a:r>
            <a:r>
              <a:rPr lang="en-US" sz="1400"/>
              <a:t>. </a:t>
            </a:r>
            <a:r>
              <a:rPr lang="en-US" sz="1100" i="1"/>
              <a:t>(</a:t>
            </a:r>
            <a:r>
              <a:rPr lang="en-US" sz="1100" i="1" err="1"/>
              <a:t>geen</a:t>
            </a:r>
            <a:r>
              <a:rPr lang="en-US" sz="1100" i="1"/>
              <a:t> </a:t>
            </a:r>
            <a:r>
              <a:rPr lang="en-US" sz="1100" i="1" err="1"/>
              <a:t>optie</a:t>
            </a:r>
            <a:r>
              <a:rPr lang="en-US" sz="1100" i="1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 Native programming vs Arduino Framework.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 </a:t>
            </a:r>
            <a:r>
              <a:rPr lang="en-US" sz="1400" err="1"/>
              <a:t>Alternatief</a:t>
            </a:r>
            <a:r>
              <a:rPr lang="en-US" sz="1400"/>
              <a:t> platform </a:t>
            </a:r>
            <a:r>
              <a:rPr lang="en-US" sz="1400" err="1"/>
              <a:t>vinden</a:t>
            </a:r>
            <a:r>
              <a:rPr lang="en-US" sz="1400"/>
              <a:t> met </a:t>
            </a:r>
            <a:r>
              <a:rPr lang="en-US" sz="1400" err="1"/>
              <a:t>hogere</a:t>
            </a:r>
            <a:r>
              <a:rPr lang="en-US" sz="1400"/>
              <a:t> capabilities.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40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1400"/>
              <a:t>!! </a:t>
            </a:r>
            <a:r>
              <a:rPr lang="en-US" sz="1400" err="1"/>
              <a:t>Afhankelijk</a:t>
            </a:r>
            <a:r>
              <a:rPr lang="en-US" sz="1400"/>
              <a:t> van Product Owner !! - T.B.D.</a:t>
            </a:r>
          </a:p>
        </p:txBody>
      </p:sp>
    </p:spTree>
    <p:extLst>
      <p:ext uri="{BB962C8B-B14F-4D97-AF65-F5344CB8AC3E}">
        <p14:creationId xmlns:p14="http://schemas.microsoft.com/office/powerpoint/2010/main" val="284481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Sprint backlog</a:t>
            </a:r>
            <a:br>
              <a:rPr lang="en-US" sz="2800">
                <a:cs typeface="Calibri Light"/>
              </a:rPr>
            </a:b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65D4A8-7583-A08F-9768-4B3E644A1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34925"/>
              </p:ext>
            </p:extLst>
          </p:nvPr>
        </p:nvGraphicFramePr>
        <p:xfrm>
          <a:off x="328141" y="2092096"/>
          <a:ext cx="11305129" cy="398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689292815"/>
                    </a:ext>
                  </a:extLst>
                </a:gridCol>
                <a:gridCol w="1279407">
                  <a:extLst>
                    <a:ext uri="{9D8B030D-6E8A-4147-A177-3AD203B41FA5}">
                      <a16:colId xmlns:a16="http://schemas.microsoft.com/office/drawing/2014/main" val="485655813"/>
                    </a:ext>
                  </a:extLst>
                </a:gridCol>
                <a:gridCol w="3061665">
                  <a:extLst>
                    <a:ext uri="{9D8B030D-6E8A-4147-A177-3AD203B41FA5}">
                      <a16:colId xmlns:a16="http://schemas.microsoft.com/office/drawing/2014/main" val="1288298724"/>
                    </a:ext>
                  </a:extLst>
                </a:gridCol>
                <a:gridCol w="3808706">
                  <a:extLst>
                    <a:ext uri="{9D8B030D-6E8A-4147-A177-3AD203B41FA5}">
                      <a16:colId xmlns:a16="http://schemas.microsoft.com/office/drawing/2014/main" val="1674094381"/>
                    </a:ext>
                  </a:extLst>
                </a:gridCol>
                <a:gridCol w="715036">
                  <a:extLst>
                    <a:ext uri="{9D8B030D-6E8A-4147-A177-3AD203B41FA5}">
                      <a16:colId xmlns:a16="http://schemas.microsoft.com/office/drawing/2014/main" val="1431469898"/>
                    </a:ext>
                  </a:extLst>
                </a:gridCol>
                <a:gridCol w="728843">
                  <a:extLst>
                    <a:ext uri="{9D8B030D-6E8A-4147-A177-3AD203B41FA5}">
                      <a16:colId xmlns:a16="http://schemas.microsoft.com/office/drawing/2014/main" val="1746970660"/>
                    </a:ext>
                  </a:extLst>
                </a:gridCol>
                <a:gridCol w="949473">
                  <a:extLst>
                    <a:ext uri="{9D8B030D-6E8A-4147-A177-3AD203B41FA5}">
                      <a16:colId xmlns:a16="http://schemas.microsoft.com/office/drawing/2014/main" val="3660783228"/>
                    </a:ext>
                  </a:extLst>
                </a:gridCol>
              </a:tblGrid>
              <a:tr h="3253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Als...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Wil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ik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graag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dat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Zo dat...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Prio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Wie?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hoelang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592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Product Owner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CAN ID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berichten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samengesteld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bestaand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uit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met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gebruik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van NMEA2000 ID's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Er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berichten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over 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canbus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gestuurd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kunnen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Moby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weken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341909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Product Owner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koers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d.m.v.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9-DOF sensor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uitgelezen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kan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worden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Er op (open) water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autonoom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genavigeerd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kan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d.m.v.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koers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Must</a:t>
                      </a:r>
                    </a:p>
                    <a:p>
                      <a:pPr lvl="0" algn="ctr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Moby Benito</a:t>
                      </a:r>
                      <a:endParaRPr lang="en-US" sz="1400" b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weken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794737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T.B.D.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Product Owner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koers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via de CAN-BUS 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verstuurd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 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wordt</a:t>
                      </a:r>
                      <a:endParaRPr lang="en-US" err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koers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gestandaardiseerd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uitgelezen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kan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door CAN-Compatible Receivers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Moby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Benito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T.B.D.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009404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T.B.D.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Product Owner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Er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energiezuinige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microcontroller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gekozen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autonome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werking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van de boot zo lang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mogelijk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kan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blijven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werken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op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batterij-kracht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Would Be Nice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T.B.D.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T.B.D.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936820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Product Owner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Libraries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zoeken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voor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sensoren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voor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de MSP430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sensoren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geprogrammeerd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kunnen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voor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de MSP430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Collin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weken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5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1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Ion</vt:lpstr>
      <vt:lpstr>Ion</vt:lpstr>
      <vt:lpstr>Project 78: MicroTransAt: Integratie en optimalisatie van het sensor/actuatornetwerk in de boot en walverbinding</vt:lpstr>
      <vt:lpstr>Backstory</vt:lpstr>
      <vt:lpstr>Sprint Review </vt:lpstr>
      <vt:lpstr>Functie samenstellen bericht</vt:lpstr>
      <vt:lpstr>9-DOF uitlezen (deel 1)</vt:lpstr>
      <vt:lpstr>9-DOF uitlezen (deel 2)</vt:lpstr>
      <vt:lpstr>Libraries zoeken voor de MSP430</vt:lpstr>
      <vt:lpstr>MSP430  </vt:lpstr>
      <vt:lpstr>Sprint backlog </vt:lpstr>
      <vt:lpstr>Feedback/ 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2022-03-18T13:42:30Z</dcterms:created>
  <dcterms:modified xsi:type="dcterms:W3CDTF">2022-04-04T08:40:03Z</dcterms:modified>
</cp:coreProperties>
</file>