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9" name="Shape 29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4" name="Shape 334"/>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1" name="Shape 341"/>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9" name="Shape 349"/>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7" name="Shape 35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5" name="Shape 36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3" name="Shape 37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0" name="Shape 38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5" name="Shape 38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3" name="Shape 39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8" name="Shape 58"/>
        <p:cNvGrpSpPr/>
        <p:nvPr/>
      </p:nvGrpSpPr>
      <p:grpSpPr>
        <a:xfrm>
          <a:off x="0" y="0"/>
          <a:ext cx="0" cy="0"/>
          <a:chOff x="0" y="0"/>
          <a:chExt cx="0" cy="0"/>
        </a:xfrm>
      </p:grpSpPr>
      <p:sp>
        <p:nvSpPr>
          <p:cNvPr id="59" name="Shape 59"/>
          <p:cNvSpPr txBox="1"/>
          <p:nvPr>
            <p:ph type="ctrTitle"/>
          </p:nvPr>
        </p:nvSpPr>
        <p:spPr>
          <a:xfrm>
            <a:off x="685800" y="1428750"/>
            <a:ext cx="7543800" cy="19455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mbria"/>
              <a:buNone/>
              <a:defRPr b="0" i="0" sz="6600" u="none" cap="none" strike="noStrike">
                <a:solidFill>
                  <a:schemeClr val="dk2"/>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0" name="Shape 60"/>
          <p:cNvSpPr txBox="1"/>
          <p:nvPr>
            <p:ph idx="1" type="subTitle"/>
          </p:nvPr>
        </p:nvSpPr>
        <p:spPr>
          <a:xfrm>
            <a:off x="685800" y="3429000"/>
            <a:ext cx="6461700" cy="800100"/>
          </a:xfrm>
          <a:prstGeom prst="rect">
            <a:avLst/>
          </a:prstGeom>
          <a:noFill/>
          <a:ln>
            <a:noFill/>
          </a:ln>
        </p:spPr>
        <p:txBody>
          <a:bodyPr anchorCtr="0" anchor="t" bIns="91425" lIns="91425" rIns="91425" tIns="91425"/>
          <a:lstStyle>
            <a:lvl1pPr indent="0" lvl="0" marL="0" marR="0" rtl="0" algn="l">
              <a:spcBef>
                <a:spcPts val="400"/>
              </a:spcBef>
              <a:buClr>
                <a:schemeClr val="accent1"/>
              </a:buClr>
              <a:buFont typeface="Arial"/>
              <a:buNone/>
              <a:defRPr b="0" i="0" sz="2000" u="none" cap="none" strike="noStrike">
                <a:solidFill>
                  <a:srgbClr val="8C8B8A"/>
                </a:solidFill>
                <a:latin typeface="Calibri"/>
                <a:ea typeface="Calibri"/>
                <a:cs typeface="Calibri"/>
                <a:sym typeface="Calibri"/>
              </a:defRPr>
            </a:lvl1pPr>
            <a:lvl2pPr indent="0" lvl="1" marL="457200" marR="0" rtl="0" algn="ctr">
              <a:spcBef>
                <a:spcPts val="400"/>
              </a:spcBef>
              <a:buClr>
                <a:schemeClr val="accent2"/>
              </a:buClr>
              <a:buFont typeface="Arial"/>
              <a:buNone/>
              <a:defRPr b="0" i="0" sz="2000" u="none" cap="none" strike="noStrike">
                <a:solidFill>
                  <a:srgbClr val="8C8B8A"/>
                </a:solidFill>
                <a:latin typeface="Calibri"/>
                <a:ea typeface="Calibri"/>
                <a:cs typeface="Calibri"/>
                <a:sym typeface="Calibri"/>
              </a:defRPr>
            </a:lvl2pPr>
            <a:lvl3pPr indent="0" lvl="2" marL="914400" marR="0" rtl="0" algn="ctr">
              <a:spcBef>
                <a:spcPts val="360"/>
              </a:spcBef>
              <a:buClr>
                <a:schemeClr val="accent3"/>
              </a:buClr>
              <a:buFont typeface="Arial"/>
              <a:buNone/>
              <a:defRPr b="0" i="0" sz="1800" u="none" cap="none" strike="noStrike">
                <a:solidFill>
                  <a:srgbClr val="8C8B8A"/>
                </a:solidFill>
                <a:latin typeface="Calibri"/>
                <a:ea typeface="Calibri"/>
                <a:cs typeface="Calibri"/>
                <a:sym typeface="Calibri"/>
              </a:defRPr>
            </a:lvl3pPr>
            <a:lvl4pPr indent="0" lvl="3" marL="1371600" marR="0" rtl="0" algn="ctr">
              <a:spcBef>
                <a:spcPts val="320"/>
              </a:spcBef>
              <a:buClr>
                <a:schemeClr val="accent4"/>
              </a:buClr>
              <a:buFont typeface="Arial"/>
              <a:buNone/>
              <a:defRPr b="0" i="0" sz="1600" u="none" cap="none" strike="noStrike">
                <a:solidFill>
                  <a:srgbClr val="8C8B8A"/>
                </a:solidFill>
                <a:latin typeface="Calibri"/>
                <a:ea typeface="Calibri"/>
                <a:cs typeface="Calibri"/>
                <a:sym typeface="Calibri"/>
              </a:defRPr>
            </a:lvl4pPr>
            <a:lvl5pPr indent="0" lvl="4" marL="1828800" marR="0" rtl="0" algn="ctr">
              <a:spcBef>
                <a:spcPts val="280"/>
              </a:spcBef>
              <a:buClr>
                <a:schemeClr val="accent5"/>
              </a:buClr>
              <a:buFont typeface="Arial"/>
              <a:buNone/>
              <a:defRPr b="0" i="0" sz="1400" u="none" cap="none" strike="noStrike">
                <a:solidFill>
                  <a:srgbClr val="8C8B8A"/>
                </a:solidFill>
                <a:latin typeface="Calibri"/>
                <a:ea typeface="Calibri"/>
                <a:cs typeface="Calibri"/>
                <a:sym typeface="Calibri"/>
              </a:defRPr>
            </a:lvl5pPr>
            <a:lvl6pPr indent="0" lvl="5" marL="2286000" marR="0" rtl="0" algn="ctr">
              <a:spcBef>
                <a:spcPts val="280"/>
              </a:spcBef>
              <a:buClr>
                <a:schemeClr val="accent1"/>
              </a:buClr>
              <a:buFont typeface="Arial"/>
              <a:buNone/>
              <a:defRPr b="0" i="0" sz="1400" u="none" cap="none" strike="noStrike">
                <a:solidFill>
                  <a:srgbClr val="8C8B8A"/>
                </a:solidFill>
                <a:latin typeface="Calibri"/>
                <a:ea typeface="Calibri"/>
                <a:cs typeface="Calibri"/>
                <a:sym typeface="Calibri"/>
              </a:defRPr>
            </a:lvl6pPr>
            <a:lvl7pPr indent="0" lvl="6" marL="2743200" marR="0" rtl="0" algn="ctr">
              <a:spcBef>
                <a:spcPts val="280"/>
              </a:spcBef>
              <a:buClr>
                <a:schemeClr val="accent2"/>
              </a:buClr>
              <a:buFont typeface="Arial"/>
              <a:buNone/>
              <a:defRPr b="0" i="0" sz="1400" u="none" cap="none" strike="noStrike">
                <a:solidFill>
                  <a:srgbClr val="8C8B8A"/>
                </a:solidFill>
                <a:latin typeface="Calibri"/>
                <a:ea typeface="Calibri"/>
                <a:cs typeface="Calibri"/>
                <a:sym typeface="Calibri"/>
              </a:defRPr>
            </a:lvl7pPr>
            <a:lvl8pPr indent="0" lvl="7" marL="3200400" marR="0" rtl="0" algn="ctr">
              <a:spcBef>
                <a:spcPts val="280"/>
              </a:spcBef>
              <a:buClr>
                <a:schemeClr val="accent3"/>
              </a:buClr>
              <a:buFont typeface="Arial"/>
              <a:buNone/>
              <a:defRPr b="0" i="0" sz="1400" u="none" cap="none" strike="noStrike">
                <a:solidFill>
                  <a:srgbClr val="8C8B8A"/>
                </a:solidFill>
                <a:latin typeface="Calibri"/>
                <a:ea typeface="Calibri"/>
                <a:cs typeface="Calibri"/>
                <a:sym typeface="Calibri"/>
              </a:defRPr>
            </a:lvl8pPr>
            <a:lvl9pPr indent="0" lvl="8" marL="3657600" marR="0" rtl="0" algn="ctr">
              <a:spcBef>
                <a:spcPts val="280"/>
              </a:spcBef>
              <a:buClr>
                <a:schemeClr val="accent4"/>
              </a:buClr>
              <a:buFont typeface="Arial"/>
              <a:buNone/>
              <a:defRPr b="0" i="0" sz="1400" u="none" cap="none" strike="noStrike">
                <a:solidFill>
                  <a:srgbClr val="8C8B8A"/>
                </a:solidFill>
                <a:latin typeface="Calibri"/>
                <a:ea typeface="Calibri"/>
                <a:cs typeface="Calibri"/>
                <a:sym typeface="Calibri"/>
              </a:defRPr>
            </a:lvl9pPr>
          </a:lstStyle>
          <a:p/>
        </p:txBody>
      </p:sp>
      <p:sp>
        <p:nvSpPr>
          <p:cNvPr id="61" name="Shape 61"/>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3" name="Shape 63"/>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7620000" cy="8574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6" name="Shape 66"/>
          <p:cNvSpPr txBox="1"/>
          <p:nvPr>
            <p:ph idx="1" type="body"/>
          </p:nvPr>
        </p:nvSpPr>
        <p:spPr>
          <a:xfrm>
            <a:off x="457200" y="1200150"/>
            <a:ext cx="7620000" cy="3600600"/>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67" name="Shape 67"/>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9" name="Shape 69"/>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7620000" cy="8574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2" name="Shape 72"/>
          <p:cNvSpPr txBox="1"/>
          <p:nvPr>
            <p:ph idx="1" type="body"/>
          </p:nvPr>
        </p:nvSpPr>
        <p:spPr>
          <a:xfrm>
            <a:off x="457200" y="1152143"/>
            <a:ext cx="3657600" cy="3442800"/>
          </a:xfrm>
          <a:prstGeom prst="rect">
            <a:avLst/>
          </a:prstGeom>
          <a:noFill/>
          <a:ln>
            <a:noFill/>
          </a:ln>
        </p:spPr>
        <p:txBody>
          <a:bodyPr anchorCtr="0" anchor="t" bIns="91425" lIns="91425" rIns="91425" tIns="91425"/>
          <a:lstStyle>
            <a:lvl1pPr indent="-50800" lvl="0" marL="342900" marR="0" rtl="0" algn="l">
              <a:spcBef>
                <a:spcPts val="560"/>
              </a:spcBef>
              <a:buClr>
                <a:schemeClr val="accent1"/>
              </a:buClr>
              <a:buSzPct val="100000"/>
              <a:buFont typeface="Arial"/>
              <a:buChar char="•"/>
              <a:defRPr b="0" i="0" sz="2800" u="none" cap="none" strike="noStrike">
                <a:solidFill>
                  <a:schemeClr val="dk1"/>
                </a:solidFill>
                <a:latin typeface="Calibri"/>
                <a:ea typeface="Calibri"/>
                <a:cs typeface="Calibri"/>
                <a:sym typeface="Calibri"/>
              </a:defRPr>
            </a:lvl1pPr>
            <a:lvl2pPr indent="-81280" lvl="1" marL="640080" marR="0" rtl="0" algn="l">
              <a:spcBef>
                <a:spcPts val="480"/>
              </a:spcBef>
              <a:buClr>
                <a:schemeClr val="accent2"/>
              </a:buClr>
              <a:buSzPct val="100000"/>
              <a:buFont typeface="Arial"/>
              <a:buChar char="•"/>
              <a:defRPr b="0" i="0" sz="2400" u="none" cap="none" strike="noStrike">
                <a:solidFill>
                  <a:schemeClr val="dk1"/>
                </a:solidFill>
                <a:latin typeface="Calibri"/>
                <a:ea typeface="Calibri"/>
                <a:cs typeface="Calibri"/>
                <a:sym typeface="Calibri"/>
              </a:defRPr>
            </a:lvl2pPr>
            <a:lvl3pPr indent="-104139" lvl="2" marL="1005839" marR="0" rtl="0" algn="l">
              <a:spcBef>
                <a:spcPts val="400"/>
              </a:spcBef>
              <a:buClr>
                <a:schemeClr val="accent3"/>
              </a:buClr>
              <a:buSzPct val="100000"/>
              <a:buFont typeface="Arial"/>
              <a:buChar char="•"/>
              <a:defRPr b="0" i="0" sz="2000" u="none" cap="none" strike="noStrike">
                <a:solidFill>
                  <a:schemeClr val="dk1"/>
                </a:solidFill>
                <a:latin typeface="Calibri"/>
                <a:ea typeface="Calibri"/>
                <a:cs typeface="Calibri"/>
                <a:sym typeface="Calibri"/>
              </a:defRPr>
            </a:lvl3pPr>
            <a:lvl4pPr indent="-124460" lvl="3" marL="128016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4pPr>
            <a:lvl5pPr indent="-119380" lvl="4" marL="1554480" marR="0" rtl="0" algn="l">
              <a:spcBef>
                <a:spcPts val="360"/>
              </a:spcBef>
              <a:buClr>
                <a:schemeClr val="accent5"/>
              </a:buClr>
              <a:buSzPct val="100000"/>
              <a:buFont typeface="Arial"/>
              <a:buChar char="•"/>
              <a:defRPr b="0" i="0" sz="1800" u="none" cap="none" strike="noStrike">
                <a:solidFill>
                  <a:schemeClr val="dk1"/>
                </a:solidFill>
                <a:latin typeface="Calibri"/>
                <a:ea typeface="Calibri"/>
                <a:cs typeface="Calibri"/>
                <a:sym typeface="Calibri"/>
              </a:defRPr>
            </a:lvl5pPr>
            <a:lvl6pPr indent="-73660" lvl="5" marL="1737360" marR="0" rtl="0" algn="l">
              <a:spcBef>
                <a:spcPts val="360"/>
              </a:spcBef>
              <a:buClr>
                <a:schemeClr val="accent1"/>
              </a:buClr>
              <a:buSzPct val="100000"/>
              <a:buFont typeface="Arial"/>
              <a:buChar char="•"/>
              <a:defRPr b="0" i="0" sz="1800" u="none" cap="none" strike="noStrike">
                <a:solidFill>
                  <a:schemeClr val="dk1"/>
                </a:solidFill>
                <a:latin typeface="Calibri"/>
                <a:ea typeface="Calibri"/>
                <a:cs typeface="Calibri"/>
                <a:sym typeface="Calibri"/>
              </a:defRPr>
            </a:lvl6pPr>
            <a:lvl7pPr indent="-78739" lvl="6" marL="1920240" marR="0" rtl="0" algn="l">
              <a:spcBef>
                <a:spcPts val="360"/>
              </a:spcBef>
              <a:buClr>
                <a:schemeClr val="accent2"/>
              </a:buClr>
              <a:buSzPct val="100000"/>
              <a:buFont typeface="Arial"/>
              <a:buChar char="•"/>
              <a:defRPr b="0" i="0" sz="1800" u="none" cap="none" strike="noStrike">
                <a:solidFill>
                  <a:schemeClr val="dk1"/>
                </a:solidFill>
                <a:latin typeface="Calibri"/>
                <a:ea typeface="Calibri"/>
                <a:cs typeface="Calibri"/>
                <a:sym typeface="Calibri"/>
              </a:defRPr>
            </a:lvl7pPr>
            <a:lvl8pPr indent="-71120" lvl="7" marL="2103120"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8pPr>
            <a:lvl9pPr indent="-76200" lvl="8" marL="228600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2" type="body"/>
          </p:nvPr>
        </p:nvSpPr>
        <p:spPr>
          <a:xfrm>
            <a:off x="4419600" y="1152143"/>
            <a:ext cx="3657600" cy="3442800"/>
          </a:xfrm>
          <a:prstGeom prst="rect">
            <a:avLst/>
          </a:prstGeom>
          <a:noFill/>
          <a:ln>
            <a:noFill/>
          </a:ln>
        </p:spPr>
        <p:txBody>
          <a:bodyPr anchorCtr="0" anchor="t" bIns="91425" lIns="91425" rIns="91425" tIns="91425"/>
          <a:lstStyle>
            <a:lvl1pPr indent="-50800" lvl="0" marL="342900" marR="0" rtl="0" algn="l">
              <a:spcBef>
                <a:spcPts val="560"/>
              </a:spcBef>
              <a:buClr>
                <a:schemeClr val="accent1"/>
              </a:buClr>
              <a:buSzPct val="100000"/>
              <a:buFont typeface="Arial"/>
              <a:buChar char="•"/>
              <a:defRPr b="0" i="0" sz="2800" u="none" cap="none" strike="noStrike">
                <a:solidFill>
                  <a:schemeClr val="dk1"/>
                </a:solidFill>
                <a:latin typeface="Calibri"/>
                <a:ea typeface="Calibri"/>
                <a:cs typeface="Calibri"/>
                <a:sym typeface="Calibri"/>
              </a:defRPr>
            </a:lvl1pPr>
            <a:lvl2pPr indent="-81280" lvl="1" marL="640080" marR="0" rtl="0" algn="l">
              <a:spcBef>
                <a:spcPts val="480"/>
              </a:spcBef>
              <a:buClr>
                <a:schemeClr val="accent2"/>
              </a:buClr>
              <a:buSzPct val="100000"/>
              <a:buFont typeface="Arial"/>
              <a:buChar char="•"/>
              <a:defRPr b="0" i="0" sz="2400" u="none" cap="none" strike="noStrike">
                <a:solidFill>
                  <a:schemeClr val="dk1"/>
                </a:solidFill>
                <a:latin typeface="Calibri"/>
                <a:ea typeface="Calibri"/>
                <a:cs typeface="Calibri"/>
                <a:sym typeface="Calibri"/>
              </a:defRPr>
            </a:lvl2pPr>
            <a:lvl3pPr indent="-104139" lvl="2" marL="1005839" marR="0" rtl="0" algn="l">
              <a:spcBef>
                <a:spcPts val="400"/>
              </a:spcBef>
              <a:buClr>
                <a:schemeClr val="accent3"/>
              </a:buClr>
              <a:buSzPct val="100000"/>
              <a:buFont typeface="Arial"/>
              <a:buChar char="•"/>
              <a:defRPr b="0" i="0" sz="2000" u="none" cap="none" strike="noStrike">
                <a:solidFill>
                  <a:schemeClr val="dk1"/>
                </a:solidFill>
                <a:latin typeface="Calibri"/>
                <a:ea typeface="Calibri"/>
                <a:cs typeface="Calibri"/>
                <a:sym typeface="Calibri"/>
              </a:defRPr>
            </a:lvl3pPr>
            <a:lvl4pPr indent="-124460" lvl="3" marL="128016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4pPr>
            <a:lvl5pPr indent="-119380" lvl="4" marL="1554480" marR="0" rtl="0" algn="l">
              <a:spcBef>
                <a:spcPts val="360"/>
              </a:spcBef>
              <a:buClr>
                <a:schemeClr val="accent5"/>
              </a:buClr>
              <a:buSzPct val="100000"/>
              <a:buFont typeface="Arial"/>
              <a:buChar char="•"/>
              <a:defRPr b="0" i="0" sz="1800" u="none" cap="none" strike="noStrike">
                <a:solidFill>
                  <a:schemeClr val="dk1"/>
                </a:solidFill>
                <a:latin typeface="Calibri"/>
                <a:ea typeface="Calibri"/>
                <a:cs typeface="Calibri"/>
                <a:sym typeface="Calibri"/>
              </a:defRPr>
            </a:lvl5pPr>
            <a:lvl6pPr indent="-73660" lvl="5" marL="1737360" marR="0" rtl="0" algn="l">
              <a:spcBef>
                <a:spcPts val="360"/>
              </a:spcBef>
              <a:buClr>
                <a:schemeClr val="accent1"/>
              </a:buClr>
              <a:buSzPct val="100000"/>
              <a:buFont typeface="Arial"/>
              <a:buChar char="•"/>
              <a:defRPr b="0" i="0" sz="1800" u="none" cap="none" strike="noStrike">
                <a:solidFill>
                  <a:schemeClr val="dk1"/>
                </a:solidFill>
                <a:latin typeface="Calibri"/>
                <a:ea typeface="Calibri"/>
                <a:cs typeface="Calibri"/>
                <a:sym typeface="Calibri"/>
              </a:defRPr>
            </a:lvl6pPr>
            <a:lvl7pPr indent="-78739" lvl="6" marL="1920240" marR="0" rtl="0" algn="l">
              <a:spcBef>
                <a:spcPts val="360"/>
              </a:spcBef>
              <a:buClr>
                <a:schemeClr val="accent2"/>
              </a:buClr>
              <a:buSzPct val="100000"/>
              <a:buFont typeface="Arial"/>
              <a:buChar char="•"/>
              <a:defRPr b="0" i="0" sz="1800" u="none" cap="none" strike="noStrike">
                <a:solidFill>
                  <a:schemeClr val="dk1"/>
                </a:solidFill>
                <a:latin typeface="Calibri"/>
                <a:ea typeface="Calibri"/>
                <a:cs typeface="Calibri"/>
                <a:sym typeface="Calibri"/>
              </a:defRPr>
            </a:lvl7pPr>
            <a:lvl8pPr indent="-71120" lvl="7" marL="2103120"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8pPr>
            <a:lvl9pPr indent="-76200" lvl="8" marL="2286000" marR="0" rtl="0" algn="l">
              <a:spcBef>
                <a:spcPts val="360"/>
              </a:spcBef>
              <a:buClr>
                <a:schemeClr val="accent4"/>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Shape 74"/>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 sz="180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7" name="Shape 77"/>
        <p:cNvGrpSpPr/>
        <p:nvPr/>
      </p:nvGrpSpPr>
      <p:grpSpPr>
        <a:xfrm>
          <a:off x="0" y="0"/>
          <a:ext cx="0" cy="0"/>
          <a:chOff x="0" y="0"/>
          <a:chExt cx="0" cy="0"/>
        </a:xfrm>
      </p:grpSpPr>
      <p:sp>
        <p:nvSpPr>
          <p:cNvPr id="78" name="Shape 78"/>
          <p:cNvSpPr txBox="1"/>
          <p:nvPr>
            <p:ph type="title"/>
          </p:nvPr>
        </p:nvSpPr>
        <p:spPr>
          <a:xfrm>
            <a:off x="722312" y="4114800"/>
            <a:ext cx="7659600" cy="876300"/>
          </a:xfrm>
          <a:prstGeom prst="rect">
            <a:avLst/>
          </a:prstGeom>
          <a:noFill/>
          <a:ln>
            <a:noFill/>
          </a:ln>
        </p:spPr>
        <p:txBody>
          <a:bodyPr anchorCtr="0" anchor="t" bIns="91425" lIns="91425" rIns="91425" tIns="91425"/>
          <a:lstStyle>
            <a:lvl1pPr indent="0" lvl="0" marL="0" marR="0" rtl="0" algn="l">
              <a:spcBef>
                <a:spcPts val="0"/>
              </a:spcBef>
              <a:buClr>
                <a:schemeClr val="dk2"/>
              </a:buClr>
              <a:buFont typeface="Cambria"/>
              <a:buNone/>
              <a:defRPr b="0" i="0" sz="3600" u="none" cap="none" strike="noStrike">
                <a:solidFill>
                  <a:schemeClr val="dk2"/>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9" name="Shape 79"/>
          <p:cNvSpPr txBox="1"/>
          <p:nvPr>
            <p:ph idx="1" type="body"/>
          </p:nvPr>
        </p:nvSpPr>
        <p:spPr>
          <a:xfrm>
            <a:off x="722312" y="2889647"/>
            <a:ext cx="6135600" cy="1225200"/>
          </a:xfrm>
          <a:prstGeom prst="rect">
            <a:avLst/>
          </a:prstGeom>
          <a:noFill/>
          <a:ln>
            <a:noFill/>
          </a:ln>
        </p:spPr>
        <p:txBody>
          <a:bodyPr anchorCtr="0" anchor="b" bIns="91425" lIns="91425" rIns="91425" tIns="91425"/>
          <a:lstStyle>
            <a:lvl1pPr indent="0" lvl="0" marL="0" marR="0" rtl="0" algn="l">
              <a:spcBef>
                <a:spcPts val="400"/>
              </a:spcBef>
              <a:buClr>
                <a:schemeClr val="accent1"/>
              </a:buClr>
              <a:buFont typeface="Arial"/>
              <a:buNone/>
              <a:defRPr b="0" i="0" sz="2000" u="none" cap="none" strike="noStrike">
                <a:solidFill>
                  <a:srgbClr val="8C8B8A"/>
                </a:solidFill>
                <a:latin typeface="Calibri"/>
                <a:ea typeface="Calibri"/>
                <a:cs typeface="Calibri"/>
                <a:sym typeface="Calibri"/>
              </a:defRPr>
            </a:lvl1pPr>
            <a:lvl2pPr indent="0" lvl="1" marL="457200" marR="0" rtl="0" algn="l">
              <a:spcBef>
                <a:spcPts val="360"/>
              </a:spcBef>
              <a:buClr>
                <a:schemeClr val="accent2"/>
              </a:buClr>
              <a:buFont typeface="Arial"/>
              <a:buNone/>
              <a:defRPr b="0" i="0" sz="1800" u="none" cap="none" strike="noStrike">
                <a:solidFill>
                  <a:srgbClr val="8C8B8A"/>
                </a:solidFill>
                <a:latin typeface="Calibri"/>
                <a:ea typeface="Calibri"/>
                <a:cs typeface="Calibri"/>
                <a:sym typeface="Calibri"/>
              </a:defRPr>
            </a:lvl2pPr>
            <a:lvl3pPr indent="0" lvl="2" marL="914400" marR="0" rtl="0" algn="l">
              <a:spcBef>
                <a:spcPts val="320"/>
              </a:spcBef>
              <a:buClr>
                <a:schemeClr val="accent3"/>
              </a:buClr>
              <a:buFont typeface="Arial"/>
              <a:buNone/>
              <a:defRPr b="0" i="0" sz="1600" u="none" cap="none" strike="noStrike">
                <a:solidFill>
                  <a:srgbClr val="8C8B8A"/>
                </a:solidFill>
                <a:latin typeface="Calibri"/>
                <a:ea typeface="Calibri"/>
                <a:cs typeface="Calibri"/>
                <a:sym typeface="Calibri"/>
              </a:defRPr>
            </a:lvl3pPr>
            <a:lvl4pPr indent="0" lvl="3" marL="1371600" marR="0" rtl="0" algn="l">
              <a:spcBef>
                <a:spcPts val="280"/>
              </a:spcBef>
              <a:buClr>
                <a:schemeClr val="accent4"/>
              </a:buClr>
              <a:buFont typeface="Arial"/>
              <a:buNone/>
              <a:defRPr b="0" i="0" sz="1400" u="none" cap="none" strike="noStrike">
                <a:solidFill>
                  <a:srgbClr val="8C8B8A"/>
                </a:solidFill>
                <a:latin typeface="Calibri"/>
                <a:ea typeface="Calibri"/>
                <a:cs typeface="Calibri"/>
                <a:sym typeface="Calibri"/>
              </a:defRPr>
            </a:lvl4pPr>
            <a:lvl5pPr indent="0" lvl="4" marL="1828800" marR="0" rtl="0" algn="l">
              <a:spcBef>
                <a:spcPts val="280"/>
              </a:spcBef>
              <a:buClr>
                <a:schemeClr val="accent5"/>
              </a:buClr>
              <a:buFont typeface="Arial"/>
              <a:buNone/>
              <a:defRPr b="0" i="0" sz="1400" u="none" cap="none" strike="noStrike">
                <a:solidFill>
                  <a:srgbClr val="8C8B8A"/>
                </a:solidFill>
                <a:latin typeface="Calibri"/>
                <a:ea typeface="Calibri"/>
                <a:cs typeface="Calibri"/>
                <a:sym typeface="Calibri"/>
              </a:defRPr>
            </a:lvl5pPr>
            <a:lvl6pPr indent="0" lvl="5" marL="2286000" marR="0" rtl="0" algn="l">
              <a:spcBef>
                <a:spcPts val="280"/>
              </a:spcBef>
              <a:buClr>
                <a:schemeClr val="accent1"/>
              </a:buClr>
              <a:buFont typeface="Arial"/>
              <a:buNone/>
              <a:defRPr b="0" i="0" sz="1400" u="none" cap="none" strike="noStrike">
                <a:solidFill>
                  <a:srgbClr val="8C8B8A"/>
                </a:solidFill>
                <a:latin typeface="Calibri"/>
                <a:ea typeface="Calibri"/>
                <a:cs typeface="Calibri"/>
                <a:sym typeface="Calibri"/>
              </a:defRPr>
            </a:lvl6pPr>
            <a:lvl7pPr indent="0" lvl="6" marL="2743200" marR="0" rtl="0" algn="l">
              <a:spcBef>
                <a:spcPts val="280"/>
              </a:spcBef>
              <a:buClr>
                <a:schemeClr val="accent2"/>
              </a:buClr>
              <a:buFont typeface="Arial"/>
              <a:buNone/>
              <a:defRPr b="0" i="0" sz="1400" u="none" cap="none" strike="noStrike">
                <a:solidFill>
                  <a:srgbClr val="8C8B8A"/>
                </a:solidFill>
                <a:latin typeface="Calibri"/>
                <a:ea typeface="Calibri"/>
                <a:cs typeface="Calibri"/>
                <a:sym typeface="Calibri"/>
              </a:defRPr>
            </a:lvl7pPr>
            <a:lvl8pPr indent="0" lvl="7" marL="3200400" marR="0" rtl="0" algn="l">
              <a:spcBef>
                <a:spcPts val="280"/>
              </a:spcBef>
              <a:buClr>
                <a:schemeClr val="accent3"/>
              </a:buClr>
              <a:buFont typeface="Arial"/>
              <a:buNone/>
              <a:defRPr b="0" i="0" sz="1400" u="none" cap="none" strike="noStrike">
                <a:solidFill>
                  <a:srgbClr val="8C8B8A"/>
                </a:solidFill>
                <a:latin typeface="Calibri"/>
                <a:ea typeface="Calibri"/>
                <a:cs typeface="Calibri"/>
                <a:sym typeface="Calibri"/>
              </a:defRPr>
            </a:lvl8pPr>
            <a:lvl9pPr indent="0" lvl="8" marL="3657600" marR="0" rtl="0" algn="l">
              <a:spcBef>
                <a:spcPts val="280"/>
              </a:spcBef>
              <a:buClr>
                <a:schemeClr val="accent4"/>
              </a:buClr>
              <a:buFont typeface="Arial"/>
              <a:buNone/>
              <a:defRPr b="0" i="0" sz="1400" u="none" cap="none" strike="noStrike">
                <a:solidFill>
                  <a:srgbClr val="8C8B8A"/>
                </a:solidFill>
                <a:latin typeface="Calibri"/>
                <a:ea typeface="Calibri"/>
                <a:cs typeface="Calibri"/>
                <a:sym typeface="Calibri"/>
              </a:defRPr>
            </a:lvl9pPr>
          </a:lstStyle>
          <a:p/>
        </p:txBody>
      </p:sp>
      <p:sp>
        <p:nvSpPr>
          <p:cNvPr id="80" name="Shape 80"/>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2" name="Shape 82"/>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 sz="1800">
                <a:solidFill>
                  <a:srgbClr val="FFFFFF"/>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7620000" cy="8574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85" name="Shape 85"/>
          <p:cNvSpPr txBox="1"/>
          <p:nvPr>
            <p:ph idx="1" type="body"/>
          </p:nvPr>
        </p:nvSpPr>
        <p:spPr>
          <a:xfrm>
            <a:off x="457200" y="1151334"/>
            <a:ext cx="3657600" cy="479700"/>
          </a:xfrm>
          <a:prstGeom prst="rect">
            <a:avLst/>
          </a:prstGeom>
          <a:noFill/>
          <a:ln>
            <a:noFill/>
          </a:ln>
        </p:spPr>
        <p:txBody>
          <a:bodyPr anchorCtr="0" anchor="b" bIns="91425" lIns="91425" rIns="91425" tIns="91425"/>
          <a:lstStyle>
            <a:lvl1pPr indent="0" lvl="0" marL="0" marR="0" rtl="0" algn="ctr">
              <a:spcBef>
                <a:spcPts val="400"/>
              </a:spcBef>
              <a:buClr>
                <a:schemeClr val="accent1"/>
              </a:buClr>
              <a:buFont typeface="Arial"/>
              <a:buNone/>
              <a:defRPr b="1" i="0" sz="2000" u="none" cap="none" strike="noStrike">
                <a:solidFill>
                  <a:schemeClr val="dk2"/>
                </a:solidFill>
                <a:latin typeface="Calibri"/>
                <a:ea typeface="Calibri"/>
                <a:cs typeface="Calibri"/>
                <a:sym typeface="Calibri"/>
              </a:defRPr>
            </a:lvl1pPr>
            <a:lvl2pPr indent="0" lvl="1" marL="457200" marR="0" rtl="0" algn="l">
              <a:spcBef>
                <a:spcPts val="400"/>
              </a:spcBef>
              <a:buClr>
                <a:schemeClr val="accent2"/>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accent3"/>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accent5"/>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accent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accent2"/>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accent3"/>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9pPr>
          </a:lstStyle>
          <a:p/>
        </p:txBody>
      </p:sp>
      <p:sp>
        <p:nvSpPr>
          <p:cNvPr id="86" name="Shape 86"/>
          <p:cNvSpPr txBox="1"/>
          <p:nvPr>
            <p:ph idx="2" type="body"/>
          </p:nvPr>
        </p:nvSpPr>
        <p:spPr>
          <a:xfrm>
            <a:off x="457200" y="1631156"/>
            <a:ext cx="3657600" cy="2963400"/>
          </a:xfrm>
          <a:prstGeom prst="rect">
            <a:avLst/>
          </a:prstGeom>
          <a:noFill/>
          <a:ln>
            <a:noFill/>
          </a:ln>
        </p:spPr>
        <p:txBody>
          <a:bodyPr anchorCtr="0" anchor="t" bIns="91425" lIns="91425" rIns="91425" tIns="91425"/>
          <a:lstStyle>
            <a:lvl1pPr indent="-76200" lvl="0" marL="342900" marR="0" rtl="0" algn="l">
              <a:spcBef>
                <a:spcPts val="480"/>
              </a:spcBef>
              <a:buClr>
                <a:schemeClr val="accent1"/>
              </a:buClr>
              <a:buSzPct val="100000"/>
              <a:buFont typeface="Arial"/>
              <a:buChar char="•"/>
              <a:defRPr b="0" i="0" sz="24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32080" lvl="4" marL="1554480" marR="0" rtl="0" algn="l">
              <a:spcBef>
                <a:spcPts val="320"/>
              </a:spcBef>
              <a:buClr>
                <a:schemeClr val="accent5"/>
              </a:buClr>
              <a:buSzPct val="100000"/>
              <a:buFont typeface="Arial"/>
              <a:buChar char="•"/>
              <a:defRPr b="0" i="0" sz="1600" u="none" cap="none" strike="noStrike">
                <a:solidFill>
                  <a:schemeClr val="dk1"/>
                </a:solidFill>
                <a:latin typeface="Calibri"/>
                <a:ea typeface="Calibri"/>
                <a:cs typeface="Calibri"/>
                <a:sym typeface="Calibri"/>
              </a:defRPr>
            </a:lvl5pPr>
            <a:lvl6pPr indent="-86360" lvl="5" marL="1737360" marR="0" rtl="0" algn="l">
              <a:spcBef>
                <a:spcPts val="320"/>
              </a:spcBef>
              <a:buClr>
                <a:schemeClr val="accent1"/>
              </a:buClr>
              <a:buSzPct val="100000"/>
              <a:buFont typeface="Arial"/>
              <a:buChar char="•"/>
              <a:defRPr b="0" i="0" sz="1600" u="none" cap="none" strike="noStrike">
                <a:solidFill>
                  <a:schemeClr val="dk1"/>
                </a:solidFill>
                <a:latin typeface="Calibri"/>
                <a:ea typeface="Calibri"/>
                <a:cs typeface="Calibri"/>
                <a:sym typeface="Calibri"/>
              </a:defRPr>
            </a:lvl6pPr>
            <a:lvl7pPr indent="-91439" lvl="6" marL="1920240" marR="0" rtl="0" algn="l">
              <a:spcBef>
                <a:spcPts val="320"/>
              </a:spcBef>
              <a:buClr>
                <a:schemeClr val="accent2"/>
              </a:buClr>
              <a:buSzPct val="100000"/>
              <a:buFont typeface="Arial"/>
              <a:buChar char="•"/>
              <a:defRPr b="0" i="0" sz="1600" u="none" cap="none" strike="noStrike">
                <a:solidFill>
                  <a:schemeClr val="dk1"/>
                </a:solidFill>
                <a:latin typeface="Calibri"/>
                <a:ea typeface="Calibri"/>
                <a:cs typeface="Calibri"/>
                <a:sym typeface="Calibri"/>
              </a:defRPr>
            </a:lvl7pPr>
            <a:lvl8pPr indent="-83820" lvl="7" marL="2103120" marR="0" rtl="0" algn="l">
              <a:spcBef>
                <a:spcPts val="320"/>
              </a:spcBef>
              <a:buClr>
                <a:schemeClr val="accent3"/>
              </a:buClr>
              <a:buSzPct val="100000"/>
              <a:buFont typeface="Arial"/>
              <a:buChar char="•"/>
              <a:defRPr b="0" i="0" sz="1600" u="none" cap="none" strike="noStrike">
                <a:solidFill>
                  <a:schemeClr val="dk1"/>
                </a:solidFill>
                <a:latin typeface="Calibri"/>
                <a:ea typeface="Calibri"/>
                <a:cs typeface="Calibri"/>
                <a:sym typeface="Calibri"/>
              </a:defRPr>
            </a:lvl8pPr>
            <a:lvl9pPr indent="-88900" lvl="8" marL="228600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7" name="Shape 87"/>
          <p:cNvSpPr txBox="1"/>
          <p:nvPr>
            <p:ph idx="3" type="body"/>
          </p:nvPr>
        </p:nvSpPr>
        <p:spPr>
          <a:xfrm>
            <a:off x="4419600" y="1151334"/>
            <a:ext cx="3657600" cy="479700"/>
          </a:xfrm>
          <a:prstGeom prst="rect">
            <a:avLst/>
          </a:prstGeom>
          <a:noFill/>
          <a:ln>
            <a:noFill/>
          </a:ln>
        </p:spPr>
        <p:txBody>
          <a:bodyPr anchorCtr="0" anchor="b" bIns="91425" lIns="91425" rIns="91425" tIns="91425"/>
          <a:lstStyle>
            <a:lvl1pPr indent="0" lvl="0" marL="0" marR="0" rtl="0" algn="ctr">
              <a:spcBef>
                <a:spcPts val="400"/>
              </a:spcBef>
              <a:buClr>
                <a:schemeClr val="accent1"/>
              </a:buClr>
              <a:buFont typeface="Arial"/>
              <a:buNone/>
              <a:defRPr b="1" i="0" sz="2000" u="none" cap="none" strike="noStrike">
                <a:solidFill>
                  <a:schemeClr val="dk2"/>
                </a:solidFill>
                <a:latin typeface="Calibri"/>
                <a:ea typeface="Calibri"/>
                <a:cs typeface="Calibri"/>
                <a:sym typeface="Calibri"/>
              </a:defRPr>
            </a:lvl1pPr>
            <a:lvl2pPr indent="0" lvl="1" marL="457200" marR="0" rtl="0" algn="l">
              <a:spcBef>
                <a:spcPts val="400"/>
              </a:spcBef>
              <a:buClr>
                <a:schemeClr val="accent2"/>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accent3"/>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accent5"/>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accent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accent2"/>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accent3"/>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accent4"/>
              </a:buClr>
              <a:buFont typeface="Arial"/>
              <a:buNone/>
              <a:defRPr b="1" i="0" sz="1600" u="none" cap="none" strike="noStrike">
                <a:solidFill>
                  <a:schemeClr val="dk1"/>
                </a:solidFill>
                <a:latin typeface="Calibri"/>
                <a:ea typeface="Calibri"/>
                <a:cs typeface="Calibri"/>
                <a:sym typeface="Calibri"/>
              </a:defRPr>
            </a:lvl9pPr>
          </a:lstStyle>
          <a:p/>
        </p:txBody>
      </p:sp>
      <p:sp>
        <p:nvSpPr>
          <p:cNvPr id="88" name="Shape 88"/>
          <p:cNvSpPr txBox="1"/>
          <p:nvPr>
            <p:ph idx="4" type="body"/>
          </p:nvPr>
        </p:nvSpPr>
        <p:spPr>
          <a:xfrm>
            <a:off x="4419600" y="1631156"/>
            <a:ext cx="3657600" cy="2963400"/>
          </a:xfrm>
          <a:prstGeom prst="rect">
            <a:avLst/>
          </a:prstGeom>
          <a:noFill/>
          <a:ln>
            <a:noFill/>
          </a:ln>
        </p:spPr>
        <p:txBody>
          <a:bodyPr anchorCtr="0" anchor="t" bIns="91425" lIns="91425" rIns="91425" tIns="91425"/>
          <a:lstStyle>
            <a:lvl1pPr indent="-76200" lvl="0" marL="342900" marR="0" rtl="0" algn="l">
              <a:spcBef>
                <a:spcPts val="480"/>
              </a:spcBef>
              <a:buClr>
                <a:schemeClr val="accent1"/>
              </a:buClr>
              <a:buSzPct val="100000"/>
              <a:buFont typeface="Arial"/>
              <a:buChar char="•"/>
              <a:defRPr b="0" i="0" sz="24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32080" lvl="4" marL="1554480" marR="0" rtl="0" algn="l">
              <a:spcBef>
                <a:spcPts val="320"/>
              </a:spcBef>
              <a:buClr>
                <a:schemeClr val="accent5"/>
              </a:buClr>
              <a:buSzPct val="100000"/>
              <a:buFont typeface="Arial"/>
              <a:buChar char="•"/>
              <a:defRPr b="0" i="0" sz="1600" u="none" cap="none" strike="noStrike">
                <a:solidFill>
                  <a:schemeClr val="dk1"/>
                </a:solidFill>
                <a:latin typeface="Calibri"/>
                <a:ea typeface="Calibri"/>
                <a:cs typeface="Calibri"/>
                <a:sym typeface="Calibri"/>
              </a:defRPr>
            </a:lvl5pPr>
            <a:lvl6pPr indent="-86360" lvl="5" marL="1737360" marR="0" rtl="0" algn="l">
              <a:spcBef>
                <a:spcPts val="320"/>
              </a:spcBef>
              <a:buClr>
                <a:schemeClr val="accent1"/>
              </a:buClr>
              <a:buSzPct val="100000"/>
              <a:buFont typeface="Arial"/>
              <a:buChar char="•"/>
              <a:defRPr b="0" i="0" sz="1600" u="none" cap="none" strike="noStrike">
                <a:solidFill>
                  <a:schemeClr val="dk1"/>
                </a:solidFill>
                <a:latin typeface="Calibri"/>
                <a:ea typeface="Calibri"/>
                <a:cs typeface="Calibri"/>
                <a:sym typeface="Calibri"/>
              </a:defRPr>
            </a:lvl6pPr>
            <a:lvl7pPr indent="-91439" lvl="6" marL="1920240" marR="0" rtl="0" algn="l">
              <a:spcBef>
                <a:spcPts val="320"/>
              </a:spcBef>
              <a:buClr>
                <a:schemeClr val="accent2"/>
              </a:buClr>
              <a:buSzPct val="100000"/>
              <a:buFont typeface="Arial"/>
              <a:buChar char="•"/>
              <a:defRPr b="0" i="0" sz="1600" u="none" cap="none" strike="noStrike">
                <a:solidFill>
                  <a:schemeClr val="dk1"/>
                </a:solidFill>
                <a:latin typeface="Calibri"/>
                <a:ea typeface="Calibri"/>
                <a:cs typeface="Calibri"/>
                <a:sym typeface="Calibri"/>
              </a:defRPr>
            </a:lvl7pPr>
            <a:lvl8pPr indent="-83820" lvl="7" marL="2103120" marR="0" rtl="0" algn="l">
              <a:spcBef>
                <a:spcPts val="320"/>
              </a:spcBef>
              <a:buClr>
                <a:schemeClr val="accent3"/>
              </a:buClr>
              <a:buSzPct val="100000"/>
              <a:buFont typeface="Arial"/>
              <a:buChar char="•"/>
              <a:defRPr b="0" i="0" sz="1600" u="none" cap="none" strike="noStrike">
                <a:solidFill>
                  <a:schemeClr val="dk1"/>
                </a:solidFill>
                <a:latin typeface="Calibri"/>
                <a:ea typeface="Calibri"/>
                <a:cs typeface="Calibri"/>
                <a:sym typeface="Calibri"/>
              </a:defRPr>
            </a:lvl8pPr>
            <a:lvl9pPr indent="-88900" lvl="8" marL="228600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0" name="Shape 90"/>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 sz="1800">
                <a:solidFill>
                  <a:srgbClr val="FFFFFF"/>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2" name="Shape 92"/>
        <p:cNvGrpSpPr/>
        <p:nvPr/>
      </p:nvGrpSpPr>
      <p:grpSpPr>
        <a:xfrm>
          <a:off x="0" y="0"/>
          <a:ext cx="0" cy="0"/>
          <a:chOff x="0" y="0"/>
          <a:chExt cx="0" cy="0"/>
        </a:xfrm>
      </p:grpSpPr>
      <p:sp>
        <p:nvSpPr>
          <p:cNvPr id="93" name="Shape 93"/>
          <p:cNvSpPr txBox="1"/>
          <p:nvPr>
            <p:ph type="title"/>
          </p:nvPr>
        </p:nvSpPr>
        <p:spPr>
          <a:xfrm>
            <a:off x="457200" y="205978"/>
            <a:ext cx="7620000" cy="8574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94" name="Shape 94"/>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5" name="Shape 95"/>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6" name="Shape 96"/>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 sz="1800">
                <a:solidFill>
                  <a:srgbClr val="FFFFFF"/>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7" name="Shape 97"/>
        <p:cNvGrpSpPr/>
        <p:nvPr/>
      </p:nvGrpSpPr>
      <p:grpSpPr>
        <a:xfrm>
          <a:off x="0" y="0"/>
          <a:ext cx="0" cy="0"/>
          <a:chOff x="0" y="0"/>
          <a:chExt cx="0" cy="0"/>
        </a:xfrm>
      </p:grpSpPr>
      <p:sp>
        <p:nvSpPr>
          <p:cNvPr id="98" name="Shape 98"/>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 sz="1800">
                <a:solidFill>
                  <a:srgbClr val="FFFFFF"/>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1" name="Shape 101"/>
        <p:cNvGrpSpPr/>
        <p:nvPr/>
      </p:nvGrpSpPr>
      <p:grpSpPr>
        <a:xfrm>
          <a:off x="0" y="0"/>
          <a:ext cx="0" cy="0"/>
          <a:chOff x="0" y="0"/>
          <a:chExt cx="0" cy="0"/>
        </a:xfrm>
      </p:grpSpPr>
      <p:sp>
        <p:nvSpPr>
          <p:cNvPr id="102" name="Shape 102"/>
          <p:cNvSpPr txBox="1"/>
          <p:nvPr>
            <p:ph type="title"/>
          </p:nvPr>
        </p:nvSpPr>
        <p:spPr>
          <a:xfrm>
            <a:off x="304801" y="4121658"/>
            <a:ext cx="7772400" cy="445800"/>
          </a:xfrm>
          <a:prstGeom prst="rect">
            <a:avLst/>
          </a:prstGeom>
          <a:noFill/>
          <a:ln>
            <a:noFill/>
          </a:ln>
        </p:spPr>
        <p:txBody>
          <a:bodyPr anchorCtr="0" anchor="b" bIns="91425" lIns="91425" rIns="91425" tIns="91425"/>
          <a:lstStyle>
            <a:lvl1pPr indent="0" lvl="0" marL="0" marR="0" rtl="0" algn="ctr">
              <a:spcBef>
                <a:spcPts val="0"/>
              </a:spcBef>
              <a:buClr>
                <a:schemeClr val="dk2"/>
              </a:buClr>
              <a:buFont typeface="Cambria"/>
              <a:buNone/>
              <a:defRPr b="1" i="0" sz="2200" u="none" cap="none" strike="noStrike">
                <a:solidFill>
                  <a:schemeClr val="dk2"/>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03" name="Shape 103"/>
          <p:cNvSpPr txBox="1"/>
          <p:nvPr>
            <p:ph idx="1" type="body"/>
          </p:nvPr>
        </p:nvSpPr>
        <p:spPr>
          <a:xfrm>
            <a:off x="304798" y="4572000"/>
            <a:ext cx="7772400" cy="457200"/>
          </a:xfrm>
          <a:prstGeom prst="rect">
            <a:avLst/>
          </a:prstGeom>
          <a:noFill/>
          <a:ln>
            <a:noFill/>
          </a:ln>
        </p:spPr>
        <p:txBody>
          <a:bodyPr anchorCtr="0" anchor="t" bIns="91425" lIns="91425" rIns="91425" tIns="91425"/>
          <a:lstStyle>
            <a:lvl1pPr indent="0" lvl="0" marL="0" marR="0" rtl="0" algn="ctr">
              <a:spcBef>
                <a:spcPts val="320"/>
              </a:spcBef>
              <a:buClr>
                <a:schemeClr val="accent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spcBef>
                <a:spcPts val="240"/>
              </a:spcBef>
              <a:buClr>
                <a:schemeClr val="accent2"/>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accent3"/>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accent5"/>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accent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accent2"/>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accent3"/>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9pPr>
          </a:lstStyle>
          <a:p/>
        </p:txBody>
      </p:sp>
      <p:sp>
        <p:nvSpPr>
          <p:cNvPr id="104" name="Shape 104"/>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6" name="Shape 106"/>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 sz="1800">
                <a:solidFill>
                  <a:srgbClr val="FFFFFF"/>
                </a:solidFill>
                <a:latin typeface="Calibri"/>
                <a:ea typeface="Calibri"/>
                <a:cs typeface="Calibri"/>
                <a:sym typeface="Calibri"/>
              </a:rPr>
              <a:t>‹#›</a:t>
            </a:fld>
          </a:p>
        </p:txBody>
      </p:sp>
      <p:sp>
        <p:nvSpPr>
          <p:cNvPr id="107" name="Shape 107"/>
          <p:cNvSpPr txBox="1"/>
          <p:nvPr>
            <p:ph idx="2" type="body"/>
          </p:nvPr>
        </p:nvSpPr>
        <p:spPr>
          <a:xfrm>
            <a:off x="304800" y="285750"/>
            <a:ext cx="7772400" cy="3707100"/>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08" name="Shape 108"/>
        <p:cNvGrpSpPr/>
        <p:nvPr/>
      </p:nvGrpSpPr>
      <p:grpSpPr>
        <a:xfrm>
          <a:off x="0" y="0"/>
          <a:ext cx="0" cy="0"/>
          <a:chOff x="0" y="0"/>
          <a:chExt cx="0" cy="0"/>
        </a:xfrm>
      </p:grpSpPr>
      <p:sp>
        <p:nvSpPr>
          <p:cNvPr id="109" name="Shape 109"/>
          <p:cNvSpPr txBox="1"/>
          <p:nvPr>
            <p:ph type="title"/>
          </p:nvPr>
        </p:nvSpPr>
        <p:spPr>
          <a:xfrm>
            <a:off x="301752" y="4121458"/>
            <a:ext cx="7772400" cy="446100"/>
          </a:xfrm>
          <a:prstGeom prst="rect">
            <a:avLst/>
          </a:prstGeom>
          <a:noFill/>
          <a:ln>
            <a:noFill/>
          </a:ln>
        </p:spPr>
        <p:txBody>
          <a:bodyPr anchorCtr="0" anchor="b" bIns="91425" lIns="91425" rIns="91425" tIns="91425"/>
          <a:lstStyle>
            <a:lvl1pPr indent="0" lvl="0" marL="0" marR="0" rtl="0" algn="ctr">
              <a:spcBef>
                <a:spcPts val="0"/>
              </a:spcBef>
              <a:buClr>
                <a:schemeClr val="dk2"/>
              </a:buClr>
              <a:buFont typeface="Cambria"/>
              <a:buNone/>
              <a:defRPr b="1" i="0" sz="2200" u="none" cap="none" strike="noStrike">
                <a:solidFill>
                  <a:schemeClr val="dk2"/>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0" name="Shape 110"/>
          <p:cNvSpPr/>
          <p:nvPr>
            <p:ph idx="2" type="pic"/>
          </p:nvPr>
        </p:nvSpPr>
        <p:spPr>
          <a:xfrm>
            <a:off x="0" y="0"/>
            <a:ext cx="8458200" cy="4114800"/>
          </a:xfrm>
          <a:prstGeom prst="rect">
            <a:avLst/>
          </a:prstGeom>
          <a:noFill/>
          <a:ln>
            <a:noFill/>
          </a:ln>
        </p:spPr>
        <p:txBody>
          <a:bodyPr anchorCtr="0" anchor="t" bIns="91425" lIns="91425" rIns="91425" tIns="91425"/>
          <a:lstStyle>
            <a:lvl1pPr indent="0" lvl="0" marL="0" marR="0" rtl="0" algn="l">
              <a:spcBef>
                <a:spcPts val="640"/>
              </a:spcBef>
              <a:buClr>
                <a:schemeClr val="accent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accent2"/>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accent3"/>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accent4"/>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accent5"/>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accent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accent2"/>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accent3"/>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accent4"/>
              </a:buClr>
              <a:buFont typeface="Arial"/>
              <a:buNone/>
              <a:defRPr b="0" i="0" sz="2000" u="none" cap="none" strike="noStrike">
                <a:solidFill>
                  <a:schemeClr val="dk1"/>
                </a:solidFill>
                <a:latin typeface="Calibri"/>
                <a:ea typeface="Calibri"/>
                <a:cs typeface="Calibri"/>
                <a:sym typeface="Calibri"/>
              </a:defRPr>
            </a:lvl9pPr>
          </a:lstStyle>
          <a:p/>
        </p:txBody>
      </p:sp>
      <p:sp>
        <p:nvSpPr>
          <p:cNvPr id="111" name="Shape 111"/>
          <p:cNvSpPr txBox="1"/>
          <p:nvPr>
            <p:ph idx="1" type="body"/>
          </p:nvPr>
        </p:nvSpPr>
        <p:spPr>
          <a:xfrm>
            <a:off x="301752" y="4572000"/>
            <a:ext cx="7772400" cy="459600"/>
          </a:xfrm>
          <a:prstGeom prst="rect">
            <a:avLst/>
          </a:prstGeom>
          <a:noFill/>
          <a:ln>
            <a:noFill/>
          </a:ln>
        </p:spPr>
        <p:txBody>
          <a:bodyPr anchorCtr="0" anchor="t" bIns="91425" lIns="91425" rIns="91425" tIns="91425"/>
          <a:lstStyle>
            <a:lvl1pPr indent="0" lvl="0" marL="0" marR="0" rtl="0" algn="ctr">
              <a:spcBef>
                <a:spcPts val="320"/>
              </a:spcBef>
              <a:buClr>
                <a:schemeClr val="accent1"/>
              </a:buClr>
              <a:buFont typeface="Arial"/>
              <a:buNone/>
              <a:defRPr b="0" i="0" sz="1600" u="none" cap="none" strike="noStrike">
                <a:solidFill>
                  <a:schemeClr val="dk1"/>
                </a:solidFill>
                <a:latin typeface="Calibri"/>
                <a:ea typeface="Calibri"/>
                <a:cs typeface="Calibri"/>
                <a:sym typeface="Calibri"/>
              </a:defRPr>
            </a:lvl1pPr>
            <a:lvl2pPr indent="0" lvl="1" marL="457200" marR="0" rtl="0" algn="l">
              <a:spcBef>
                <a:spcPts val="240"/>
              </a:spcBef>
              <a:buClr>
                <a:schemeClr val="accent2"/>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accent3"/>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accent5"/>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accent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accent2"/>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accent3"/>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accent4"/>
              </a:buClr>
              <a:buFont typeface="Arial"/>
              <a:buNone/>
              <a:defRPr b="0" i="0" sz="900" u="none" cap="none" strike="noStrike">
                <a:solidFill>
                  <a:schemeClr val="dk1"/>
                </a:solidFill>
                <a:latin typeface="Calibri"/>
                <a:ea typeface="Calibri"/>
                <a:cs typeface="Calibri"/>
                <a:sym typeface="Calibri"/>
              </a:defRPr>
            </a:lvl9pPr>
          </a:lstStyle>
          <a:p/>
        </p:txBody>
      </p:sp>
      <p:sp>
        <p:nvSpPr>
          <p:cNvPr id="112" name="Shape 112"/>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3" name="Shape 113"/>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 sz="1800">
                <a:solidFill>
                  <a:srgbClr val="FFFFFF"/>
                </a:solidFill>
                <a:latin typeface="Calibri"/>
                <a:ea typeface="Calibri"/>
                <a:cs typeface="Calibri"/>
                <a:sym typeface="Calibri"/>
              </a:rPr>
              <a:t>‹#›</a:t>
            </a:fld>
          </a:p>
        </p:txBody>
      </p:sp>
      <p:sp>
        <p:nvSpPr>
          <p:cNvPr id="114" name="Shape 114"/>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7620000" cy="8574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17" name="Shape 117"/>
          <p:cNvSpPr txBox="1"/>
          <p:nvPr>
            <p:ph idx="1" type="body"/>
          </p:nvPr>
        </p:nvSpPr>
        <p:spPr>
          <a:xfrm rot="5400000">
            <a:off x="2466900" y="-809550"/>
            <a:ext cx="3600600" cy="7620000"/>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18" name="Shape 118"/>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0" name="Shape 120"/>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 sz="1800">
                <a:solidFill>
                  <a:srgbClr val="FFFFFF"/>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1" name="Shape 121"/>
        <p:cNvGrpSpPr/>
        <p:nvPr/>
      </p:nvGrpSpPr>
      <p:grpSpPr>
        <a:xfrm>
          <a:off x="0" y="0"/>
          <a:ext cx="0" cy="0"/>
          <a:chOff x="0" y="0"/>
          <a:chExt cx="0" cy="0"/>
        </a:xfrm>
      </p:grpSpPr>
      <p:sp>
        <p:nvSpPr>
          <p:cNvPr id="122" name="Shape 122"/>
          <p:cNvSpPr txBox="1"/>
          <p:nvPr>
            <p:ph type="title"/>
          </p:nvPr>
        </p:nvSpPr>
        <p:spPr>
          <a:xfrm rot="5400000">
            <a:off x="5311350" y="1524028"/>
            <a:ext cx="4388700" cy="1752600"/>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23" name="Shape 123"/>
          <p:cNvSpPr txBox="1"/>
          <p:nvPr>
            <p:ph idx="1" type="body"/>
          </p:nvPr>
        </p:nvSpPr>
        <p:spPr>
          <a:xfrm rot="5400000">
            <a:off x="1272750" y="-609571"/>
            <a:ext cx="4388700" cy="6019800"/>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sz="1200">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26" name="Shape 126"/>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lang="en" sz="1800">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75000">
              <a:schemeClr val="lt1"/>
            </a:gs>
            <a:gs pos="100000">
              <a:srgbClr val="D8D8D8"/>
            </a:gs>
          </a:gsLst>
          <a:path path="circle">
            <a:fillToRect b="50%" l="50%" r="50%" t="50%"/>
          </a:path>
          <a:tileRect/>
        </a:gra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7620000" cy="857400"/>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Cambria"/>
              <a:buNone/>
              <a:defRPr b="0" i="0" sz="4600" u="none" cap="none" strike="noStrike">
                <a:solidFill>
                  <a:schemeClr val="dk2"/>
                </a:solidFill>
                <a:latin typeface="Cambria"/>
                <a:ea typeface="Cambria"/>
                <a:cs typeface="Cambria"/>
                <a:sym typeface="Cambria"/>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2" name="Shape 52"/>
          <p:cNvSpPr txBox="1"/>
          <p:nvPr>
            <p:ph idx="1" type="body"/>
          </p:nvPr>
        </p:nvSpPr>
        <p:spPr>
          <a:xfrm>
            <a:off x="457200" y="1200150"/>
            <a:ext cx="7620000" cy="3600600"/>
          </a:xfrm>
          <a:prstGeom prst="rect">
            <a:avLst/>
          </a:prstGeom>
          <a:noFill/>
          <a:ln>
            <a:noFill/>
          </a:ln>
        </p:spPr>
        <p:txBody>
          <a:bodyPr anchorCtr="0" anchor="t" bIns="91425" lIns="91425" rIns="91425" tIns="91425"/>
          <a:lstStyle>
            <a:lvl1pPr indent="-88900" lvl="0" marL="342900" marR="0" rtl="0" algn="l">
              <a:spcBef>
                <a:spcPts val="440"/>
              </a:spcBef>
              <a:buClr>
                <a:schemeClr val="accent1"/>
              </a:buClr>
              <a:buSzPct val="100000"/>
              <a:buFont typeface="Arial"/>
              <a:buChar char="•"/>
              <a:defRPr b="0" i="0" sz="2200" u="none" cap="none" strike="noStrike">
                <a:solidFill>
                  <a:schemeClr val="dk1"/>
                </a:solidFill>
                <a:latin typeface="Calibri"/>
                <a:ea typeface="Calibri"/>
                <a:cs typeface="Calibri"/>
                <a:sym typeface="Calibri"/>
              </a:defRPr>
            </a:lvl1pPr>
            <a:lvl2pPr indent="-106680" lvl="1" marL="640080" marR="0" rtl="0" algn="l">
              <a:spcBef>
                <a:spcPts val="400"/>
              </a:spcBef>
              <a:buClr>
                <a:schemeClr val="accent2"/>
              </a:buClr>
              <a:buSzPct val="100000"/>
              <a:buFont typeface="Arial"/>
              <a:buChar char="•"/>
              <a:defRPr b="0" i="0" sz="2000" u="none" cap="none" strike="noStrike">
                <a:solidFill>
                  <a:schemeClr val="dk1"/>
                </a:solidFill>
                <a:latin typeface="Calibri"/>
                <a:ea typeface="Calibri"/>
                <a:cs typeface="Calibri"/>
                <a:sym typeface="Calibri"/>
              </a:defRPr>
            </a:lvl2pPr>
            <a:lvl3pPr indent="-116839" lvl="2" marL="1005839" marR="0" rtl="0" algn="l">
              <a:spcBef>
                <a:spcPts val="360"/>
              </a:spcBef>
              <a:buClr>
                <a:schemeClr val="accent3"/>
              </a:buClr>
              <a:buSzPct val="100000"/>
              <a:buFont typeface="Arial"/>
              <a:buChar char="•"/>
              <a:defRPr b="0" i="0" sz="1800" u="none" cap="none" strike="noStrike">
                <a:solidFill>
                  <a:schemeClr val="dk1"/>
                </a:solidFill>
                <a:latin typeface="Calibri"/>
                <a:ea typeface="Calibri"/>
                <a:cs typeface="Calibri"/>
                <a:sym typeface="Calibri"/>
              </a:defRPr>
            </a:lvl3pPr>
            <a:lvl4pPr indent="-137160" lvl="3" marL="1280160" marR="0" rtl="0" algn="l">
              <a:spcBef>
                <a:spcPts val="320"/>
              </a:spcBef>
              <a:buClr>
                <a:schemeClr val="accent4"/>
              </a:buClr>
              <a:buSzPct val="100000"/>
              <a:buFont typeface="Arial"/>
              <a:buChar char="•"/>
              <a:defRPr b="0" i="0" sz="1600" u="none" cap="none" strike="noStrike">
                <a:solidFill>
                  <a:schemeClr val="dk1"/>
                </a:solidFill>
                <a:latin typeface="Calibri"/>
                <a:ea typeface="Calibri"/>
                <a:cs typeface="Calibri"/>
                <a:sym typeface="Calibri"/>
              </a:defRPr>
            </a:lvl4pPr>
            <a:lvl5pPr indent="-144780" lvl="4" marL="1554480" marR="0" rtl="0" algn="l">
              <a:spcBef>
                <a:spcPts val="280"/>
              </a:spcBef>
              <a:buClr>
                <a:schemeClr val="accent5"/>
              </a:buClr>
              <a:buSzPct val="100000"/>
              <a:buFont typeface="Arial"/>
              <a:buChar char="•"/>
              <a:defRPr b="0" i="0" sz="1400" u="none" cap="none" strike="noStrike">
                <a:solidFill>
                  <a:schemeClr val="dk1"/>
                </a:solidFill>
                <a:latin typeface="Calibri"/>
                <a:ea typeface="Calibri"/>
                <a:cs typeface="Calibri"/>
                <a:sym typeface="Calibri"/>
              </a:defRPr>
            </a:lvl5pPr>
            <a:lvl6pPr indent="-99060" lvl="5" marL="1737360" marR="0" rtl="0" algn="l">
              <a:spcBef>
                <a:spcPts val="280"/>
              </a:spcBef>
              <a:buClr>
                <a:schemeClr val="accent1"/>
              </a:buClr>
              <a:buSzPct val="100000"/>
              <a:buFont typeface="Arial"/>
              <a:buChar char="•"/>
              <a:defRPr b="0" i="0" sz="1400" u="none" cap="none" strike="noStrike">
                <a:solidFill>
                  <a:schemeClr val="dk1"/>
                </a:solidFill>
                <a:latin typeface="Calibri"/>
                <a:ea typeface="Calibri"/>
                <a:cs typeface="Calibri"/>
                <a:sym typeface="Calibri"/>
              </a:defRPr>
            </a:lvl6pPr>
            <a:lvl7pPr indent="-104139" lvl="6" marL="1920240" marR="0" rtl="0" algn="l">
              <a:spcBef>
                <a:spcPts val="280"/>
              </a:spcBef>
              <a:buClr>
                <a:schemeClr val="accent2"/>
              </a:buClr>
              <a:buSzPct val="100000"/>
              <a:buFont typeface="Arial"/>
              <a:buChar char="•"/>
              <a:defRPr b="0" i="0" sz="1400" u="none" cap="none" strike="noStrike">
                <a:solidFill>
                  <a:schemeClr val="dk1"/>
                </a:solidFill>
                <a:latin typeface="Calibri"/>
                <a:ea typeface="Calibri"/>
                <a:cs typeface="Calibri"/>
                <a:sym typeface="Calibri"/>
              </a:defRPr>
            </a:lvl7pPr>
            <a:lvl8pPr indent="-96520" lvl="7" marL="2103120" marR="0" rtl="0" algn="l">
              <a:spcBef>
                <a:spcPts val="280"/>
              </a:spcBef>
              <a:buClr>
                <a:schemeClr val="accent3"/>
              </a:buClr>
              <a:buSzPct val="100000"/>
              <a:buFont typeface="Arial"/>
              <a:buChar char="•"/>
              <a:defRPr b="0" i="0" sz="1400" u="none" cap="none" strike="noStrike">
                <a:solidFill>
                  <a:schemeClr val="dk1"/>
                </a:solidFill>
                <a:latin typeface="Calibri"/>
                <a:ea typeface="Calibri"/>
                <a:cs typeface="Calibri"/>
                <a:sym typeface="Calibri"/>
              </a:defRPr>
            </a:lvl8pPr>
            <a:lvl9pPr indent="-101600" lvl="8" marL="2286000" marR="0" rtl="0" algn="l">
              <a:spcBef>
                <a:spcPts val="280"/>
              </a:spcBef>
              <a:buClr>
                <a:schemeClr val="accent4"/>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p:nvPr/>
        </p:nvSpPr>
        <p:spPr>
          <a:xfrm>
            <a:off x="8458200" y="0"/>
            <a:ext cx="685800" cy="5143500"/>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54" name="Shape 54"/>
          <p:cNvSpPr/>
          <p:nvPr/>
        </p:nvSpPr>
        <p:spPr>
          <a:xfrm>
            <a:off x="8458200" y="4114800"/>
            <a:ext cx="685800" cy="514200"/>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55" name="Shape 55"/>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indent="0" lvl="0" marL="0" marR="0" rtl="0" algn="ctr">
              <a:spcBef>
                <a:spcPts val="0"/>
              </a:spcBef>
              <a:buSzPct val="25000"/>
              <a:buNone/>
            </a:pPr>
            <a:fld id="{00000000-1234-1234-1234-123412341234}" type="slidenum">
              <a:rPr b="0" i="0" lang="en" sz="1800" u="none" cap="none" strike="noStrike">
                <a:solidFill>
                  <a:srgbClr val="FFFFFF"/>
                </a:solidFill>
                <a:latin typeface="Calibri"/>
                <a:ea typeface="Calibri"/>
                <a:cs typeface="Calibri"/>
                <a:sym typeface="Calibri"/>
              </a:rPr>
              <a:t>‹#›</a:t>
            </a:fld>
          </a:p>
        </p:txBody>
      </p:sp>
      <p:sp>
        <p:nvSpPr>
          <p:cNvPr id="56" name="Shape 56"/>
          <p:cNvSpPr txBox="1"/>
          <p:nvPr>
            <p:ph idx="11" type="ftr"/>
          </p:nvPr>
        </p:nvSpPr>
        <p:spPr>
          <a:xfrm rot="-5400000">
            <a:off x="7882820" y="2990910"/>
            <a:ext cx="1775400" cy="365700"/>
          </a:xfrm>
          <a:prstGeom prst="rect">
            <a:avLst/>
          </a:prstGeom>
          <a:noFill/>
          <a:ln>
            <a:noFill/>
          </a:ln>
        </p:spPr>
        <p:txBody>
          <a:bodyPr anchorCtr="0" anchor="ctr" bIns="91425" lIns="91425" rIns="91425" tIns="91425"/>
          <a:lstStyle>
            <a:lvl1pPr indent="0" lvl="0" marL="0" marR="0" rtl="0" algn="r">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0" type="dt"/>
          </p:nvPr>
        </p:nvSpPr>
        <p:spPr>
          <a:xfrm rot="-5400000">
            <a:off x="7856120" y="1188749"/>
            <a:ext cx="1828800" cy="365700"/>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chemeClr val="lt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bi34@hw.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0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1.jpg"/><Relationship Id="rId4" Type="http://schemas.openxmlformats.org/officeDocument/2006/relationships/image" Target="../media/image0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0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0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0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0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hyperlink" Target="https://bitsonblocks.net/2016/02/01/a-gentle-introduction-to-smart-contracts/" TargetMode="External"/><Relationship Id="rId4" Type="http://schemas.openxmlformats.org/officeDocument/2006/relationships/hyperlink" Target="https://bitsonblocks.net/2016/05/09/confused-by-blockchains-revolution-vs-evolution/" TargetMode="External"/><Relationship Id="rId5" Type="http://schemas.openxmlformats.org/officeDocument/2006/relationships/hyperlink" Target="https://bitsonblocks.net/2015/12/01/the-pros-and-cons-of-internal-blockchain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hyperlink" Target="https://bitsonblocks.net/2015/09/28/a-gentle-introduction-to-digital-tokens/" TargetMode="External"/><Relationship Id="rId4" Type="http://schemas.openxmlformats.org/officeDocument/2006/relationships/hyperlink" Target="https://bitsonblocks.net/2015/09/21/a-gentle-introduction-to-bitcoin-mining/" TargetMode="External"/><Relationship Id="rId5" Type="http://schemas.openxmlformats.org/officeDocument/2006/relationships/hyperlink" Target="https://bitsonblocks.net/2016/02/01/a-gentle-introduction-to-smart-contrac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ctrTitle"/>
          </p:nvPr>
        </p:nvSpPr>
        <p:spPr>
          <a:xfrm>
            <a:off x="685800" y="1428750"/>
            <a:ext cx="7543800" cy="1945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Cambria"/>
              <a:buNone/>
            </a:pPr>
            <a:r>
              <a:rPr b="0" i="0" lang="en" sz="4800" u="none" cap="none" strike="noStrike">
                <a:solidFill>
                  <a:schemeClr val="dk2"/>
                </a:solidFill>
                <a:latin typeface="Cambria"/>
                <a:ea typeface="Cambria"/>
                <a:cs typeface="Cambria"/>
                <a:sym typeface="Cambria"/>
              </a:rPr>
              <a:t>Blockchain Technology 2</a:t>
            </a:r>
          </a:p>
        </p:txBody>
      </p:sp>
      <p:sp>
        <p:nvSpPr>
          <p:cNvPr id="132" name="Shape 132"/>
          <p:cNvSpPr txBox="1"/>
          <p:nvPr>
            <p:ph idx="1" type="subTitle"/>
          </p:nvPr>
        </p:nvSpPr>
        <p:spPr>
          <a:xfrm>
            <a:off x="685800" y="3429000"/>
            <a:ext cx="6461700" cy="800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accent1"/>
              </a:buClr>
              <a:buSzPct val="25000"/>
              <a:buFont typeface="Arial"/>
              <a:buNone/>
            </a:pPr>
            <a:r>
              <a:rPr b="0" i="0" lang="en" sz="2000" u="none" cap="none" strike="noStrike">
                <a:solidFill>
                  <a:srgbClr val="8C8B8A"/>
                </a:solidFill>
                <a:latin typeface="Cambria"/>
                <a:ea typeface="Cambria"/>
                <a:cs typeface="Cambria"/>
                <a:sym typeface="Cambria"/>
              </a:rPr>
              <a:t>Beni Iyaka H00181266</a:t>
            </a:r>
          </a:p>
          <a:p>
            <a:pPr indent="0" lvl="0" marL="0" marR="0" rtl="0" algn="l">
              <a:lnSpc>
                <a:spcPct val="100000"/>
              </a:lnSpc>
              <a:spcBef>
                <a:spcPts val="400"/>
              </a:spcBef>
              <a:spcAft>
                <a:spcPts val="0"/>
              </a:spcAft>
              <a:buClr>
                <a:schemeClr val="accent1"/>
              </a:buClr>
              <a:buSzPct val="25000"/>
              <a:buFont typeface="Arial"/>
              <a:buNone/>
            </a:pPr>
            <a:r>
              <a:rPr b="0" i="0" lang="en" sz="2000" u="sng" cap="none" strike="noStrike">
                <a:solidFill>
                  <a:schemeClr val="hlink"/>
                </a:solidFill>
                <a:latin typeface="Cambria"/>
                <a:ea typeface="Cambria"/>
                <a:cs typeface="Cambria"/>
                <a:sym typeface="Cambria"/>
                <a:hlinkClick r:id="rId3"/>
              </a:rPr>
              <a:t>bi34@hw.ac.uk</a:t>
            </a:r>
          </a:p>
          <a:p>
            <a:pPr indent="0" lvl="0" marL="0" marR="0" rtl="0" algn="l">
              <a:lnSpc>
                <a:spcPct val="100000"/>
              </a:lnSpc>
              <a:spcBef>
                <a:spcPts val="400"/>
              </a:spcBef>
              <a:spcAft>
                <a:spcPts val="0"/>
              </a:spcAft>
              <a:buClr>
                <a:schemeClr val="accent1"/>
              </a:buClr>
              <a:buSzPct val="25000"/>
              <a:buFont typeface="Arial"/>
              <a:buNone/>
            </a:pPr>
            <a:r>
              <a:rPr b="0" i="0" lang="en" sz="2000" u="none" cap="none" strike="noStrike">
                <a:solidFill>
                  <a:srgbClr val="8C8B8A"/>
                </a:solidFill>
                <a:latin typeface="Cambria"/>
                <a:ea typeface="Cambria"/>
                <a:cs typeface="Cambria"/>
                <a:sym typeface="Cambria"/>
              </a:rPr>
              <a:t>MSc Software Engineering</a:t>
            </a:r>
          </a:p>
          <a:p>
            <a:pPr indent="0" lvl="0" marL="0" marR="0" rtl="0" algn="l">
              <a:lnSpc>
                <a:spcPct val="100000"/>
              </a:lnSpc>
              <a:spcBef>
                <a:spcPts val="400"/>
              </a:spcBef>
              <a:spcAft>
                <a:spcPts val="0"/>
              </a:spcAft>
              <a:buClr>
                <a:schemeClr val="accent1"/>
              </a:buClr>
              <a:buSzPct val="25000"/>
              <a:buFont typeface="Arial"/>
              <a:buNone/>
            </a:pPr>
            <a:r>
              <a:rPr b="0" i="0" lang="en" sz="2000" u="none" cap="none" strike="noStrike">
                <a:solidFill>
                  <a:srgbClr val="8C8B8A"/>
                </a:solidFill>
                <a:latin typeface="Cambria"/>
                <a:ea typeface="Cambria"/>
                <a:cs typeface="Cambria"/>
                <a:sym typeface="Cambria"/>
              </a:rPr>
              <a:t>2016 - 2017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ctrTitle"/>
          </p:nvPr>
        </p:nvSpPr>
        <p:spPr>
          <a:xfrm>
            <a:off x="685800" y="1428750"/>
            <a:ext cx="7543800" cy="19455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6600" u="none" cap="none" strike="noStrike">
                <a:solidFill>
                  <a:schemeClr val="dk2"/>
                </a:solidFill>
                <a:latin typeface="Cambria"/>
                <a:ea typeface="Cambria"/>
                <a:cs typeface="Cambria"/>
                <a:sym typeface="Cambria"/>
              </a:rPr>
              <a:t>The internet</a:t>
            </a:r>
          </a:p>
        </p:txBody>
      </p:sp>
      <p:sp>
        <p:nvSpPr>
          <p:cNvPr id="186" name="Shape 186"/>
          <p:cNvSpPr txBox="1"/>
          <p:nvPr>
            <p:ph idx="1" type="subTitle"/>
          </p:nvPr>
        </p:nvSpPr>
        <p:spPr>
          <a:xfrm>
            <a:off x="685800" y="3429000"/>
            <a:ext cx="6461700" cy="1212900"/>
          </a:xfrm>
          <a:prstGeom prst="rect">
            <a:avLst/>
          </a:prstGeom>
        </p:spPr>
        <p:txBody>
          <a:bodyPr anchorCtr="0" anchor="t" bIns="91425" lIns="91425" rIns="91425" tIns="91425">
            <a:noAutofit/>
          </a:bodyPr>
          <a:lstStyle/>
          <a:p>
            <a:pPr indent="-228600" lvl="0" marL="457200" rtl="0">
              <a:spcBef>
                <a:spcPts val="0"/>
              </a:spcBef>
              <a:buFont typeface="Cambria"/>
              <a:buAutoNum type="arabicPeriod"/>
            </a:pPr>
            <a:r>
              <a:rPr lang="en">
                <a:latin typeface="Cambria"/>
                <a:ea typeface="Cambria"/>
                <a:cs typeface="Cambria"/>
                <a:sym typeface="Cambria"/>
              </a:rPr>
              <a:t>Application</a:t>
            </a:r>
          </a:p>
          <a:p>
            <a:pPr indent="-228600" lvl="0" marL="457200" rtl="0">
              <a:spcBef>
                <a:spcPts val="0"/>
              </a:spcBef>
              <a:buFont typeface="Cambria"/>
              <a:buAutoNum type="arabicPeriod"/>
            </a:pPr>
            <a:r>
              <a:rPr lang="en">
                <a:latin typeface="Cambria"/>
                <a:ea typeface="Cambria"/>
                <a:cs typeface="Cambria"/>
                <a:sym typeface="Cambria"/>
              </a:rPr>
              <a:t>Application Protocol</a:t>
            </a:r>
          </a:p>
          <a:p>
            <a:pPr indent="-228600" lvl="0" marL="457200" rtl="0">
              <a:spcBef>
                <a:spcPts val="0"/>
              </a:spcBef>
              <a:buFont typeface="Cambria"/>
              <a:buAutoNum type="arabicPeriod"/>
            </a:pPr>
            <a:r>
              <a:rPr lang="en">
                <a:latin typeface="Cambria"/>
                <a:ea typeface="Cambria"/>
                <a:cs typeface="Cambria"/>
                <a:sym typeface="Cambria"/>
              </a:rPr>
              <a:t>Application Low</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192" name="Shape 192"/>
          <p:cNvSpPr txBox="1"/>
          <p:nvPr>
            <p:ph idx="1" type="body"/>
          </p:nvPr>
        </p:nvSpPr>
        <p:spPr>
          <a:xfrm>
            <a:off x="104201" y="757250"/>
            <a:ext cx="2191500" cy="5922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25000"/>
              <a:buFont typeface="Arial"/>
              <a:buNone/>
            </a:pPr>
            <a:r>
              <a:rPr b="0" i="0" lang="en" sz="2200" u="none" cap="none" strike="noStrike">
                <a:solidFill>
                  <a:schemeClr val="dk1"/>
                </a:solidFill>
                <a:latin typeface="Cambria"/>
                <a:ea typeface="Cambria"/>
                <a:cs typeface="Cambria"/>
                <a:sym typeface="Cambria"/>
              </a:rPr>
              <a:t>Application</a:t>
            </a:r>
          </a:p>
        </p:txBody>
      </p:sp>
      <p:sp>
        <p:nvSpPr>
          <p:cNvPr id="193" name="Shape 193"/>
          <p:cNvSpPr txBox="1"/>
          <p:nvPr>
            <p:ph idx="1" type="body"/>
          </p:nvPr>
        </p:nvSpPr>
        <p:spPr>
          <a:xfrm>
            <a:off x="6264275" y="1349375"/>
            <a:ext cx="2191500" cy="3527400"/>
          </a:xfrm>
          <a:prstGeom prst="rect">
            <a:avLst/>
          </a:prstGeom>
          <a:noFill/>
          <a:ln>
            <a:noFill/>
          </a:ln>
        </p:spPr>
        <p:txBody>
          <a:bodyPr anchorCtr="0" anchor="ctr" bIns="91425" lIns="91425" rIns="91425" tIns="91425">
            <a:noAutofit/>
          </a:bodyPr>
          <a:lstStyle/>
          <a:p>
            <a:pPr indent="-88900" lvl="0" marL="342900" marR="0" rtl="0" algn="ctr">
              <a:lnSpc>
                <a:spcPct val="100000"/>
              </a:lnSpc>
              <a:spcBef>
                <a:spcPts val="0"/>
              </a:spcBef>
              <a:spcAft>
                <a:spcPts val="0"/>
              </a:spcAft>
              <a:buClr>
                <a:schemeClr val="accent1"/>
              </a:buClr>
              <a:buSzPct val="25000"/>
              <a:buFont typeface="Arial"/>
              <a:buNone/>
            </a:pPr>
            <a:r>
              <a:rPr b="0" i="0" lang="en" sz="2200" u="none" cap="none" strike="noStrike">
                <a:solidFill>
                  <a:schemeClr val="dk1"/>
                </a:solidFill>
                <a:latin typeface="Cambria"/>
                <a:ea typeface="Cambria"/>
                <a:cs typeface="Cambria"/>
                <a:sym typeface="Cambria"/>
              </a:rPr>
              <a:t>TCP/IP</a:t>
            </a:r>
          </a:p>
        </p:txBody>
      </p:sp>
      <p:sp>
        <p:nvSpPr>
          <p:cNvPr id="194" name="Shape 194"/>
          <p:cNvSpPr txBox="1"/>
          <p:nvPr>
            <p:ph idx="1" type="body"/>
          </p:nvPr>
        </p:nvSpPr>
        <p:spPr>
          <a:xfrm>
            <a:off x="2763200" y="757250"/>
            <a:ext cx="3079200" cy="5922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25000"/>
              <a:buFont typeface="Arial"/>
              <a:buNone/>
            </a:pPr>
            <a:r>
              <a:rPr b="0" i="0" lang="en" sz="2200" u="none" cap="none" strike="noStrike">
                <a:solidFill>
                  <a:schemeClr val="dk1"/>
                </a:solidFill>
                <a:latin typeface="Cambria"/>
                <a:ea typeface="Cambria"/>
                <a:cs typeface="Cambria"/>
                <a:sym typeface="Cambria"/>
              </a:rPr>
              <a:t>Application Protocol</a:t>
            </a:r>
          </a:p>
        </p:txBody>
      </p:sp>
      <p:sp>
        <p:nvSpPr>
          <p:cNvPr id="195" name="Shape 195"/>
          <p:cNvSpPr txBox="1"/>
          <p:nvPr>
            <p:ph idx="1" type="body"/>
          </p:nvPr>
        </p:nvSpPr>
        <p:spPr>
          <a:xfrm>
            <a:off x="6035675" y="757250"/>
            <a:ext cx="2437500" cy="5922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25000"/>
              <a:buFont typeface="Arial"/>
              <a:buNone/>
            </a:pPr>
            <a:r>
              <a:rPr b="0" i="0" lang="en" sz="2200" u="none" cap="none" strike="noStrike">
                <a:solidFill>
                  <a:schemeClr val="dk1"/>
                </a:solidFill>
                <a:latin typeface="Cambria"/>
                <a:ea typeface="Cambria"/>
                <a:cs typeface="Cambria"/>
                <a:sym typeface="Cambria"/>
              </a:rPr>
              <a:t>Application Low</a:t>
            </a:r>
          </a:p>
        </p:txBody>
      </p:sp>
      <p:pic>
        <p:nvPicPr>
          <p:cNvPr id="196" name="Shape 196"/>
          <p:cNvPicPr preferRelativeResize="0"/>
          <p:nvPr/>
        </p:nvPicPr>
        <p:blipFill rotWithShape="1">
          <a:blip r:embed="rId3">
            <a:alphaModFix/>
          </a:blip>
          <a:srcRect b="0" l="30328" r="32130" t="9584"/>
          <a:stretch/>
        </p:blipFill>
        <p:spPr>
          <a:xfrm>
            <a:off x="58298" y="1399375"/>
            <a:ext cx="2437500" cy="3300900"/>
          </a:xfrm>
          <a:prstGeom prst="rect">
            <a:avLst/>
          </a:prstGeom>
          <a:noFill/>
          <a:ln>
            <a:noFill/>
          </a:ln>
        </p:spPr>
      </p:pic>
      <p:sp>
        <p:nvSpPr>
          <p:cNvPr id="197" name="Shape 197"/>
          <p:cNvSpPr txBox="1"/>
          <p:nvPr>
            <p:ph idx="1" type="body"/>
          </p:nvPr>
        </p:nvSpPr>
        <p:spPr>
          <a:xfrm>
            <a:off x="3377300" y="1399375"/>
            <a:ext cx="2191500" cy="3527400"/>
          </a:xfrm>
          <a:prstGeom prst="rect">
            <a:avLst/>
          </a:prstGeom>
          <a:noFill/>
          <a:ln>
            <a:noFill/>
          </a:ln>
        </p:spPr>
        <p:txBody>
          <a:bodyPr anchorCtr="0" anchor="ctr" bIns="91425" lIns="91425" rIns="91425" tIns="91425">
            <a:noAutofit/>
          </a:bodyPr>
          <a:lstStyle/>
          <a:p>
            <a:pPr indent="-88900" lvl="0" marL="342900" marR="0" rtl="0" algn="ctr">
              <a:lnSpc>
                <a:spcPct val="100000"/>
              </a:lnSpc>
              <a:spcBef>
                <a:spcPts val="0"/>
              </a:spcBef>
              <a:spcAft>
                <a:spcPts val="0"/>
              </a:spcAft>
              <a:buClr>
                <a:schemeClr val="accent1"/>
              </a:buClr>
              <a:buSzPct val="25000"/>
              <a:buFont typeface="Arial"/>
              <a:buNone/>
            </a:pPr>
            <a:r>
              <a:rPr lang="en">
                <a:latin typeface="Cambria"/>
                <a:ea typeface="Cambria"/>
                <a:cs typeface="Cambria"/>
                <a:sym typeface="Cambria"/>
              </a:rPr>
              <a:t>SMTP</a:t>
            </a:r>
          </a:p>
          <a:p>
            <a:pPr indent="-88900" lvl="0" marL="342900" marR="0" rtl="0" algn="ctr">
              <a:lnSpc>
                <a:spcPct val="100000"/>
              </a:lnSpc>
              <a:spcBef>
                <a:spcPts val="0"/>
              </a:spcBef>
              <a:spcAft>
                <a:spcPts val="0"/>
              </a:spcAft>
              <a:buClr>
                <a:schemeClr val="accent1"/>
              </a:buClr>
              <a:buSzPct val="25000"/>
              <a:buFont typeface="Arial"/>
              <a:buNone/>
            </a:pPr>
            <a:r>
              <a:t/>
            </a:r>
            <a:endParaRPr>
              <a:latin typeface="Cambria"/>
              <a:ea typeface="Cambria"/>
              <a:cs typeface="Cambria"/>
              <a:sym typeface="Cambria"/>
            </a:endParaRPr>
          </a:p>
          <a:p>
            <a:pPr indent="-88900" lvl="0" marL="342900" marR="0" rtl="0" algn="ctr">
              <a:lnSpc>
                <a:spcPct val="100000"/>
              </a:lnSpc>
              <a:spcBef>
                <a:spcPts val="0"/>
              </a:spcBef>
              <a:spcAft>
                <a:spcPts val="0"/>
              </a:spcAft>
              <a:buClr>
                <a:schemeClr val="accent1"/>
              </a:buClr>
              <a:buSzPct val="25000"/>
              <a:buFont typeface="Arial"/>
              <a:buNone/>
            </a:pPr>
            <a:r>
              <a:rPr lang="en">
                <a:latin typeface="Cambria"/>
                <a:ea typeface="Cambria"/>
                <a:cs typeface="Cambria"/>
                <a:sym typeface="Cambria"/>
              </a:rPr>
              <a:t>IMAP</a:t>
            </a:r>
          </a:p>
          <a:p>
            <a:pPr indent="-88900" lvl="0" marL="342900" marR="0" rtl="0" algn="ctr">
              <a:lnSpc>
                <a:spcPct val="100000"/>
              </a:lnSpc>
              <a:spcBef>
                <a:spcPts val="0"/>
              </a:spcBef>
              <a:spcAft>
                <a:spcPts val="0"/>
              </a:spcAft>
              <a:buClr>
                <a:schemeClr val="accent1"/>
              </a:buClr>
              <a:buSzPct val="25000"/>
              <a:buFont typeface="Arial"/>
              <a:buNone/>
            </a:pPr>
            <a:r>
              <a:t/>
            </a:r>
            <a:endParaRPr>
              <a:latin typeface="Cambria"/>
              <a:ea typeface="Cambria"/>
              <a:cs typeface="Cambria"/>
              <a:sym typeface="Cambria"/>
            </a:endParaRPr>
          </a:p>
          <a:p>
            <a:pPr indent="-88900" lvl="0" marL="342900" marR="0" rtl="0" algn="ctr">
              <a:lnSpc>
                <a:spcPct val="100000"/>
              </a:lnSpc>
              <a:spcBef>
                <a:spcPts val="0"/>
              </a:spcBef>
              <a:spcAft>
                <a:spcPts val="0"/>
              </a:spcAft>
              <a:buClr>
                <a:schemeClr val="accent1"/>
              </a:buClr>
              <a:buSzPct val="25000"/>
              <a:buFont typeface="Arial"/>
              <a:buNone/>
            </a:pPr>
            <a:r>
              <a:rPr lang="en">
                <a:latin typeface="Cambria"/>
                <a:ea typeface="Cambria"/>
                <a:cs typeface="Cambria"/>
                <a:sym typeface="Cambria"/>
              </a:rPr>
              <a:t>POP3</a:t>
            </a:r>
          </a:p>
        </p:txBody>
      </p:sp>
      <p:sp>
        <p:nvSpPr>
          <p:cNvPr id="198" name="Shape 198"/>
          <p:cNvSpPr txBox="1"/>
          <p:nvPr/>
        </p:nvSpPr>
        <p:spPr>
          <a:xfrm>
            <a:off x="227050" y="4711175"/>
            <a:ext cx="2250900" cy="198300"/>
          </a:xfrm>
          <a:prstGeom prst="rect">
            <a:avLst/>
          </a:prstGeom>
          <a:noFill/>
          <a:ln>
            <a:noFill/>
          </a:ln>
        </p:spPr>
        <p:txBody>
          <a:bodyPr anchorCtr="0" anchor="t" bIns="91425" lIns="91425" rIns="91425" tIns="91425">
            <a:noAutofit/>
          </a:bodyPr>
          <a:lstStyle/>
          <a:p>
            <a:pPr lvl="0" rtl="0">
              <a:spcBef>
                <a:spcPts val="0"/>
              </a:spcBef>
              <a:buNone/>
            </a:pPr>
            <a:r>
              <a:rPr lang="en">
                <a:solidFill>
                  <a:srgbClr val="B7B7B7"/>
                </a:solidFill>
              </a:rPr>
              <a:t>Source: www.gmail.com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05978"/>
            <a:ext cx="76200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4600" u="none" cap="none" strike="noStrike">
                <a:solidFill>
                  <a:schemeClr val="dk2"/>
                </a:solidFill>
                <a:latin typeface="Cambria"/>
                <a:ea typeface="Cambria"/>
                <a:cs typeface="Cambria"/>
                <a:sym typeface="Cambria"/>
              </a:rPr>
              <a:t>Application</a:t>
            </a:r>
          </a:p>
        </p:txBody>
      </p:sp>
      <p:sp>
        <p:nvSpPr>
          <p:cNvPr id="204" name="Shape 204"/>
          <p:cNvSpPr txBox="1"/>
          <p:nvPr>
            <p:ph idx="1" type="body"/>
          </p:nvPr>
        </p:nvSpPr>
        <p:spPr>
          <a:xfrm>
            <a:off x="457200" y="1200150"/>
            <a:ext cx="7620000" cy="36006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Gmail which stands for Google Mail, this is one of the internet application.</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Gmail was released on April first 2004.</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This is used for mailing conversation and adverts email service developed by Google.</a:t>
            </a:r>
          </a:p>
        </p:txBody>
      </p:sp>
      <p:sp>
        <p:nvSpPr>
          <p:cNvPr id="205" name="Shape 205"/>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206" name="Shape 206"/>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latin typeface="Cambria"/>
                <a:ea typeface="Cambria"/>
                <a:cs typeface="Cambria"/>
                <a:sym typeface="Cambria"/>
              </a:rPr>
              <a:t>Arrington, M., 2006. Gmail disaster: Reports of mass email deletions.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05978"/>
            <a:ext cx="76200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4600" u="none" cap="none" strike="noStrike">
                <a:solidFill>
                  <a:schemeClr val="dk2"/>
                </a:solidFill>
              </a:rPr>
              <a:t>Application</a:t>
            </a:r>
          </a:p>
        </p:txBody>
      </p:sp>
      <p:sp>
        <p:nvSpPr>
          <p:cNvPr id="212" name="Shape 212"/>
          <p:cNvSpPr txBox="1"/>
          <p:nvPr>
            <p:ph idx="1" type="body"/>
          </p:nvPr>
        </p:nvSpPr>
        <p:spPr>
          <a:xfrm>
            <a:off x="457200" y="1200150"/>
            <a:ext cx="7620000" cy="36006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Gmail which stands for Google Mail, this is one of the internet application.</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Gmail was released on April first 2004.</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This is used for mailing conversation and adverts email service developed by Google.</a:t>
            </a:r>
          </a:p>
        </p:txBody>
      </p:sp>
      <p:sp>
        <p:nvSpPr>
          <p:cNvPr id="213" name="Shape 213"/>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pic>
        <p:nvPicPr>
          <p:cNvPr id="214" name="Shape 214"/>
          <p:cNvPicPr preferRelativeResize="0"/>
          <p:nvPr/>
        </p:nvPicPr>
        <p:blipFill rotWithShape="1">
          <a:blip r:embed="rId3">
            <a:alphaModFix/>
          </a:blip>
          <a:srcRect b="0" l="0" r="0" t="0"/>
          <a:stretch/>
        </p:blipFill>
        <p:spPr>
          <a:xfrm>
            <a:off x="4673850" y="3514937"/>
            <a:ext cx="2362200" cy="1019100"/>
          </a:xfrm>
          <a:prstGeom prst="rect">
            <a:avLst/>
          </a:prstGeom>
          <a:noFill/>
          <a:ln>
            <a:noFill/>
          </a:ln>
        </p:spPr>
      </p:pic>
      <p:sp>
        <p:nvSpPr>
          <p:cNvPr id="215" name="Shape 215"/>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latin typeface="Cambria"/>
                <a:ea typeface="Cambria"/>
                <a:cs typeface="Cambria"/>
                <a:sym typeface="Cambria"/>
              </a:rPr>
              <a:t>Arrington, M., 2006. Gmail disaster: Reports of mass email deletions.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05978"/>
            <a:ext cx="76200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4600" u="none" cap="none" strike="noStrike">
                <a:solidFill>
                  <a:schemeClr val="dk2"/>
                </a:solidFill>
                <a:latin typeface="Cambria"/>
                <a:ea typeface="Cambria"/>
                <a:cs typeface="Cambria"/>
                <a:sym typeface="Cambria"/>
              </a:rPr>
              <a:t>Application Protocol</a:t>
            </a:r>
          </a:p>
        </p:txBody>
      </p:sp>
      <p:sp>
        <p:nvSpPr>
          <p:cNvPr id="221" name="Shape 221"/>
          <p:cNvSpPr txBox="1"/>
          <p:nvPr>
            <p:ph idx="1" type="body"/>
          </p:nvPr>
        </p:nvSpPr>
        <p:spPr>
          <a:xfrm>
            <a:off x="457200" y="1200150"/>
            <a:ext cx="7620000" cy="36006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This is a mechanism that help govern communication on the internet network through various protocols.</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SMTP stands for Simple Mail Transfer Protocol.</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SMTP is an internet protocol standards for electronic mail transmission.</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SMTP is used for sending and receiving mail.</a:t>
            </a:r>
          </a:p>
        </p:txBody>
      </p:sp>
      <p:sp>
        <p:nvSpPr>
          <p:cNvPr id="222" name="Shape 222"/>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223" name="Shape 223"/>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latin typeface="Cambria"/>
                <a:ea typeface="Cambria"/>
                <a:cs typeface="Cambria"/>
                <a:sym typeface="Cambria"/>
              </a:rPr>
              <a:t>Arrington, M., 2006. Gmail disaster: Reports of mass email deletions.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53578"/>
            <a:ext cx="76200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4600" u="none" cap="none" strike="noStrike">
                <a:solidFill>
                  <a:schemeClr val="dk2"/>
                </a:solidFill>
                <a:latin typeface="Cambria"/>
                <a:ea typeface="Cambria"/>
                <a:cs typeface="Cambria"/>
                <a:sym typeface="Cambria"/>
              </a:rPr>
              <a:t>Application Protocol</a:t>
            </a:r>
          </a:p>
        </p:txBody>
      </p:sp>
      <p:sp>
        <p:nvSpPr>
          <p:cNvPr id="229" name="Shape 229"/>
          <p:cNvSpPr txBox="1"/>
          <p:nvPr>
            <p:ph idx="1" type="body"/>
          </p:nvPr>
        </p:nvSpPr>
        <p:spPr>
          <a:xfrm>
            <a:off x="457200" y="895350"/>
            <a:ext cx="7620000" cy="38034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But very limited when it comes to queuing messages at the receiving end.</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That’s why SMTP uses POP3 or IMAP so as to allow the user to save the messages in the server.</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POP3 stands for Post Office Protocol 3.</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POP3 is known to be the most recent standard protocol used for receiving emails.</a:t>
            </a:r>
          </a:p>
        </p:txBody>
      </p:sp>
      <p:sp>
        <p:nvSpPr>
          <p:cNvPr id="230" name="Shape 230"/>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231" name="Shape 231"/>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latin typeface="Cambria"/>
                <a:ea typeface="Cambria"/>
                <a:cs typeface="Cambria"/>
                <a:sym typeface="Cambria"/>
              </a:rPr>
              <a:t>Arrington, M., 2006. Gmail disaster: Reports of mass email deletions.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05978"/>
            <a:ext cx="76200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4600" u="none" cap="none" strike="noStrike">
                <a:solidFill>
                  <a:schemeClr val="dk2"/>
                </a:solidFill>
                <a:latin typeface="Cambria"/>
                <a:ea typeface="Cambria"/>
                <a:cs typeface="Cambria"/>
                <a:sym typeface="Cambria"/>
              </a:rPr>
              <a:t>Application Protocol</a:t>
            </a:r>
          </a:p>
        </p:txBody>
      </p:sp>
      <p:sp>
        <p:nvSpPr>
          <p:cNvPr id="237" name="Shape 237"/>
          <p:cNvSpPr txBox="1"/>
          <p:nvPr>
            <p:ph idx="1" type="body"/>
          </p:nvPr>
        </p:nvSpPr>
        <p:spPr>
          <a:xfrm>
            <a:off x="457200" y="1200150"/>
            <a:ext cx="7620000" cy="36006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POP3 is a protocol used by both client and server end.</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POP3 allows the user to receive and save the email in the internet server.</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IMAP stands for Internet Message Access Protocol.</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IMAP is a standard email protocol that helps retrieve email messages on a mail server.</a:t>
            </a:r>
          </a:p>
        </p:txBody>
      </p:sp>
      <p:sp>
        <p:nvSpPr>
          <p:cNvPr id="238" name="Shape 238"/>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239" name="Shape 239"/>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latin typeface="Cambria"/>
                <a:ea typeface="Cambria"/>
                <a:cs typeface="Cambria"/>
                <a:sym typeface="Cambria"/>
              </a:rPr>
              <a:t>Arrington, M., 2006. Gmail disaster: Reports of mass email deletions.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05978"/>
            <a:ext cx="7620000" cy="8574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4600" u="none" cap="none" strike="noStrike">
                <a:solidFill>
                  <a:schemeClr val="dk2"/>
                </a:solidFill>
                <a:latin typeface="Cambria"/>
                <a:ea typeface="Cambria"/>
                <a:cs typeface="Cambria"/>
                <a:sym typeface="Cambria"/>
              </a:rPr>
              <a:t>Application Low</a:t>
            </a:r>
          </a:p>
        </p:txBody>
      </p:sp>
      <p:sp>
        <p:nvSpPr>
          <p:cNvPr id="245" name="Shape 245"/>
          <p:cNvSpPr txBox="1"/>
          <p:nvPr>
            <p:ph idx="1" type="body"/>
          </p:nvPr>
        </p:nvSpPr>
        <p:spPr>
          <a:xfrm>
            <a:off x="457200" y="1200150"/>
            <a:ext cx="7870500" cy="36006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The google mail uses TCP/IP to enable better transmission of mail from the sender to the receiver.</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0" lvl="0" marL="0" marR="0" rtl="0" algn="ctr">
              <a:lnSpc>
                <a:spcPct val="100000"/>
              </a:lnSpc>
              <a:spcBef>
                <a:spcPts val="440"/>
              </a:spcBef>
              <a:spcAft>
                <a:spcPts val="0"/>
              </a:spcAft>
              <a:buNone/>
            </a:pPr>
            <a:r>
              <a:rPr b="1" i="0" lang="en" sz="2200" u="none" cap="none" strike="noStrike">
                <a:solidFill>
                  <a:schemeClr val="dk1"/>
                </a:solidFill>
                <a:latin typeface="Cambria"/>
                <a:ea typeface="Cambria"/>
                <a:cs typeface="Cambria"/>
                <a:sym typeface="Cambria"/>
              </a:rPr>
              <a:t>TCP/IP</a:t>
            </a:r>
          </a:p>
          <a:p>
            <a:pPr indent="0" lvl="0" marL="0" marR="0" rtl="0" algn="ctr">
              <a:lnSpc>
                <a:spcPct val="100000"/>
              </a:lnSpc>
              <a:spcBef>
                <a:spcPts val="440"/>
              </a:spcBef>
              <a:spcAft>
                <a:spcPts val="0"/>
              </a:spcAft>
              <a:buNone/>
            </a:pPr>
            <a:r>
              <a:t/>
            </a:r>
            <a:endParaRPr b="1">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This is a two layer program.</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The top layer is Transmission Control Protocol layer and the bottom layer is Internet Protocol.</a:t>
            </a:r>
          </a:p>
        </p:txBody>
      </p:sp>
      <p:sp>
        <p:nvSpPr>
          <p:cNvPr id="246" name="Shape 246"/>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247" name="Shape 247"/>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latin typeface="Cambria"/>
                <a:ea typeface="Cambria"/>
                <a:cs typeface="Cambria"/>
                <a:sym typeface="Cambria"/>
              </a:rPr>
              <a:t>Arrington, M., 2006. Gmail disaster: Reports of mass email deletions.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idx="1" type="body"/>
          </p:nvPr>
        </p:nvSpPr>
        <p:spPr>
          <a:xfrm>
            <a:off x="457200" y="886400"/>
            <a:ext cx="7620000" cy="39144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Transmission Control Protocol helps manage the assembling of a message into small packets.</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Those packets are then transmitted over the internet and then received by a TCP layer that reassembles the packet into the original message.</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The Internet Protocol handles the address part of each packet so as to make sure that they get to the right destination.</a:t>
            </a:r>
          </a:p>
        </p:txBody>
      </p:sp>
      <p:sp>
        <p:nvSpPr>
          <p:cNvPr id="253" name="Shape 253"/>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254" name="Shape 254"/>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latin typeface="Cambria"/>
                <a:ea typeface="Cambria"/>
                <a:cs typeface="Cambria"/>
                <a:sym typeface="Cambria"/>
              </a:rPr>
              <a:t>Arrington, M., 2006. Gmail disaster: Reports of mass email deletions.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ctrTitle"/>
          </p:nvPr>
        </p:nvSpPr>
        <p:spPr>
          <a:xfrm>
            <a:off x="685800" y="1428750"/>
            <a:ext cx="7543800" cy="19455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6600" u="none" cap="none" strike="noStrike">
                <a:solidFill>
                  <a:schemeClr val="dk2"/>
                </a:solidFill>
                <a:latin typeface="Cambria"/>
                <a:ea typeface="Cambria"/>
                <a:cs typeface="Cambria"/>
                <a:sym typeface="Cambria"/>
              </a:rPr>
              <a:t>Blockchain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05978"/>
            <a:ext cx="7620000" cy="857400"/>
          </a:xfrm>
          <a:prstGeom prst="rect">
            <a:avLst/>
          </a:prstGeom>
        </p:spPr>
        <p:txBody>
          <a:bodyPr anchorCtr="0" anchor="ctr" bIns="91425" lIns="91425" rIns="91425" tIns="91425">
            <a:noAutofit/>
          </a:bodyPr>
          <a:lstStyle/>
          <a:p>
            <a:pPr lvl="0" rtl="0">
              <a:spcBef>
                <a:spcPts val="0"/>
              </a:spcBef>
              <a:buNone/>
            </a:pPr>
            <a:r>
              <a:rPr lang="en"/>
              <a:t>Outline</a:t>
            </a:r>
          </a:p>
        </p:txBody>
      </p:sp>
      <p:sp>
        <p:nvSpPr>
          <p:cNvPr id="138" name="Shape 138"/>
          <p:cNvSpPr txBox="1"/>
          <p:nvPr>
            <p:ph idx="1" type="body"/>
          </p:nvPr>
        </p:nvSpPr>
        <p:spPr>
          <a:xfrm>
            <a:off x="457200" y="1200150"/>
            <a:ext cx="7620000" cy="3873300"/>
          </a:xfrm>
          <a:prstGeom prst="rect">
            <a:avLst/>
          </a:prstGeom>
        </p:spPr>
        <p:txBody>
          <a:bodyPr anchorCtr="0" anchor="t" bIns="91425" lIns="91425" rIns="91425" tIns="91425">
            <a:noAutofit/>
          </a:bodyPr>
          <a:lstStyle/>
          <a:p>
            <a:pPr indent="-228600" lvl="0" marL="457200" rtl="0">
              <a:spcBef>
                <a:spcPts val="0"/>
              </a:spcBef>
              <a:buFont typeface="Cambria"/>
            </a:pPr>
            <a:r>
              <a:rPr lang="en">
                <a:latin typeface="Cambria"/>
                <a:ea typeface="Cambria"/>
                <a:cs typeface="Cambria"/>
                <a:sym typeface="Cambria"/>
              </a:rPr>
              <a:t>Overview</a:t>
            </a:r>
          </a:p>
          <a:p>
            <a:pPr indent="-228600" lvl="0" marL="457200" rtl="0">
              <a:spcBef>
                <a:spcPts val="0"/>
              </a:spcBef>
              <a:buFont typeface="Cambria"/>
            </a:pPr>
            <a:r>
              <a:rPr lang="en">
                <a:latin typeface="Cambria"/>
                <a:ea typeface="Cambria"/>
                <a:cs typeface="Cambria"/>
                <a:sym typeface="Cambria"/>
              </a:rPr>
              <a:t>Objectives of the internet</a:t>
            </a:r>
          </a:p>
          <a:p>
            <a:pPr indent="-228600" lvl="0" marL="457200" rtl="0">
              <a:spcBef>
                <a:spcPts val="0"/>
              </a:spcBef>
              <a:buFont typeface="Cambria"/>
            </a:pPr>
            <a:r>
              <a:rPr lang="en">
                <a:latin typeface="Cambria"/>
                <a:ea typeface="Cambria"/>
                <a:cs typeface="Cambria"/>
                <a:sym typeface="Cambria"/>
              </a:rPr>
              <a:t>Blockchain vs Internet</a:t>
            </a:r>
          </a:p>
          <a:p>
            <a:pPr indent="-228600" lvl="0" marL="457200" rtl="0">
              <a:spcBef>
                <a:spcPts val="0"/>
              </a:spcBef>
              <a:buFont typeface="Cambria"/>
            </a:pPr>
            <a:r>
              <a:rPr lang="en">
                <a:latin typeface="Cambria"/>
                <a:ea typeface="Cambria"/>
                <a:cs typeface="Cambria"/>
                <a:sym typeface="Cambria"/>
              </a:rPr>
              <a:t>Internet</a:t>
            </a:r>
          </a:p>
          <a:p>
            <a:pPr indent="-228600" lvl="0" marL="457200" rtl="0">
              <a:spcBef>
                <a:spcPts val="0"/>
              </a:spcBef>
              <a:buFont typeface="Cambria"/>
            </a:pPr>
            <a:r>
              <a:rPr lang="en">
                <a:latin typeface="Cambria"/>
                <a:ea typeface="Cambria"/>
                <a:cs typeface="Cambria"/>
                <a:sym typeface="Cambria"/>
              </a:rPr>
              <a:t>Blockchain</a:t>
            </a:r>
          </a:p>
          <a:p>
            <a:pPr indent="-228600" lvl="0" marL="457200" rtl="0">
              <a:spcBef>
                <a:spcPts val="0"/>
              </a:spcBef>
              <a:buFont typeface="Cambria"/>
            </a:pPr>
            <a:r>
              <a:rPr lang="en">
                <a:latin typeface="Cambria"/>
                <a:ea typeface="Cambria"/>
                <a:cs typeface="Cambria"/>
                <a:sym typeface="Cambria"/>
              </a:rPr>
              <a:t>Bitcoin</a:t>
            </a:r>
          </a:p>
          <a:p>
            <a:pPr indent="-228600" lvl="0" marL="457200" rtl="0">
              <a:spcBef>
                <a:spcPts val="0"/>
              </a:spcBef>
              <a:buFont typeface="Cambria"/>
            </a:pPr>
            <a:r>
              <a:rPr lang="en">
                <a:latin typeface="Cambria"/>
                <a:ea typeface="Cambria"/>
                <a:cs typeface="Cambria"/>
                <a:sym typeface="Cambria"/>
              </a:rPr>
              <a:t>Bitcoin Transaction</a:t>
            </a:r>
          </a:p>
          <a:p>
            <a:pPr indent="-228600" lvl="0" marL="457200" rtl="0">
              <a:spcBef>
                <a:spcPts val="0"/>
              </a:spcBef>
              <a:buFont typeface="Cambria"/>
            </a:pPr>
            <a:r>
              <a:rPr lang="en">
                <a:latin typeface="Cambria"/>
                <a:ea typeface="Cambria"/>
                <a:cs typeface="Cambria"/>
                <a:sym typeface="Cambria"/>
              </a:rPr>
              <a:t>Further Readings</a:t>
            </a:r>
          </a:p>
        </p:txBody>
      </p:sp>
      <p:sp>
        <p:nvSpPr>
          <p:cNvPr id="139" name="Shape 139"/>
          <p:cNvSpPr/>
          <p:nvPr>
            <p:ph idx="12" type="sldNum"/>
          </p:nvPr>
        </p:nvSpPr>
        <p:spPr>
          <a:xfrm>
            <a:off x="8531788" y="4236720"/>
            <a:ext cx="548700" cy="297300"/>
          </a:xfrm>
          <a:prstGeom prst="bracketPair">
            <a:avLst/>
          </a:prstGeom>
        </p:spPr>
        <p:txBody>
          <a:bodyPr anchorCtr="0" anchor="ctr" bIns="0" lIns="0" rIns="0" tIns="0">
            <a:noAutofit/>
          </a:bodyPr>
          <a:lstStyle/>
          <a:p>
            <a:pPr lvl="0" rt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idx="1" type="body"/>
          </p:nvPr>
        </p:nvSpPr>
        <p:spPr>
          <a:xfrm>
            <a:off x="2697375" y="1200150"/>
            <a:ext cx="2881200" cy="3600600"/>
          </a:xfrm>
          <a:prstGeom prst="rect">
            <a:avLst/>
          </a:prstGeom>
          <a:noFill/>
          <a:ln>
            <a:noFill/>
          </a:ln>
        </p:spPr>
        <p:txBody>
          <a:bodyPr anchorCtr="0" anchor="t" bIns="91425" lIns="91425" rIns="91425" tIns="91425">
            <a:noAutofit/>
          </a:bodyPr>
          <a:lstStyle/>
          <a:p>
            <a:pPr indent="-88900" lvl="0" marL="342900" marR="0" rtl="0" algn="ctr">
              <a:lnSpc>
                <a:spcPct val="100000"/>
              </a:lnSpc>
              <a:spcBef>
                <a:spcPts val="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ctr">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0" lvl="0" marL="0" marR="0" rtl="0" algn="ctr">
              <a:lnSpc>
                <a:spcPct val="100000"/>
              </a:lnSpc>
              <a:spcBef>
                <a:spcPts val="440"/>
              </a:spcBef>
              <a:spcAft>
                <a:spcPts val="0"/>
              </a:spcAft>
              <a:buNone/>
            </a:pPr>
            <a:r>
              <a:rPr b="0" i="0" lang="en" sz="2200" u="none" cap="none" strike="noStrike">
                <a:solidFill>
                  <a:schemeClr val="dk1"/>
                </a:solidFill>
                <a:latin typeface="Cambria"/>
                <a:ea typeface="Cambria"/>
                <a:cs typeface="Cambria"/>
                <a:sym typeface="Cambria"/>
              </a:rPr>
              <a:t>Bitcoin Protocol</a:t>
            </a:r>
          </a:p>
          <a:p>
            <a:pPr indent="0" lvl="0" marL="0" marR="0" rtl="0" algn="ctr">
              <a:lnSpc>
                <a:spcPct val="100000"/>
              </a:lnSpc>
              <a:spcBef>
                <a:spcPts val="440"/>
              </a:spcBef>
              <a:spcAft>
                <a:spcPts val="0"/>
              </a:spcAft>
              <a:buNone/>
            </a:pPr>
            <a:r>
              <a:t/>
            </a:r>
            <a:endParaRPr>
              <a:latin typeface="Cambria"/>
              <a:ea typeface="Cambria"/>
              <a:cs typeface="Cambria"/>
              <a:sym typeface="Cambria"/>
            </a:endParaRPr>
          </a:p>
          <a:p>
            <a:pPr indent="0" lvl="0" marL="0" marR="0" rtl="0" algn="ctr">
              <a:lnSpc>
                <a:spcPct val="100000"/>
              </a:lnSpc>
              <a:spcBef>
                <a:spcPts val="440"/>
              </a:spcBef>
              <a:spcAft>
                <a:spcPts val="0"/>
              </a:spcAft>
              <a:buNone/>
            </a:pPr>
            <a:r>
              <a:t/>
            </a:r>
            <a:endParaRPr>
              <a:latin typeface="Cambria"/>
              <a:ea typeface="Cambria"/>
              <a:cs typeface="Cambria"/>
              <a:sym typeface="Cambria"/>
            </a:endParaRPr>
          </a:p>
          <a:p>
            <a:pPr indent="0" lvl="0" marL="0" marR="0" rtl="0" algn="ctr">
              <a:lnSpc>
                <a:spcPct val="100000"/>
              </a:lnSpc>
              <a:spcBef>
                <a:spcPts val="440"/>
              </a:spcBef>
              <a:spcAft>
                <a:spcPts val="0"/>
              </a:spcAft>
              <a:buNone/>
            </a:pPr>
            <a:r>
              <a:t/>
            </a:r>
            <a:endParaRPr>
              <a:latin typeface="Cambria"/>
              <a:ea typeface="Cambria"/>
              <a:cs typeface="Cambria"/>
              <a:sym typeface="Cambria"/>
            </a:endParaRPr>
          </a:p>
          <a:p>
            <a:pPr indent="0" lvl="0" marL="0" marR="0" rtl="0" algn="ctr">
              <a:lnSpc>
                <a:spcPct val="100000"/>
              </a:lnSpc>
              <a:spcBef>
                <a:spcPts val="440"/>
              </a:spcBef>
              <a:spcAft>
                <a:spcPts val="0"/>
              </a:spcAft>
              <a:buNone/>
            </a:pPr>
            <a:r>
              <a:rPr b="0" i="0" lang="en" sz="2200" u="none" cap="none" strike="noStrike">
                <a:solidFill>
                  <a:schemeClr val="dk1"/>
                </a:solidFill>
                <a:latin typeface="Cambria"/>
                <a:ea typeface="Cambria"/>
                <a:cs typeface="Cambria"/>
                <a:sym typeface="Cambria"/>
              </a:rPr>
              <a:t>Ethereum Protocol</a:t>
            </a:r>
          </a:p>
          <a:p>
            <a:pPr indent="-88900" lvl="0" marL="342900" marR="0" rtl="0" algn="ctr">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ctr">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p:txBody>
      </p:sp>
      <p:sp>
        <p:nvSpPr>
          <p:cNvPr id="265" name="Shape 265"/>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266" name="Shape 266"/>
          <p:cNvSpPr txBox="1"/>
          <p:nvPr>
            <p:ph idx="1" type="body"/>
          </p:nvPr>
        </p:nvSpPr>
        <p:spPr>
          <a:xfrm>
            <a:off x="222375" y="604850"/>
            <a:ext cx="2108100" cy="5922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25000"/>
              <a:buFont typeface="Arial"/>
              <a:buNone/>
            </a:pPr>
            <a:r>
              <a:rPr b="0" i="0" lang="en" sz="2200" u="none" cap="none" strike="noStrike">
                <a:solidFill>
                  <a:schemeClr val="dk1"/>
                </a:solidFill>
                <a:latin typeface="Cambria"/>
                <a:ea typeface="Cambria"/>
                <a:cs typeface="Cambria"/>
                <a:sym typeface="Cambria"/>
              </a:rPr>
              <a:t>Application</a:t>
            </a:r>
          </a:p>
        </p:txBody>
      </p:sp>
      <p:sp>
        <p:nvSpPr>
          <p:cNvPr id="267" name="Shape 267"/>
          <p:cNvSpPr txBox="1"/>
          <p:nvPr>
            <p:ph idx="1" type="body"/>
          </p:nvPr>
        </p:nvSpPr>
        <p:spPr>
          <a:xfrm>
            <a:off x="5571225" y="1349375"/>
            <a:ext cx="2965500" cy="3527400"/>
          </a:xfrm>
          <a:prstGeom prst="rect">
            <a:avLst/>
          </a:prstGeom>
          <a:noFill/>
          <a:ln>
            <a:noFill/>
          </a:ln>
        </p:spPr>
        <p:txBody>
          <a:bodyPr anchorCtr="0" anchor="ctr" bIns="91425" lIns="91425" rIns="91425" tIns="91425">
            <a:noAutofit/>
          </a:bodyPr>
          <a:lstStyle/>
          <a:p>
            <a:pPr indent="-88900" lvl="0" marL="342900" marR="0" rtl="0">
              <a:lnSpc>
                <a:spcPct val="100000"/>
              </a:lnSpc>
              <a:spcBef>
                <a:spcPts val="0"/>
              </a:spcBef>
              <a:spcAft>
                <a:spcPts val="0"/>
              </a:spcAft>
              <a:buClr>
                <a:schemeClr val="accent1"/>
              </a:buClr>
              <a:buSzPct val="25000"/>
              <a:buFont typeface="Arial"/>
              <a:buNone/>
            </a:pPr>
            <a:r>
              <a:rPr b="0" i="0" lang="en" sz="2200" u="none" cap="none" strike="noStrike">
                <a:solidFill>
                  <a:schemeClr val="dk1"/>
                </a:solidFill>
                <a:latin typeface="Cambria"/>
                <a:ea typeface="Cambria"/>
                <a:cs typeface="Cambria"/>
                <a:sym typeface="Cambria"/>
              </a:rPr>
              <a:t>Chain Block Protocol</a:t>
            </a:r>
          </a:p>
        </p:txBody>
      </p:sp>
      <p:sp>
        <p:nvSpPr>
          <p:cNvPr id="268" name="Shape 268"/>
          <p:cNvSpPr txBox="1"/>
          <p:nvPr>
            <p:ph idx="1" type="body"/>
          </p:nvPr>
        </p:nvSpPr>
        <p:spPr>
          <a:xfrm>
            <a:off x="2842425" y="604850"/>
            <a:ext cx="3117600" cy="5922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25000"/>
              <a:buFont typeface="Arial"/>
              <a:buNone/>
            </a:pPr>
            <a:r>
              <a:rPr b="0" i="0" lang="en" sz="2200" u="none" cap="none" strike="noStrike">
                <a:solidFill>
                  <a:schemeClr val="dk1"/>
                </a:solidFill>
                <a:latin typeface="Cambria"/>
                <a:ea typeface="Cambria"/>
                <a:cs typeface="Cambria"/>
                <a:sym typeface="Cambria"/>
              </a:rPr>
              <a:t>Application Protocol</a:t>
            </a:r>
          </a:p>
        </p:txBody>
      </p:sp>
      <p:sp>
        <p:nvSpPr>
          <p:cNvPr id="269" name="Shape 269"/>
          <p:cNvSpPr txBox="1"/>
          <p:nvPr>
            <p:ph idx="1" type="body"/>
          </p:nvPr>
        </p:nvSpPr>
        <p:spPr>
          <a:xfrm>
            <a:off x="6099900" y="604850"/>
            <a:ext cx="2682600" cy="592200"/>
          </a:xfrm>
          <a:prstGeom prst="rect">
            <a:avLst/>
          </a:prstGeom>
          <a:noFill/>
          <a:ln>
            <a:noFill/>
          </a:ln>
        </p:spPr>
        <p:txBody>
          <a:bodyPr anchorCtr="0" anchor="t" bIns="91425" lIns="91425" rIns="91425" tIns="91425">
            <a:noAutofit/>
          </a:bodyPr>
          <a:lstStyle/>
          <a:p>
            <a:pPr indent="-88900" lvl="0" marL="342900" marR="0" rtl="0">
              <a:lnSpc>
                <a:spcPct val="100000"/>
              </a:lnSpc>
              <a:spcBef>
                <a:spcPts val="0"/>
              </a:spcBef>
              <a:spcAft>
                <a:spcPts val="0"/>
              </a:spcAft>
              <a:buClr>
                <a:schemeClr val="accent1"/>
              </a:buClr>
              <a:buSzPct val="25000"/>
              <a:buFont typeface="Arial"/>
              <a:buNone/>
            </a:pPr>
            <a:r>
              <a:rPr b="0" i="0" lang="en" sz="2200" u="none" cap="none" strike="noStrike">
                <a:solidFill>
                  <a:schemeClr val="dk1"/>
                </a:solidFill>
                <a:latin typeface="Cambria"/>
                <a:ea typeface="Cambria"/>
                <a:cs typeface="Cambria"/>
                <a:sym typeface="Cambria"/>
              </a:rPr>
              <a:t>Application Low</a:t>
            </a:r>
          </a:p>
        </p:txBody>
      </p:sp>
      <p:pic>
        <p:nvPicPr>
          <p:cNvPr id="270" name="Shape 270"/>
          <p:cNvPicPr preferRelativeResize="0"/>
          <p:nvPr/>
        </p:nvPicPr>
        <p:blipFill rotWithShape="1">
          <a:blip r:embed="rId3">
            <a:alphaModFix/>
          </a:blip>
          <a:srcRect b="0" l="0" r="0" t="0"/>
          <a:stretch/>
        </p:blipFill>
        <p:spPr>
          <a:xfrm>
            <a:off x="152400" y="1501675"/>
            <a:ext cx="2377800" cy="3327000"/>
          </a:xfrm>
          <a:prstGeom prst="rect">
            <a:avLst/>
          </a:prstGeom>
          <a:noFill/>
          <a:ln>
            <a:noFill/>
          </a:ln>
        </p:spPr>
      </p:pic>
      <p:sp>
        <p:nvSpPr>
          <p:cNvPr id="271" name="Shape 271"/>
          <p:cNvSpPr txBox="1"/>
          <p:nvPr/>
        </p:nvSpPr>
        <p:spPr>
          <a:xfrm>
            <a:off x="227050" y="4787375"/>
            <a:ext cx="2615400" cy="198300"/>
          </a:xfrm>
          <a:prstGeom prst="rect">
            <a:avLst/>
          </a:prstGeom>
          <a:noFill/>
          <a:ln>
            <a:noFill/>
          </a:ln>
        </p:spPr>
        <p:txBody>
          <a:bodyPr anchorCtr="0" anchor="t" bIns="91425" lIns="91425" rIns="91425" tIns="91425">
            <a:noAutofit/>
          </a:bodyPr>
          <a:lstStyle/>
          <a:p>
            <a:pPr lvl="0" rtl="0">
              <a:spcBef>
                <a:spcPts val="0"/>
              </a:spcBef>
              <a:buNone/>
            </a:pPr>
            <a:r>
              <a:rPr lang="en">
                <a:solidFill>
                  <a:srgbClr val="B7B7B7"/>
                </a:solidFill>
              </a:rPr>
              <a:t>Source: www.greencoin.com</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pic>
        <p:nvPicPr>
          <p:cNvPr id="276" name="Shape 276"/>
          <p:cNvPicPr preferRelativeResize="0"/>
          <p:nvPr/>
        </p:nvPicPr>
        <p:blipFill rotWithShape="1">
          <a:blip r:embed="rId3">
            <a:alphaModFix/>
          </a:blip>
          <a:srcRect b="0" l="0" r="0" t="0"/>
          <a:stretch/>
        </p:blipFill>
        <p:spPr>
          <a:xfrm>
            <a:off x="2059662" y="1959450"/>
            <a:ext cx="5024700" cy="1123800"/>
          </a:xfrm>
          <a:prstGeom prst="rect">
            <a:avLst/>
          </a:prstGeom>
          <a:noFill/>
          <a:ln>
            <a:noFill/>
          </a:ln>
        </p:spPr>
      </p:pic>
      <p:sp>
        <p:nvSpPr>
          <p:cNvPr id="277" name="Shape 277"/>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latin typeface="Cambria"/>
                <a:ea typeface="Cambria"/>
                <a:cs typeface="Cambria"/>
                <a:sym typeface="Cambria"/>
              </a:rPr>
              <a:t>Arrington, M., 2006. Gmail disaster: Reports of mass email deletions.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ctrTitle"/>
          </p:nvPr>
        </p:nvSpPr>
        <p:spPr>
          <a:xfrm>
            <a:off x="685800" y="1428750"/>
            <a:ext cx="7543800" cy="19455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6600" u="none" cap="none" strike="noStrike">
                <a:solidFill>
                  <a:schemeClr val="dk2"/>
                </a:solidFill>
                <a:latin typeface="Cambria"/>
                <a:ea typeface="Cambria"/>
                <a:cs typeface="Cambria"/>
                <a:sym typeface="Cambria"/>
              </a:rPr>
              <a:t>Overview</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idx="1" type="body"/>
          </p:nvPr>
        </p:nvSpPr>
        <p:spPr>
          <a:xfrm>
            <a:off x="457200" y="1200150"/>
            <a:ext cx="7620000" cy="36006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is an innovative payment network and a new kind of money.</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the online, digital currency and also the internet of money.</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uses peer-to-peer technology to operate with no central authority or banks</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p:txBody>
      </p:sp>
      <p:sp>
        <p:nvSpPr>
          <p:cNvPr id="288" name="Shape 288"/>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289" name="Shape 289"/>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highlight>
                  <a:srgbClr val="FFFFFF"/>
                </a:highlight>
                <a:latin typeface="Cambria"/>
                <a:ea typeface="Cambria"/>
                <a:cs typeface="Cambria"/>
                <a:sym typeface="Cambria"/>
              </a:rPr>
              <a:t>Nakamoto, S., 2008. Bitcoin: A peer-to-peer electronic cash system.</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idx="1" type="body"/>
          </p:nvPr>
        </p:nvSpPr>
        <p:spPr>
          <a:xfrm>
            <a:off x="457200" y="629825"/>
            <a:ext cx="7620000" cy="41709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is an innovative payment network and a new kind of money.</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the online, digital currency</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uses peer-to-peer technology to operate with no central authority or banks</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is open-source; its design is public, nobody owns or controls</a:t>
            </a:r>
          </a:p>
        </p:txBody>
      </p:sp>
      <p:sp>
        <p:nvSpPr>
          <p:cNvPr id="295" name="Shape 295"/>
          <p:cNvSpPr/>
          <p:nvPr>
            <p:ph idx="12" type="sldNum"/>
          </p:nvPr>
        </p:nvSpPr>
        <p:spPr>
          <a:xfrm>
            <a:off x="8531788" y="4236720"/>
            <a:ext cx="548700" cy="297300"/>
          </a:xfrm>
          <a:prstGeom prst="bracketPair">
            <a:avLst/>
          </a:prstGeom>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296" name="Shape 296"/>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highlight>
                  <a:srgbClr val="FFFFFF"/>
                </a:highlight>
                <a:latin typeface="Cambria"/>
                <a:ea typeface="Cambria"/>
                <a:cs typeface="Cambria"/>
                <a:sym typeface="Cambria"/>
              </a:rPr>
              <a:t>Nakamoto, S., 2008. Bitcoin: A peer-to-peer electronic cash system.</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idx="1" type="body"/>
          </p:nvPr>
        </p:nvSpPr>
        <p:spPr>
          <a:xfrm>
            <a:off x="457200" y="248825"/>
            <a:ext cx="7620000" cy="41709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is open-source; its design is public.</a:t>
            </a:r>
          </a:p>
          <a:p>
            <a:pPr indent="0" lvl="0" marL="0" marR="0" rtl="0" algn="l">
              <a:lnSpc>
                <a:spcPct val="100000"/>
              </a:lnSpc>
              <a:spcBef>
                <a:spcPts val="0"/>
              </a:spcBef>
              <a:spcAft>
                <a:spcPts val="0"/>
              </a:spcAft>
              <a:buNone/>
            </a:pPr>
            <a:r>
              <a:t/>
            </a:r>
            <a:endParaRPr>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Nobody owns or controls it.</a:t>
            </a:r>
          </a:p>
          <a:p>
            <a:pPr indent="0" lvl="0" marL="0" marR="0" rtl="0" algn="l">
              <a:lnSpc>
                <a:spcPct val="100000"/>
              </a:lnSpc>
              <a:spcBef>
                <a:spcPts val="440"/>
              </a:spcBef>
              <a:spcAft>
                <a:spcPts val="0"/>
              </a:spcAft>
              <a:buNone/>
            </a:pPr>
            <a:r>
              <a:t/>
            </a:r>
            <a:endParaRPr>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is the first successful implementation of a distributed crypto-currency, described in part in 1998 by Wei Dai</a:t>
            </a:r>
          </a:p>
          <a:p>
            <a:pPr indent="0" lvl="0" marL="0" marR="0" rtl="0" algn="l">
              <a:lnSpc>
                <a:spcPct val="100000"/>
              </a:lnSpc>
              <a:spcBef>
                <a:spcPts val="440"/>
              </a:spcBef>
              <a:spcAft>
                <a:spcPts val="0"/>
              </a:spcAft>
              <a:buNone/>
            </a:pPr>
            <a:r>
              <a:t/>
            </a:r>
            <a:endParaRPr>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In 2007, Satoshi Nakamoto began working on the Bitcoin although Craig Steven Wright claims to be the real person behind the pseudonym.</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p:txBody>
      </p:sp>
      <p:sp>
        <p:nvSpPr>
          <p:cNvPr id="302" name="Shape 302"/>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303" name="Shape 303"/>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highlight>
                  <a:srgbClr val="FFFFFF"/>
                </a:highlight>
                <a:latin typeface="Cambria"/>
                <a:ea typeface="Cambria"/>
                <a:cs typeface="Cambria"/>
                <a:sym typeface="Cambria"/>
              </a:rPr>
              <a:t>Nakamoto, S., 2008. Bitcoin: A peer-to-peer electronic cash system.</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idx="1" type="body"/>
          </p:nvPr>
        </p:nvSpPr>
        <p:spPr>
          <a:xfrm>
            <a:off x="457200" y="163275"/>
            <a:ext cx="7620000" cy="4637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t/>
            </a:r>
            <a:endParaRPr>
              <a:latin typeface="Cambria"/>
              <a:ea typeface="Cambria"/>
              <a:cs typeface="Cambria"/>
              <a:sym typeface="Cambria"/>
            </a:endParaRPr>
          </a:p>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In 2008, Nakamoto published the first design paper. And Bitcoin.org was registered.</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In 2013, the first Bitcoin ATM in the world is debuted in San Diego and california.</a:t>
            </a: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is a peer to peer network that maintains a public decentralised ledger of digital math based assets.</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is an open source cryptocurrency.</a:t>
            </a:r>
          </a:p>
        </p:txBody>
      </p:sp>
      <p:sp>
        <p:nvSpPr>
          <p:cNvPr id="309" name="Shape 309"/>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310" name="Shape 310"/>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highlight>
                  <a:srgbClr val="FFFFFF"/>
                </a:highlight>
                <a:latin typeface="Cambria"/>
                <a:ea typeface="Cambria"/>
                <a:cs typeface="Cambria"/>
                <a:sym typeface="Cambria"/>
              </a:rPr>
              <a:t>Nakamoto, S., 2008. Bitcoin: A peer-to-peer electronic cash system.</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idx="1" type="body"/>
          </p:nvPr>
        </p:nvSpPr>
        <p:spPr>
          <a:xfrm>
            <a:off x="457200" y="1200150"/>
            <a:ext cx="7620000" cy="3600600"/>
          </a:xfrm>
          <a:prstGeom prst="rect">
            <a:avLst/>
          </a:prstGeom>
        </p:spPr>
        <p:txBody>
          <a:bodyPr anchorCtr="0" anchor="t" bIns="91425" lIns="91425" rIns="91425" tIns="91425">
            <a:noAutofit/>
          </a:bodyPr>
          <a:lstStyle/>
          <a:p>
            <a:pPr indent="393700" lvl="0" rtl="0">
              <a:spcBef>
                <a:spcPts val="0"/>
              </a:spcBef>
              <a:buFont typeface="Cambria"/>
            </a:pPr>
            <a:r>
              <a:rPr lang="en">
                <a:latin typeface="Cambria"/>
                <a:ea typeface="Cambria"/>
                <a:cs typeface="Cambria"/>
                <a:sym typeface="Cambria"/>
              </a:rPr>
              <a:t>Bitcoin can be categorised as a distributed accounting system.</a:t>
            </a:r>
          </a:p>
          <a:p>
            <a:pPr indent="254000" lvl="0" rtl="0">
              <a:spcBef>
                <a:spcPts val="0"/>
              </a:spcBef>
              <a:buClr>
                <a:schemeClr val="accent1"/>
              </a:buClr>
              <a:buSzPct val="100000"/>
              <a:buFont typeface="Arial"/>
              <a:buNone/>
            </a:pPr>
            <a:r>
              <a:t/>
            </a:r>
            <a:endParaRPr>
              <a:latin typeface="Cambria"/>
              <a:ea typeface="Cambria"/>
              <a:cs typeface="Cambria"/>
              <a:sym typeface="Cambria"/>
            </a:endParaRPr>
          </a:p>
          <a:p>
            <a:pPr indent="393700" lvl="0" rtl="0">
              <a:spcBef>
                <a:spcPts val="0"/>
              </a:spcBef>
              <a:buFont typeface="Cambria"/>
            </a:pPr>
            <a:r>
              <a:rPr lang="en">
                <a:latin typeface="Cambria"/>
                <a:ea typeface="Cambria"/>
                <a:cs typeface="Cambria"/>
                <a:sym typeface="Cambria"/>
              </a:rPr>
              <a:t>In bitcoin, the transaction is verified through the proof-of-work system of computers running a mining software</a:t>
            </a:r>
          </a:p>
        </p:txBody>
      </p:sp>
      <p:sp>
        <p:nvSpPr>
          <p:cNvPr id="316" name="Shape 316"/>
          <p:cNvSpPr/>
          <p:nvPr>
            <p:ph idx="12" type="sldNum"/>
          </p:nvPr>
        </p:nvSpPr>
        <p:spPr>
          <a:xfrm>
            <a:off x="8531788" y="4236720"/>
            <a:ext cx="548700" cy="297300"/>
          </a:xfrm>
          <a:prstGeom prst="bracketPair">
            <a:avLst/>
          </a:prstGeom>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317" name="Shape 317"/>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highlight>
                  <a:srgbClr val="FFFFFF"/>
                </a:highlight>
                <a:latin typeface="Cambria"/>
                <a:ea typeface="Cambria"/>
                <a:cs typeface="Cambria"/>
                <a:sym typeface="Cambria"/>
              </a:rPr>
              <a:t>Nakamoto, S., 2008. Bitcoin: A peer-to-peer electronic cash system.</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idx="1" type="body"/>
          </p:nvPr>
        </p:nvSpPr>
        <p:spPr>
          <a:xfrm>
            <a:off x="457200" y="1200150"/>
            <a:ext cx="7620000" cy="36006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Bitcoins can easily be sent through the internet without the need of the third party.</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The supply of bitcoins is regulated by software.</a:t>
            </a:r>
          </a:p>
          <a:p>
            <a:pPr indent="0" lvl="0" marL="0" marR="0" rtl="0" algn="l">
              <a:lnSpc>
                <a:spcPct val="100000"/>
              </a:lnSpc>
              <a:spcBef>
                <a:spcPts val="440"/>
              </a:spcBef>
              <a:spcAft>
                <a:spcPts val="0"/>
              </a:spcAft>
              <a:buNone/>
            </a:pPr>
            <a:r>
              <a:t/>
            </a:r>
            <a:endParaRPr>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The agreement of users of the system and cannot be manipulated by any government, bank, organization or individual.</a:t>
            </a:r>
          </a:p>
        </p:txBody>
      </p:sp>
      <p:sp>
        <p:nvSpPr>
          <p:cNvPr id="323" name="Shape 323"/>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324" name="Shape 324"/>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highlight>
                  <a:srgbClr val="FFFFFF"/>
                </a:highlight>
                <a:latin typeface="Cambria"/>
                <a:ea typeface="Cambria"/>
                <a:cs typeface="Cambria"/>
                <a:sym typeface="Cambria"/>
              </a:rPr>
              <a:t>Nakamoto, S., 2008. Bitcoin: A peer-to-peer electronic cash system.</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idx="1" type="body"/>
          </p:nvPr>
        </p:nvSpPr>
        <p:spPr>
          <a:xfrm>
            <a:off x="457200" y="1200150"/>
            <a:ext cx="7620000" cy="36006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Bitcoin transactions are irreversible by design.</a:t>
            </a:r>
          </a:p>
          <a:p>
            <a:pPr indent="0" lvl="0" marL="0" marR="0" rtl="0" algn="l">
              <a:lnSpc>
                <a:spcPct val="100000"/>
              </a:lnSpc>
              <a:spcBef>
                <a:spcPts val="0"/>
              </a:spcBef>
              <a:spcAft>
                <a:spcPts val="0"/>
              </a:spcAft>
              <a:buNone/>
            </a:pPr>
            <a:r>
              <a:t/>
            </a:r>
            <a:endParaRPr>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lang="en">
                <a:latin typeface="Cambria"/>
                <a:ea typeface="Cambria"/>
                <a:cs typeface="Cambria"/>
                <a:sym typeface="Cambria"/>
              </a:rPr>
              <a:t>T</a:t>
            </a:r>
            <a:r>
              <a:rPr b="0" i="0" lang="en" sz="2200" u="none" cap="none" strike="noStrike">
                <a:solidFill>
                  <a:schemeClr val="dk1"/>
                </a:solidFill>
                <a:latin typeface="Cambria"/>
                <a:ea typeface="Cambria"/>
                <a:cs typeface="Cambria"/>
                <a:sym typeface="Cambria"/>
              </a:rPr>
              <a:t>hey are fast. </a:t>
            </a:r>
          </a:p>
          <a:p>
            <a:pPr indent="0" lvl="0" marL="0" marR="0" rtl="0" algn="l">
              <a:lnSpc>
                <a:spcPct val="100000"/>
              </a:lnSpc>
              <a:spcBef>
                <a:spcPts val="440"/>
              </a:spcBef>
              <a:spcAft>
                <a:spcPts val="0"/>
              </a:spcAft>
              <a:buNone/>
            </a:pPr>
            <a:r>
              <a:t/>
            </a:r>
            <a:endParaRPr>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Funds received are available for spending within minutes</a:t>
            </a:r>
          </a:p>
          <a:p>
            <a:pPr indent="0" lvl="0" marL="0" marR="0" rtl="0" algn="l">
              <a:lnSpc>
                <a:spcPct val="100000"/>
              </a:lnSpc>
              <a:spcBef>
                <a:spcPts val="440"/>
              </a:spcBef>
              <a:spcAft>
                <a:spcPts val="0"/>
              </a:spcAft>
              <a:buNone/>
            </a:pPr>
            <a:r>
              <a:t/>
            </a:r>
            <a:endParaRPr>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Cost very little, especially compared to other payment networks</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p:txBody>
      </p:sp>
      <p:sp>
        <p:nvSpPr>
          <p:cNvPr id="330" name="Shape 330"/>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331" name="Shape 331"/>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highlight>
                  <a:srgbClr val="FFFFFF"/>
                </a:highlight>
                <a:latin typeface="Cambria"/>
                <a:ea typeface="Cambria"/>
                <a:cs typeface="Cambria"/>
                <a:sym typeface="Cambria"/>
              </a:rPr>
              <a:t>Nakamoto, S., 2008. Bitcoin: A peer-to-peer electronic cash system.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3">
            <a:alphaModFix/>
          </a:blip>
          <a:stretch>
            <a:fillRect b="0" l="0" r="0" t="0"/>
          </a:stretch>
        </a:blipFill>
      </p:bgPr>
    </p:bg>
    <p:spTree>
      <p:nvGrpSpPr>
        <p:cNvPr id="143" name="Shape 143"/>
        <p:cNvGrpSpPr/>
        <p:nvPr/>
      </p:nvGrpSpPr>
      <p:grpSpPr>
        <a:xfrm>
          <a:off x="0" y="0"/>
          <a:ext cx="0" cy="0"/>
          <a:chOff x="0" y="0"/>
          <a:chExt cx="0" cy="0"/>
        </a:xfrm>
      </p:grpSpPr>
      <p:sp>
        <p:nvSpPr>
          <p:cNvPr id="144" name="Shape 144"/>
          <p:cNvSpPr txBox="1"/>
          <p:nvPr>
            <p:ph type="ctrTitle"/>
          </p:nvPr>
        </p:nvSpPr>
        <p:spPr>
          <a:xfrm>
            <a:off x="685800" y="3105150"/>
            <a:ext cx="7543800" cy="19455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3600" u="none" cap="none" strike="noStrike">
                <a:solidFill>
                  <a:srgbClr val="FFFFFF"/>
                </a:solidFill>
                <a:latin typeface="Cambria"/>
                <a:ea typeface="Cambria"/>
                <a:cs typeface="Cambria"/>
                <a:sym typeface="Cambria"/>
              </a:rPr>
              <a:t>Blockchain Technology </a:t>
            </a:r>
          </a:p>
          <a:p>
            <a:pPr indent="0" lvl="0" marL="0" marR="0" rtl="0" algn="ctr">
              <a:lnSpc>
                <a:spcPct val="100000"/>
              </a:lnSpc>
              <a:spcBef>
                <a:spcPts val="0"/>
              </a:spcBef>
              <a:spcAft>
                <a:spcPts val="0"/>
              </a:spcAft>
              <a:buClr>
                <a:schemeClr val="dk2"/>
              </a:buClr>
              <a:buSzPct val="25000"/>
              <a:buFont typeface="Cambria"/>
              <a:buNone/>
            </a:pPr>
            <a:r>
              <a:rPr b="0" i="0" lang="en" sz="3600" u="none" cap="none" strike="noStrike">
                <a:solidFill>
                  <a:srgbClr val="FFFFFF"/>
                </a:solidFill>
                <a:latin typeface="Cambria"/>
                <a:ea typeface="Cambria"/>
                <a:cs typeface="Cambria"/>
                <a:sym typeface="Cambria"/>
              </a:rPr>
              <a:t>the second coming </a:t>
            </a:r>
          </a:p>
          <a:p>
            <a:pPr indent="0" lvl="0" marL="0" marR="0" rtl="0" algn="ctr">
              <a:lnSpc>
                <a:spcPct val="100000"/>
              </a:lnSpc>
              <a:spcBef>
                <a:spcPts val="0"/>
              </a:spcBef>
              <a:spcAft>
                <a:spcPts val="0"/>
              </a:spcAft>
              <a:buClr>
                <a:schemeClr val="dk2"/>
              </a:buClr>
              <a:buSzPct val="25000"/>
              <a:buFont typeface="Cambria"/>
              <a:buNone/>
            </a:pPr>
            <a:r>
              <a:rPr b="0" i="0" lang="en" sz="3600" u="none" cap="none" strike="noStrike">
                <a:solidFill>
                  <a:srgbClr val="FFFFFF"/>
                </a:solidFill>
                <a:latin typeface="Cambria"/>
                <a:ea typeface="Cambria"/>
                <a:cs typeface="Cambria"/>
                <a:sym typeface="Cambria"/>
              </a:rPr>
              <a:t>of </a:t>
            </a:r>
          </a:p>
          <a:p>
            <a:pPr indent="0" lvl="0" marL="0" marR="0" rtl="0" algn="ctr">
              <a:lnSpc>
                <a:spcPct val="100000"/>
              </a:lnSpc>
              <a:spcBef>
                <a:spcPts val="0"/>
              </a:spcBef>
              <a:spcAft>
                <a:spcPts val="0"/>
              </a:spcAft>
              <a:buClr>
                <a:schemeClr val="dk2"/>
              </a:buClr>
              <a:buSzPct val="25000"/>
              <a:buFont typeface="Cambria"/>
              <a:buNone/>
            </a:pPr>
            <a:r>
              <a:rPr b="0" i="0" lang="en" sz="3600" u="none" cap="none" strike="noStrike">
                <a:solidFill>
                  <a:srgbClr val="FFFFFF"/>
                </a:solidFill>
                <a:latin typeface="Cambria"/>
                <a:ea typeface="Cambria"/>
                <a:cs typeface="Cambria"/>
                <a:sym typeface="Cambria"/>
              </a:rPr>
              <a:t>the Internet</a:t>
            </a:r>
          </a:p>
        </p:txBody>
      </p:sp>
      <p:pic>
        <p:nvPicPr>
          <p:cNvPr id="145" name="Shape 145"/>
          <p:cNvPicPr preferRelativeResize="0"/>
          <p:nvPr/>
        </p:nvPicPr>
        <p:blipFill rotWithShape="1">
          <a:blip r:embed="rId4">
            <a:alphaModFix/>
          </a:blip>
          <a:srcRect b="0" l="0" r="0" t="0"/>
          <a:stretch/>
        </p:blipFill>
        <p:spPr>
          <a:xfrm>
            <a:off x="3441619" y="443975"/>
            <a:ext cx="1899300" cy="1899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idx="1" type="body"/>
          </p:nvPr>
        </p:nvSpPr>
        <p:spPr>
          <a:xfrm>
            <a:off x="457200" y="1200150"/>
            <a:ext cx="7620000" cy="36006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In Bitcoin, anonymity and traceability are user defined. This means that the counterparty can be anonymous as they take steps to be even to each other.</a:t>
            </a:r>
          </a:p>
          <a:p>
            <a:pPr indent="-88900" lvl="0" marL="342900" marR="0" rtl="0" algn="l">
              <a:lnSpc>
                <a:spcPct val="100000"/>
              </a:lnSpc>
              <a:spcBef>
                <a:spcPts val="440"/>
              </a:spcBef>
              <a:spcAft>
                <a:spcPts val="0"/>
              </a:spcAft>
              <a:buClr>
                <a:schemeClr val="accent1"/>
              </a:buClr>
              <a:buSzPct val="100000"/>
              <a:buFont typeface="Arial"/>
              <a:buNone/>
            </a:pPr>
            <a:r>
              <a:t/>
            </a:r>
            <a:endParaRPr>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Arial"/>
              <a:buNone/>
            </a:pPr>
            <a:r>
              <a:t/>
            </a:r>
            <a:endParaRPr>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All the transfers in Bitcoins consist not of physically moving on object from A to B but simply by adding a new and publicly accepted transaction to the blockchain.</a:t>
            </a:r>
          </a:p>
        </p:txBody>
      </p:sp>
      <p:sp>
        <p:nvSpPr>
          <p:cNvPr id="337" name="Shape 337"/>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338" name="Shape 338"/>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highlight>
                  <a:srgbClr val="FFFFFF"/>
                </a:highlight>
                <a:latin typeface="Cambria"/>
                <a:ea typeface="Cambria"/>
                <a:cs typeface="Cambria"/>
                <a:sym typeface="Cambria"/>
              </a:rPr>
              <a:t>Nakamoto, S., 2008. Bitcoin: A peer-to-peer electronic cash system.</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05978"/>
            <a:ext cx="7620000" cy="8574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chemeClr val="dk2"/>
              </a:buClr>
              <a:buSzPct val="25000"/>
              <a:buFont typeface="Cambria"/>
              <a:buNone/>
            </a:pPr>
            <a:r>
              <a:rPr b="0" i="0" lang="en" sz="4600" u="none" cap="none" strike="noStrike">
                <a:solidFill>
                  <a:schemeClr val="dk2"/>
                </a:solidFill>
                <a:latin typeface="Cambria"/>
                <a:ea typeface="Cambria"/>
                <a:cs typeface="Cambria"/>
                <a:sym typeface="Cambria"/>
              </a:rPr>
              <a:t>What Do Bitcoins look like?</a:t>
            </a:r>
          </a:p>
        </p:txBody>
      </p:sp>
      <p:sp>
        <p:nvSpPr>
          <p:cNvPr id="344" name="Shape 344"/>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pic>
        <p:nvPicPr>
          <p:cNvPr id="345" name="Shape 345"/>
          <p:cNvPicPr preferRelativeResize="0"/>
          <p:nvPr/>
        </p:nvPicPr>
        <p:blipFill rotWithShape="1">
          <a:blip r:embed="rId3">
            <a:alphaModFix/>
          </a:blip>
          <a:srcRect b="0" l="0" r="0" t="0"/>
          <a:stretch/>
        </p:blipFill>
        <p:spPr>
          <a:xfrm>
            <a:off x="1137175" y="1331175"/>
            <a:ext cx="5948400" cy="2954400"/>
          </a:xfrm>
          <a:prstGeom prst="rect">
            <a:avLst/>
          </a:prstGeom>
          <a:noFill/>
          <a:ln>
            <a:noFill/>
          </a:ln>
        </p:spPr>
      </p:pic>
      <p:sp>
        <p:nvSpPr>
          <p:cNvPr id="346" name="Shape 346"/>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highlight>
                  <a:srgbClr val="FFFFFF"/>
                </a:highlight>
                <a:latin typeface="Cambria"/>
                <a:ea typeface="Cambria"/>
                <a:cs typeface="Cambria"/>
                <a:sym typeface="Cambria"/>
              </a:rPr>
              <a:t>Nakamoto, S., 2008. Bitcoin: A peer-to-peer electronic cash system.</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idx="1" type="body"/>
          </p:nvPr>
        </p:nvSpPr>
        <p:spPr>
          <a:xfrm>
            <a:off x="457200" y="419875"/>
            <a:ext cx="7620000" cy="4380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0" i="0" lang="en" sz="2200" u="none" cap="none" strike="noStrike">
                <a:solidFill>
                  <a:schemeClr val="dk1"/>
                </a:solidFill>
                <a:latin typeface="Cambria"/>
                <a:ea typeface="Cambria"/>
                <a:cs typeface="Cambria"/>
                <a:sym typeface="Cambria"/>
              </a:rPr>
              <a:t>Public Key</a:t>
            </a:r>
          </a:p>
          <a:p>
            <a:pPr indent="0" lvl="0" marL="0" marR="0" rtl="0" algn="l">
              <a:lnSpc>
                <a:spcPct val="100000"/>
              </a:lnSpc>
              <a:spcBef>
                <a:spcPts val="0"/>
              </a:spcBef>
              <a:spcAft>
                <a:spcPts val="0"/>
              </a:spcAft>
              <a:buNone/>
            </a:pPr>
            <a:r>
              <a:t/>
            </a:r>
            <a:endParaRPr>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This is also known as address. This key is known by other users. It is 34 characters long starting with 1 or 3 which represent a possible destination for payment.</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Example of a public key:</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1FfmbHfnpaZjKFvyi1okTjJJusN455paPH</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p:txBody>
      </p:sp>
      <p:sp>
        <p:nvSpPr>
          <p:cNvPr id="352" name="Shape 352"/>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pic>
        <p:nvPicPr>
          <p:cNvPr id="353" name="Shape 353"/>
          <p:cNvPicPr preferRelativeResize="0"/>
          <p:nvPr/>
        </p:nvPicPr>
        <p:blipFill rotWithShape="1">
          <a:blip r:embed="rId3">
            <a:alphaModFix/>
          </a:blip>
          <a:srcRect b="0" l="0" r="41290" t="0"/>
          <a:stretch/>
        </p:blipFill>
        <p:spPr>
          <a:xfrm>
            <a:off x="6169025" y="3008074"/>
            <a:ext cx="2136600" cy="1538700"/>
          </a:xfrm>
          <a:prstGeom prst="rect">
            <a:avLst/>
          </a:prstGeom>
          <a:noFill/>
          <a:ln>
            <a:noFill/>
          </a:ln>
        </p:spPr>
      </p:pic>
      <p:sp>
        <p:nvSpPr>
          <p:cNvPr id="354" name="Shape 354"/>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rPr>
              <a:t>Shamir, A., 1984, August. Identity-based cryptosystems and signature schemes. In </a:t>
            </a:r>
            <a:r>
              <a:rPr i="1" lang="en" sz="1000">
                <a:solidFill>
                  <a:srgbClr val="B7B7B7"/>
                </a:solidFill>
              </a:rPr>
              <a:t>Workshop on the Theory and Application of Cryptographic Techniques</a:t>
            </a:r>
            <a:r>
              <a:rPr lang="en" sz="1000">
                <a:solidFill>
                  <a:srgbClr val="B7B7B7"/>
                </a:solidFill>
              </a:rPr>
              <a:t> (pp. 47-53). Springer Berlin Heidelberg.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idx="1" type="body"/>
          </p:nvPr>
        </p:nvSpPr>
        <p:spPr>
          <a:xfrm>
            <a:off x="457200" y="431550"/>
            <a:ext cx="7620000" cy="43692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0" i="0" lang="en" sz="2200" u="none" cap="none" strike="noStrike">
                <a:solidFill>
                  <a:schemeClr val="dk1"/>
                </a:solidFill>
                <a:latin typeface="Cambria"/>
                <a:ea typeface="Cambria"/>
                <a:cs typeface="Cambria"/>
                <a:sym typeface="Cambria"/>
              </a:rPr>
              <a:t>Private key</a:t>
            </a: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This is only known by the owner. It is 51 characters long starting with 5. This key is required to transfer value from the address.</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Example of a private key:</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5J4UA9wdxyicQgjAyMZUazcwwAf6Lz3afTcSXxi4fSpQmeXRQdY</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p:txBody>
      </p:sp>
      <p:sp>
        <p:nvSpPr>
          <p:cNvPr id="360" name="Shape 360"/>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pic>
        <p:nvPicPr>
          <p:cNvPr id="361" name="Shape 361"/>
          <p:cNvPicPr preferRelativeResize="0"/>
          <p:nvPr/>
        </p:nvPicPr>
        <p:blipFill rotWithShape="1">
          <a:blip r:embed="rId3">
            <a:alphaModFix/>
          </a:blip>
          <a:srcRect b="0" l="46669" r="0" t="0"/>
          <a:stretch/>
        </p:blipFill>
        <p:spPr>
          <a:xfrm>
            <a:off x="6390025" y="3487800"/>
            <a:ext cx="1564500" cy="1238400"/>
          </a:xfrm>
          <a:prstGeom prst="rect">
            <a:avLst/>
          </a:prstGeom>
          <a:noFill/>
          <a:ln>
            <a:noFill/>
          </a:ln>
        </p:spPr>
      </p:pic>
      <p:sp>
        <p:nvSpPr>
          <p:cNvPr id="362" name="Shape 362"/>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rPr>
              <a:t>Shamir, A., 1984, August. Identity-based cryptosystems and signature schemes. In </a:t>
            </a:r>
            <a:r>
              <a:rPr i="1" lang="en" sz="1000">
                <a:solidFill>
                  <a:srgbClr val="B7B7B7"/>
                </a:solidFill>
              </a:rPr>
              <a:t>Workshop on the Theory and Application of Cryptographic Techniques</a:t>
            </a:r>
            <a:r>
              <a:rPr lang="en" sz="1000">
                <a:solidFill>
                  <a:srgbClr val="B7B7B7"/>
                </a:solidFill>
              </a:rPr>
              <a:t> (pp. 47-53). Springer Berlin Heidelberg.</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idx="1" type="body"/>
          </p:nvPr>
        </p:nvSpPr>
        <p:spPr>
          <a:xfrm>
            <a:off x="457200" y="524850"/>
            <a:ext cx="7620000" cy="42759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0" i="0" lang="en" sz="2200" u="none" cap="none" strike="noStrike">
                <a:solidFill>
                  <a:schemeClr val="dk1"/>
                </a:solidFill>
                <a:latin typeface="Cambria"/>
                <a:ea typeface="Cambria"/>
                <a:cs typeface="Cambria"/>
                <a:sym typeface="Cambria"/>
              </a:rPr>
              <a:t>Address</a:t>
            </a: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A Bitcoin address is similar to a physical address or an email</a:t>
            </a: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A Bitcoin Address is derived by a ECDSA (Elliptic Curve Digital Signature Algorithm) Public Key by using hash functions.</a:t>
            </a:r>
          </a:p>
        </p:txBody>
      </p:sp>
      <p:sp>
        <p:nvSpPr>
          <p:cNvPr id="368" name="Shape 368"/>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pic>
        <p:nvPicPr>
          <p:cNvPr id="369" name="Shape 369"/>
          <p:cNvPicPr preferRelativeResize="0"/>
          <p:nvPr/>
        </p:nvPicPr>
        <p:blipFill rotWithShape="1">
          <a:blip r:embed="rId3">
            <a:alphaModFix/>
          </a:blip>
          <a:srcRect b="0" l="0" r="0" t="66439"/>
          <a:stretch/>
        </p:blipFill>
        <p:spPr>
          <a:xfrm>
            <a:off x="1836100" y="2962474"/>
            <a:ext cx="5728400" cy="1726175"/>
          </a:xfrm>
          <a:prstGeom prst="rect">
            <a:avLst/>
          </a:prstGeom>
          <a:noFill/>
          <a:ln>
            <a:noFill/>
          </a:ln>
        </p:spPr>
      </p:pic>
      <p:sp>
        <p:nvSpPr>
          <p:cNvPr id="370" name="Shape 370"/>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rPr>
              <a:t>Shamir, A., 1984, August. Identity-based cryptosystems and signature schemes. In </a:t>
            </a:r>
            <a:r>
              <a:rPr i="1" lang="en" sz="1000">
                <a:solidFill>
                  <a:srgbClr val="B7B7B7"/>
                </a:solidFill>
              </a:rPr>
              <a:t>Workshop on the Theory and Application of Cryptographic Techniques</a:t>
            </a:r>
            <a:r>
              <a:rPr lang="en" sz="1000">
                <a:solidFill>
                  <a:srgbClr val="B7B7B7"/>
                </a:solidFill>
              </a:rPr>
              <a:t> (pp. 47-53). Springer Berlin Heidelberg.</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pic>
        <p:nvPicPr>
          <p:cNvPr id="376" name="Shape 376"/>
          <p:cNvPicPr preferRelativeResize="0"/>
          <p:nvPr/>
        </p:nvPicPr>
        <p:blipFill rotWithShape="1">
          <a:blip r:embed="rId3">
            <a:alphaModFix/>
          </a:blip>
          <a:srcRect b="0" l="0" r="0" t="0"/>
          <a:stretch/>
        </p:blipFill>
        <p:spPr>
          <a:xfrm>
            <a:off x="951725" y="1341125"/>
            <a:ext cx="7010400" cy="2819400"/>
          </a:xfrm>
          <a:prstGeom prst="rect">
            <a:avLst/>
          </a:prstGeom>
          <a:noFill/>
          <a:ln>
            <a:noFill/>
          </a:ln>
        </p:spPr>
      </p:pic>
      <p:sp>
        <p:nvSpPr>
          <p:cNvPr id="377" name="Shape 377"/>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B7B7B7"/>
                </a:solidFill>
              </a:rPr>
              <a:t>Shamir, A., 1984, August. Identity-based cryptosystems and signature schemes. In </a:t>
            </a:r>
            <a:r>
              <a:rPr i="1" lang="en" sz="1000">
                <a:solidFill>
                  <a:srgbClr val="B7B7B7"/>
                </a:solidFill>
              </a:rPr>
              <a:t>Workshop on the Theory and Application of Cryptographic Techniques</a:t>
            </a:r>
            <a:r>
              <a:rPr lang="en" sz="1000">
                <a:solidFill>
                  <a:srgbClr val="B7B7B7"/>
                </a:solidFill>
              </a:rPr>
              <a:t> (pp. 47-53). Springer Berlin Heidelberg.</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1" name="Shape 381"/>
        <p:cNvGrpSpPr/>
        <p:nvPr/>
      </p:nvGrpSpPr>
      <p:grpSpPr>
        <a:xfrm>
          <a:off x="0" y="0"/>
          <a:ext cx="0" cy="0"/>
          <a:chOff x="0" y="0"/>
          <a:chExt cx="0" cy="0"/>
        </a:xfrm>
      </p:grpSpPr>
      <p:sp>
        <p:nvSpPr>
          <p:cNvPr id="382" name="Shape 382"/>
          <p:cNvSpPr txBox="1"/>
          <p:nvPr>
            <p:ph type="ctrTitle"/>
          </p:nvPr>
        </p:nvSpPr>
        <p:spPr>
          <a:xfrm>
            <a:off x="685800" y="1428750"/>
            <a:ext cx="7543800" cy="1945500"/>
          </a:xfrm>
          <a:prstGeom prst="rect">
            <a:avLst/>
          </a:prstGeom>
          <a:noFill/>
          <a:ln>
            <a:noFill/>
          </a:ln>
        </p:spPr>
        <p:txBody>
          <a:bodyPr anchorCtr="0" anchor="b" bIns="91425" lIns="91425" rIns="91425" tIns="91425">
            <a:noAutofit/>
          </a:bodyPr>
          <a:lstStyle/>
          <a:p>
            <a:pPr indent="0" lvl="0" marL="0" marR="0" rtl="0" algn="l">
              <a:lnSpc>
                <a:spcPct val="100000"/>
              </a:lnSpc>
              <a:spcBef>
                <a:spcPts val="0"/>
              </a:spcBef>
              <a:spcAft>
                <a:spcPts val="0"/>
              </a:spcAft>
              <a:buClr>
                <a:schemeClr val="dk2"/>
              </a:buClr>
              <a:buSzPct val="25000"/>
              <a:buFont typeface="Cambria"/>
              <a:buNone/>
            </a:pPr>
            <a:r>
              <a:rPr b="0" i="0" lang="en" sz="6600" u="none" cap="none" strike="noStrike">
                <a:solidFill>
                  <a:schemeClr val="dk2"/>
                </a:solidFill>
                <a:latin typeface="Cambria"/>
                <a:ea typeface="Cambria"/>
                <a:cs typeface="Cambria"/>
                <a:sym typeface="Cambria"/>
              </a:rPr>
              <a:t>Application protocol</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idx="1" type="body"/>
          </p:nvPr>
        </p:nvSpPr>
        <p:spPr>
          <a:xfrm>
            <a:off x="457200" y="338225"/>
            <a:ext cx="7620000" cy="44625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0" i="0" lang="en" sz="2200" u="none" cap="none" strike="noStrike">
                <a:solidFill>
                  <a:schemeClr val="dk1"/>
                </a:solidFill>
                <a:latin typeface="Cambria"/>
                <a:ea typeface="Cambria"/>
                <a:cs typeface="Cambria"/>
                <a:sym typeface="Cambria"/>
              </a:rPr>
              <a:t>Bitcoin Protocol</a:t>
            </a: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This is also known as Cryptographic protocol.</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This protocol handles security based functions and applies cryptographic methods to it.</a:t>
            </a:r>
          </a:p>
        </p:txBody>
      </p:sp>
      <p:sp>
        <p:nvSpPr>
          <p:cNvPr id="388" name="Shape 388"/>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pic>
        <p:nvPicPr>
          <p:cNvPr id="389" name="Shape 389"/>
          <p:cNvPicPr preferRelativeResize="0"/>
          <p:nvPr/>
        </p:nvPicPr>
        <p:blipFill rotWithShape="1">
          <a:blip r:embed="rId3">
            <a:alphaModFix/>
          </a:blip>
          <a:srcRect b="0" l="0" r="0" t="0"/>
          <a:stretch/>
        </p:blipFill>
        <p:spPr>
          <a:xfrm>
            <a:off x="4945225" y="2034949"/>
            <a:ext cx="2421600" cy="2403299"/>
          </a:xfrm>
          <a:prstGeom prst="rect">
            <a:avLst/>
          </a:prstGeom>
          <a:noFill/>
          <a:ln>
            <a:noFill/>
          </a:ln>
        </p:spPr>
      </p:pic>
      <p:sp>
        <p:nvSpPr>
          <p:cNvPr id="390" name="Shape 390"/>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CCCCCC"/>
                </a:solidFill>
                <a:latin typeface="Cambria"/>
                <a:ea typeface="Cambria"/>
                <a:cs typeface="Cambria"/>
                <a:sym typeface="Cambria"/>
              </a:rPr>
              <a:t>Barber, S., Boyen, X., Shi, E. and Uzun, E., 2012, February. Bitter to better—how to make bitcoin a better currency. In </a:t>
            </a:r>
            <a:r>
              <a:rPr i="1" lang="en" sz="1000">
                <a:solidFill>
                  <a:srgbClr val="CCCCCC"/>
                </a:solidFill>
                <a:latin typeface="Cambria"/>
                <a:ea typeface="Cambria"/>
                <a:cs typeface="Cambria"/>
                <a:sym typeface="Cambria"/>
              </a:rPr>
              <a:t>International Conference on Financial Cryptography and Data Security</a:t>
            </a:r>
            <a:r>
              <a:rPr lang="en" sz="1000">
                <a:solidFill>
                  <a:srgbClr val="CCCCCC"/>
                </a:solidFill>
                <a:latin typeface="Cambria"/>
                <a:ea typeface="Cambria"/>
                <a:cs typeface="Cambria"/>
                <a:sym typeface="Cambria"/>
              </a:rPr>
              <a:t> (pp. 399-414). Springer Berlin Heidelberg.</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idx="1" type="body"/>
          </p:nvPr>
        </p:nvSpPr>
        <p:spPr>
          <a:xfrm>
            <a:off x="457200" y="237925"/>
            <a:ext cx="7620000" cy="43341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0" i="0" lang="en" sz="2200" u="none" cap="none" strike="noStrike">
                <a:solidFill>
                  <a:schemeClr val="dk1"/>
                </a:solidFill>
                <a:latin typeface="Cambria"/>
                <a:ea typeface="Cambria"/>
                <a:cs typeface="Cambria"/>
                <a:sym typeface="Cambria"/>
              </a:rPr>
              <a:t>Ethereum Protocol</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This is an open platform that lets anyone build and use decentralized applications that runs on blockchain technology.</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This is an open-source project built by many people around the world.</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Contrary to bitcoin, ethereum was designed to be adaptable and flexible. </a:t>
            </a:r>
          </a:p>
        </p:txBody>
      </p:sp>
      <p:sp>
        <p:nvSpPr>
          <p:cNvPr id="396" name="Shape 396"/>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None/>
            </a:pPr>
            <a:fld id="{00000000-1234-1234-1234-123412341234}" type="slidenum">
              <a:rPr lang="en"/>
              <a:t>‹#›</a:t>
            </a:fld>
          </a:p>
        </p:txBody>
      </p:sp>
      <p:sp>
        <p:nvSpPr>
          <p:cNvPr id="397" name="Shape 397"/>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CCCCCC"/>
                </a:solidFill>
                <a:latin typeface="Cambria"/>
                <a:ea typeface="Cambria"/>
                <a:cs typeface="Cambria"/>
                <a:sym typeface="Cambria"/>
              </a:rPr>
              <a:t>Barber, S., Boyen, X., Shi, E. and Uzun, E., 2012, February. Bitter to better—how to make bitcoin a better currency. In </a:t>
            </a:r>
            <a:r>
              <a:rPr i="1" lang="en" sz="1000">
                <a:solidFill>
                  <a:srgbClr val="CCCCCC"/>
                </a:solidFill>
                <a:latin typeface="Cambria"/>
                <a:ea typeface="Cambria"/>
                <a:cs typeface="Cambria"/>
                <a:sym typeface="Cambria"/>
              </a:rPr>
              <a:t>International Conference on Financial Cryptography and Data Security</a:t>
            </a:r>
            <a:r>
              <a:rPr lang="en" sz="1000">
                <a:solidFill>
                  <a:srgbClr val="CCCCCC"/>
                </a:solidFill>
                <a:latin typeface="Cambria"/>
                <a:ea typeface="Cambria"/>
                <a:cs typeface="Cambria"/>
                <a:sym typeface="Cambria"/>
              </a:rPr>
              <a:t> (pp. 399-414). Springer Berlin Heidelberg.</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ctrTitle"/>
          </p:nvPr>
        </p:nvSpPr>
        <p:spPr>
          <a:xfrm>
            <a:off x="685800" y="1428750"/>
            <a:ext cx="7543800" cy="1945500"/>
          </a:xfrm>
          <a:prstGeom prst="rect">
            <a:avLst/>
          </a:prstGeom>
        </p:spPr>
        <p:txBody>
          <a:bodyPr anchorCtr="0" anchor="b" bIns="91425" lIns="91425" rIns="91425" tIns="91425">
            <a:noAutofit/>
          </a:bodyPr>
          <a:lstStyle/>
          <a:p>
            <a:pPr lvl="0" rtl="0">
              <a:spcBef>
                <a:spcPts val="0"/>
              </a:spcBef>
              <a:buNone/>
            </a:pPr>
            <a:r>
              <a:rPr lang="en"/>
              <a:t>Bitcoin Transaction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ctrTitle"/>
          </p:nvPr>
        </p:nvSpPr>
        <p:spPr>
          <a:xfrm>
            <a:off x="685800" y="1428750"/>
            <a:ext cx="7543800" cy="19455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6600" u="none" cap="none" strike="noStrike">
                <a:solidFill>
                  <a:schemeClr val="dk2"/>
                </a:solidFill>
                <a:latin typeface="Cambria"/>
                <a:ea typeface="Cambria"/>
                <a:cs typeface="Cambria"/>
                <a:sym typeface="Cambria"/>
              </a:rPr>
              <a:t>Overview</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idx="1" type="body"/>
          </p:nvPr>
        </p:nvSpPr>
        <p:spPr>
          <a:xfrm>
            <a:off x="457200" y="-100300"/>
            <a:ext cx="7620000" cy="48753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u="none" cap="none" strike="noStrike">
                <a:solidFill>
                  <a:schemeClr val="dk1"/>
                </a:solidFill>
                <a:latin typeface="Cambria"/>
                <a:ea typeface="Cambria"/>
                <a:cs typeface="Cambria"/>
                <a:sym typeface="Cambria"/>
              </a:rPr>
              <a:t>Transactions let users spend satoshis</a:t>
            </a:r>
          </a:p>
          <a:p>
            <a:pPr indent="0" lvl="0" marL="0" marR="0" rtl="0" algn="l">
              <a:lnSpc>
                <a:spcPct val="100000"/>
              </a:lnSpc>
              <a:spcBef>
                <a:spcPts val="0"/>
              </a:spcBef>
              <a:spcAft>
                <a:spcPts val="0"/>
              </a:spcAft>
              <a:buNone/>
            </a:pPr>
            <a:r>
              <a:t/>
            </a:r>
            <a:endParaRPr>
              <a:latin typeface="Cambria"/>
              <a:ea typeface="Cambria"/>
              <a:cs typeface="Cambria"/>
              <a:sym typeface="Cambria"/>
            </a:endParaRPr>
          </a:p>
          <a:p>
            <a:pPr indent="-88900" lvl="0" marL="342900" marR="0" rtl="0" algn="l">
              <a:lnSpc>
                <a:spcPct val="100000"/>
              </a:lnSpc>
              <a:spcBef>
                <a:spcPts val="0"/>
              </a:spcBef>
              <a:spcAft>
                <a:spcPts val="0"/>
              </a:spcAft>
              <a:buClr>
                <a:schemeClr val="accent1"/>
              </a:buClr>
              <a:buSzPct val="100000"/>
              <a:buFont typeface="Cambria"/>
              <a:buChar char="•"/>
            </a:pPr>
            <a:r>
              <a:rPr lang="en">
                <a:solidFill>
                  <a:srgbClr val="222222"/>
                </a:solidFill>
                <a:highlight>
                  <a:srgbClr val="FFFFFF"/>
                </a:highlight>
                <a:latin typeface="Cambria"/>
                <a:ea typeface="Cambria"/>
                <a:cs typeface="Cambria"/>
                <a:sym typeface="Cambria"/>
              </a:rPr>
              <a:t>A </a:t>
            </a:r>
            <a:r>
              <a:rPr b="1" lang="en">
                <a:solidFill>
                  <a:srgbClr val="222222"/>
                </a:solidFill>
                <a:highlight>
                  <a:srgbClr val="FFFFFF"/>
                </a:highlight>
                <a:latin typeface="Cambria"/>
                <a:ea typeface="Cambria"/>
                <a:cs typeface="Cambria"/>
                <a:sym typeface="Cambria"/>
              </a:rPr>
              <a:t>Satoshi</a:t>
            </a:r>
            <a:r>
              <a:rPr lang="en">
                <a:solidFill>
                  <a:srgbClr val="222222"/>
                </a:solidFill>
                <a:highlight>
                  <a:srgbClr val="FFFFFF"/>
                </a:highlight>
                <a:latin typeface="Cambria"/>
                <a:ea typeface="Cambria"/>
                <a:cs typeface="Cambria"/>
                <a:sym typeface="Cambria"/>
              </a:rPr>
              <a:t> is the smallest fraction of a Bitcoin that can currently be sent: 0.00000001 BTC</a:t>
            </a:r>
          </a:p>
          <a:p>
            <a:pPr indent="0" lvl="0" marL="0" marR="0" rtl="0" algn="l">
              <a:lnSpc>
                <a:spcPct val="100000"/>
              </a:lnSpc>
              <a:spcBef>
                <a:spcPts val="440"/>
              </a:spcBef>
              <a:spcAft>
                <a:spcPts val="0"/>
              </a:spcAft>
              <a:buNone/>
            </a:pPr>
            <a:r>
              <a:t/>
            </a:r>
            <a:endParaRPr>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u="none" cap="none" strike="noStrike">
                <a:solidFill>
                  <a:schemeClr val="dk1"/>
                </a:solidFill>
                <a:latin typeface="Cambria"/>
                <a:ea typeface="Cambria"/>
                <a:cs typeface="Cambria"/>
                <a:sym typeface="Cambria"/>
              </a:rPr>
              <a:t>There are two types of transactions</a:t>
            </a:r>
          </a:p>
          <a:p>
            <a:pPr indent="0" lvl="0" marL="0" marR="0" rtl="0" algn="l">
              <a:lnSpc>
                <a:spcPct val="100000"/>
              </a:lnSpc>
              <a:spcBef>
                <a:spcPts val="440"/>
              </a:spcBef>
              <a:spcAft>
                <a:spcPts val="0"/>
              </a:spcAft>
              <a:buNone/>
            </a:pPr>
            <a:r>
              <a:t/>
            </a:r>
            <a:endParaRPr>
              <a:latin typeface="Cambria"/>
              <a:ea typeface="Cambria"/>
              <a:cs typeface="Cambria"/>
              <a:sym typeface="Cambria"/>
            </a:endParaRPr>
          </a:p>
          <a:p>
            <a:pPr indent="-93980" lvl="1" marL="640080" marR="0" rtl="0" algn="l">
              <a:lnSpc>
                <a:spcPct val="100000"/>
              </a:lnSpc>
              <a:spcBef>
                <a:spcPts val="400"/>
              </a:spcBef>
              <a:spcAft>
                <a:spcPts val="0"/>
              </a:spcAft>
              <a:buClr>
                <a:schemeClr val="accent2"/>
              </a:buClr>
              <a:buSzPct val="100000"/>
              <a:buFont typeface="Cambria"/>
              <a:buChar char="•"/>
            </a:pPr>
            <a:r>
              <a:rPr b="0" i="0" lang="en" sz="1800" u="none" cap="none" strike="noStrike">
                <a:solidFill>
                  <a:schemeClr val="dk1"/>
                </a:solidFill>
                <a:latin typeface="Cambria"/>
                <a:ea typeface="Cambria"/>
                <a:cs typeface="Cambria"/>
                <a:sym typeface="Cambria"/>
              </a:rPr>
              <a:t>Coinbase transactions</a:t>
            </a:r>
          </a:p>
          <a:p>
            <a:pPr indent="-116838" lvl="2" marL="1005838" marR="0" rtl="0" algn="l">
              <a:lnSpc>
                <a:spcPct val="100000"/>
              </a:lnSpc>
              <a:spcBef>
                <a:spcPts val="360"/>
              </a:spcBef>
              <a:spcAft>
                <a:spcPts val="0"/>
              </a:spcAft>
              <a:buClr>
                <a:schemeClr val="accent3"/>
              </a:buClr>
              <a:buSzPct val="100000"/>
              <a:buFont typeface="Cambria"/>
              <a:buChar char="•"/>
            </a:pPr>
            <a:r>
              <a:rPr b="0" i="0" lang="en" u="none" cap="none" strike="noStrike">
                <a:solidFill>
                  <a:schemeClr val="dk1"/>
                </a:solidFill>
                <a:latin typeface="Cambria"/>
                <a:ea typeface="Cambria"/>
                <a:cs typeface="Cambria"/>
                <a:sym typeface="Cambria"/>
              </a:rPr>
              <a:t>New Bitcoins are introduced into the system</a:t>
            </a:r>
          </a:p>
          <a:p>
            <a:pPr indent="-116838" lvl="2" marL="1005838" marR="0" rtl="0" algn="l">
              <a:lnSpc>
                <a:spcPct val="100000"/>
              </a:lnSpc>
              <a:spcBef>
                <a:spcPts val="360"/>
              </a:spcBef>
              <a:spcAft>
                <a:spcPts val="0"/>
              </a:spcAft>
              <a:buClr>
                <a:schemeClr val="accent3"/>
              </a:buClr>
              <a:buSzPct val="100000"/>
              <a:buFont typeface="Cambria"/>
              <a:buChar char="•"/>
            </a:pPr>
            <a:r>
              <a:rPr b="0" i="0" lang="en" u="none" cap="none" strike="noStrike">
                <a:solidFill>
                  <a:schemeClr val="dk1"/>
                </a:solidFill>
                <a:latin typeface="Cambria"/>
                <a:ea typeface="Cambria"/>
                <a:cs typeface="Cambria"/>
                <a:sym typeface="Cambria"/>
              </a:rPr>
              <a:t>In every block as the very first transaction</a:t>
            </a:r>
          </a:p>
          <a:p>
            <a:pPr indent="-116838" lvl="2" marL="1005838" marR="0" rtl="0" algn="l">
              <a:lnSpc>
                <a:spcPct val="100000"/>
              </a:lnSpc>
              <a:spcBef>
                <a:spcPts val="360"/>
              </a:spcBef>
              <a:spcAft>
                <a:spcPts val="0"/>
              </a:spcAft>
              <a:buClr>
                <a:schemeClr val="accent3"/>
              </a:buClr>
              <a:buSzPct val="100000"/>
              <a:buFont typeface="Cambria"/>
              <a:buChar char="•"/>
            </a:pPr>
            <a:r>
              <a:rPr b="0" i="0" lang="en" u="none" cap="none" strike="noStrike">
                <a:solidFill>
                  <a:schemeClr val="dk1"/>
                </a:solidFill>
                <a:latin typeface="Cambria"/>
                <a:ea typeface="Cambria"/>
                <a:cs typeface="Cambria"/>
                <a:sym typeface="Cambria"/>
              </a:rPr>
              <a:t>reward for solving a proof-of-work problem</a:t>
            </a:r>
          </a:p>
          <a:p>
            <a:pPr indent="-106680" lvl="1" marL="640080" marR="0" rtl="0" algn="l">
              <a:lnSpc>
                <a:spcPct val="100000"/>
              </a:lnSpc>
              <a:spcBef>
                <a:spcPts val="400"/>
              </a:spcBef>
              <a:spcAft>
                <a:spcPts val="0"/>
              </a:spcAft>
              <a:buClr>
                <a:schemeClr val="accent2"/>
              </a:buClr>
              <a:buSzPct val="111111"/>
              <a:buFont typeface="Arial"/>
              <a:buNone/>
            </a:pPr>
            <a:r>
              <a:t/>
            </a:r>
            <a:endParaRPr b="0" i="0" sz="1800" u="none" cap="none" strike="noStrike">
              <a:solidFill>
                <a:schemeClr val="dk1"/>
              </a:solidFill>
              <a:latin typeface="Cambria"/>
              <a:ea typeface="Cambria"/>
              <a:cs typeface="Cambria"/>
              <a:sym typeface="Cambria"/>
            </a:endParaRPr>
          </a:p>
          <a:p>
            <a:pPr indent="-93980" lvl="1" marL="640080" marR="0" rtl="0" algn="l">
              <a:lnSpc>
                <a:spcPct val="100000"/>
              </a:lnSpc>
              <a:spcBef>
                <a:spcPts val="400"/>
              </a:spcBef>
              <a:spcAft>
                <a:spcPts val="0"/>
              </a:spcAft>
              <a:buClr>
                <a:schemeClr val="accent2"/>
              </a:buClr>
              <a:buSzPct val="100000"/>
              <a:buFont typeface="Cambria"/>
              <a:buChar char="•"/>
            </a:pPr>
            <a:r>
              <a:rPr b="0" i="0" lang="en" sz="1800" u="none" cap="none" strike="noStrike">
                <a:solidFill>
                  <a:schemeClr val="dk1"/>
                </a:solidFill>
                <a:latin typeface="Cambria"/>
                <a:ea typeface="Cambria"/>
                <a:cs typeface="Cambria"/>
                <a:sym typeface="Cambria"/>
              </a:rPr>
              <a:t>Regular transactions</a:t>
            </a:r>
          </a:p>
          <a:p>
            <a:pPr indent="-116838" lvl="2" marL="1005838" marR="0" rtl="0" algn="l">
              <a:lnSpc>
                <a:spcPct val="100000"/>
              </a:lnSpc>
              <a:spcBef>
                <a:spcPts val="360"/>
              </a:spcBef>
              <a:spcAft>
                <a:spcPts val="0"/>
              </a:spcAft>
              <a:buClr>
                <a:schemeClr val="accent3"/>
              </a:buClr>
              <a:buSzPct val="100000"/>
              <a:buFont typeface="Cambria"/>
              <a:buChar char="•"/>
            </a:pPr>
            <a:r>
              <a:rPr b="0" i="0" lang="en" u="none" cap="none" strike="noStrike">
                <a:solidFill>
                  <a:schemeClr val="dk1"/>
                </a:solidFill>
                <a:latin typeface="Cambria"/>
                <a:ea typeface="Cambria"/>
                <a:cs typeface="Cambria"/>
                <a:sym typeface="Cambria"/>
              </a:rPr>
              <a:t>Are used to transfer existing Bitcoins amongst different accounts</a:t>
            </a:r>
          </a:p>
          <a:p>
            <a:pPr indent="-88900" lvl="0" marL="342900" marR="0" rtl="0" algn="l">
              <a:lnSpc>
                <a:spcPct val="100000"/>
              </a:lnSpc>
              <a:spcBef>
                <a:spcPts val="440"/>
              </a:spcBef>
              <a:spcAft>
                <a:spcPts val="0"/>
              </a:spcAft>
              <a:buClr>
                <a:schemeClr val="accent1"/>
              </a:buClr>
              <a:buSzPct val="122222"/>
              <a:buFont typeface="Arial"/>
              <a:buNone/>
            </a:pPr>
            <a:r>
              <a:t/>
            </a:r>
            <a:endParaRPr b="0" i="0" sz="18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Arial"/>
              <a:buNone/>
            </a:pPr>
            <a:r>
              <a:t/>
            </a:r>
            <a:endParaRPr b="0" i="0" u="none" cap="none" strike="noStrike">
              <a:solidFill>
                <a:schemeClr val="dk1"/>
              </a:solidFill>
              <a:latin typeface="Cambria"/>
              <a:ea typeface="Cambria"/>
              <a:cs typeface="Cambria"/>
              <a:sym typeface="Cambria"/>
            </a:endParaRPr>
          </a:p>
        </p:txBody>
      </p:sp>
      <p:sp>
        <p:nvSpPr>
          <p:cNvPr id="408" name="Shape 408"/>
          <p:cNvSpPr/>
          <p:nvPr>
            <p:ph idx="12" type="sldNum"/>
          </p:nvPr>
        </p:nvSpPr>
        <p:spPr>
          <a:xfrm>
            <a:off x="8531788" y="4236720"/>
            <a:ext cx="548700" cy="297300"/>
          </a:xfrm>
          <a:prstGeom prst="bracketPair">
            <a:avLst/>
          </a:prstGeom>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409" name="Shape 409"/>
          <p:cNvSpPr txBox="1"/>
          <p:nvPr/>
        </p:nvSpPr>
        <p:spPr>
          <a:xfrm>
            <a:off x="76200" y="46668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CCCCCC"/>
                </a:solidFill>
                <a:latin typeface="Cambria"/>
                <a:ea typeface="Cambria"/>
                <a:cs typeface="Cambria"/>
                <a:sym typeface="Cambria"/>
              </a:rPr>
              <a:t>Barber, S., Boyen, X., Shi, E. and Uzun, E., 2012, February. Bitter to better—how to make bitcoin a better currency. In </a:t>
            </a:r>
            <a:r>
              <a:rPr i="1" lang="en" sz="1000">
                <a:solidFill>
                  <a:srgbClr val="CCCCCC"/>
                </a:solidFill>
                <a:latin typeface="Cambria"/>
                <a:ea typeface="Cambria"/>
                <a:cs typeface="Cambria"/>
                <a:sym typeface="Cambria"/>
              </a:rPr>
              <a:t>International Conference on Financial Cryptography and Data Security</a:t>
            </a:r>
            <a:r>
              <a:rPr lang="en" sz="1000">
                <a:solidFill>
                  <a:srgbClr val="CCCCCC"/>
                </a:solidFill>
                <a:latin typeface="Cambria"/>
                <a:ea typeface="Cambria"/>
                <a:cs typeface="Cambria"/>
                <a:sym typeface="Cambria"/>
              </a:rPr>
              <a:t> (pp. 399-414). Springer Berlin Heidelberg.</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descr="Block Chain Overview" id="414" name="Shape 414"/>
          <p:cNvSpPr/>
          <p:nvPr/>
        </p:nvSpPr>
        <p:spPr>
          <a:xfrm>
            <a:off x="155575" y="-108346"/>
            <a:ext cx="304800" cy="228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415" name="Shape 415"/>
          <p:cNvPicPr preferRelativeResize="0"/>
          <p:nvPr/>
        </p:nvPicPr>
        <p:blipFill rotWithShape="1">
          <a:blip r:embed="rId3">
            <a:alphaModFix/>
          </a:blip>
          <a:srcRect b="29000" l="29373" r="14377" t="31999"/>
          <a:stretch/>
        </p:blipFill>
        <p:spPr>
          <a:xfrm>
            <a:off x="689700" y="871800"/>
            <a:ext cx="7567800" cy="3399900"/>
          </a:xfrm>
          <a:prstGeom prst="rect">
            <a:avLst/>
          </a:prstGeom>
          <a:noFill/>
          <a:ln>
            <a:noFill/>
          </a:ln>
        </p:spPr>
      </p:pic>
      <p:sp>
        <p:nvSpPr>
          <p:cNvPr id="416" name="Shape 416"/>
          <p:cNvSpPr/>
          <p:nvPr>
            <p:ph idx="12" type="sldNum"/>
          </p:nvPr>
        </p:nvSpPr>
        <p:spPr>
          <a:xfrm>
            <a:off x="8531788" y="4236720"/>
            <a:ext cx="548700" cy="297300"/>
          </a:xfrm>
          <a:prstGeom prst="bracketPair">
            <a:avLst/>
          </a:prstGeom>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417" name="Shape 417"/>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CCCCCC"/>
                </a:solidFill>
                <a:latin typeface="Cambria"/>
                <a:ea typeface="Cambria"/>
                <a:cs typeface="Cambria"/>
                <a:sym typeface="Cambria"/>
              </a:rPr>
              <a:t>Barber, S., Boyen, X., Shi, E. and Uzun, E., 2012, February. Bitter to better—how to make bitcoin a better currency. In </a:t>
            </a:r>
            <a:r>
              <a:rPr i="1" lang="en" sz="1000">
                <a:solidFill>
                  <a:srgbClr val="CCCCCC"/>
                </a:solidFill>
                <a:latin typeface="Cambria"/>
                <a:ea typeface="Cambria"/>
                <a:cs typeface="Cambria"/>
                <a:sym typeface="Cambria"/>
              </a:rPr>
              <a:t>International Conference on Financial Cryptography and Data Security</a:t>
            </a:r>
            <a:r>
              <a:rPr lang="en" sz="1000">
                <a:solidFill>
                  <a:srgbClr val="CCCCCC"/>
                </a:solidFill>
                <a:latin typeface="Cambria"/>
                <a:ea typeface="Cambria"/>
                <a:cs typeface="Cambria"/>
                <a:sym typeface="Cambria"/>
              </a:rPr>
              <a:t> (pp. 399-414). Springer Berlin Heidelberg.</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idx="1" type="body"/>
          </p:nvPr>
        </p:nvSpPr>
        <p:spPr>
          <a:xfrm>
            <a:off x="457200" y="290025"/>
            <a:ext cx="7620000" cy="42060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Each transaction is prefixed by a four-byte transaction version number </a:t>
            </a:r>
          </a:p>
          <a:p>
            <a:pPr indent="-106680" lvl="1" marL="640080" marR="0" rtl="0" algn="l">
              <a:lnSpc>
                <a:spcPct val="100000"/>
              </a:lnSpc>
              <a:spcBef>
                <a:spcPts val="400"/>
              </a:spcBef>
              <a:spcAft>
                <a:spcPts val="0"/>
              </a:spcAft>
              <a:buClr>
                <a:schemeClr val="accent2"/>
              </a:buClr>
              <a:buSzPct val="100000"/>
              <a:buFont typeface="Cambria"/>
              <a:buChar char="•"/>
            </a:pPr>
            <a:r>
              <a:rPr b="0" i="0" lang="en" sz="2000" u="none" cap="none" strike="noStrike">
                <a:solidFill>
                  <a:schemeClr val="dk1"/>
                </a:solidFill>
                <a:latin typeface="Cambria"/>
                <a:ea typeface="Cambria"/>
                <a:cs typeface="Cambria"/>
                <a:sym typeface="Cambria"/>
              </a:rPr>
              <a:t>Bitcoin peers and miners which set of rules to use to validate it</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Each transaction has at least one input and one output</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Each input spends the satoshis paid to a previous output. </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Each output then waits as an Unspent Transaction Output (UTXO) until a later input spends it</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p:txBody>
      </p:sp>
      <p:sp>
        <p:nvSpPr>
          <p:cNvPr id="423" name="Shape 423"/>
          <p:cNvSpPr/>
          <p:nvPr>
            <p:ph idx="12" type="sldNum"/>
          </p:nvPr>
        </p:nvSpPr>
        <p:spPr>
          <a:xfrm>
            <a:off x="8531788" y="4236720"/>
            <a:ext cx="548700" cy="297300"/>
          </a:xfrm>
          <a:prstGeom prst="bracketPair">
            <a:avLst/>
          </a:prstGeom>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424" name="Shape 424"/>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CCCCCC"/>
                </a:solidFill>
                <a:latin typeface="Cambria"/>
                <a:ea typeface="Cambria"/>
                <a:cs typeface="Cambria"/>
                <a:sym typeface="Cambria"/>
              </a:rPr>
              <a:t>Barber, S., Boyen, X., Shi, E. and Uzun, E., 2012, February. Bitter to better—how to make bitcoin a better currency. In </a:t>
            </a:r>
            <a:r>
              <a:rPr i="1" lang="en" sz="1000">
                <a:solidFill>
                  <a:srgbClr val="CCCCCC"/>
                </a:solidFill>
                <a:latin typeface="Cambria"/>
                <a:ea typeface="Cambria"/>
                <a:cs typeface="Cambria"/>
                <a:sym typeface="Cambria"/>
              </a:rPr>
              <a:t>International Conference on Financial Cryptography and Data Security</a:t>
            </a:r>
            <a:r>
              <a:rPr lang="en" sz="1000">
                <a:solidFill>
                  <a:srgbClr val="CCCCCC"/>
                </a:solidFill>
                <a:latin typeface="Cambria"/>
                <a:ea typeface="Cambria"/>
                <a:cs typeface="Cambria"/>
                <a:sym typeface="Cambria"/>
              </a:rPr>
              <a:t> (pp. 399-414). Springer Berlin Heidelberg.</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descr="Block Chain Overview" id="429" name="Shape 429"/>
          <p:cNvSpPr/>
          <p:nvPr/>
        </p:nvSpPr>
        <p:spPr>
          <a:xfrm>
            <a:off x="155575" y="-108346"/>
            <a:ext cx="304800" cy="228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430" name="Shape 430"/>
          <p:cNvPicPr preferRelativeResize="0"/>
          <p:nvPr/>
        </p:nvPicPr>
        <p:blipFill rotWithShape="1">
          <a:blip r:embed="rId3">
            <a:alphaModFix/>
          </a:blip>
          <a:srcRect b="53000" l="40000" r="22499" t="20999"/>
          <a:stretch/>
        </p:blipFill>
        <p:spPr>
          <a:xfrm>
            <a:off x="761725" y="1104900"/>
            <a:ext cx="7163100" cy="2750700"/>
          </a:xfrm>
          <a:prstGeom prst="rect">
            <a:avLst/>
          </a:prstGeom>
          <a:noFill/>
          <a:ln>
            <a:noFill/>
          </a:ln>
        </p:spPr>
      </p:pic>
      <p:sp>
        <p:nvSpPr>
          <p:cNvPr id="431" name="Shape 431"/>
          <p:cNvSpPr/>
          <p:nvPr>
            <p:ph idx="12" type="sldNum"/>
          </p:nvPr>
        </p:nvSpPr>
        <p:spPr>
          <a:xfrm>
            <a:off x="8531788" y="4236720"/>
            <a:ext cx="548700" cy="297300"/>
          </a:xfrm>
          <a:prstGeom prst="bracketPair">
            <a:avLst/>
          </a:prstGeom>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432" name="Shape 432"/>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CCCCCC"/>
                </a:solidFill>
                <a:latin typeface="Cambria"/>
                <a:ea typeface="Cambria"/>
                <a:cs typeface="Cambria"/>
                <a:sym typeface="Cambria"/>
              </a:rPr>
              <a:t>Barber, S., Boyen, X., Shi, E. and Uzun, E., 2012, February. Bitter to better—how to make bitcoin a better currency. In </a:t>
            </a:r>
            <a:r>
              <a:rPr i="1" lang="en" sz="1000">
                <a:solidFill>
                  <a:srgbClr val="CCCCCC"/>
                </a:solidFill>
                <a:latin typeface="Cambria"/>
                <a:ea typeface="Cambria"/>
                <a:cs typeface="Cambria"/>
                <a:sym typeface="Cambria"/>
              </a:rPr>
              <a:t>International Conference on Financial Cryptography and Data Security</a:t>
            </a:r>
            <a:r>
              <a:rPr lang="en" sz="1000">
                <a:solidFill>
                  <a:srgbClr val="CCCCCC"/>
                </a:solidFill>
                <a:latin typeface="Cambria"/>
                <a:ea typeface="Cambria"/>
                <a:cs typeface="Cambria"/>
                <a:sym typeface="Cambria"/>
              </a:rPr>
              <a:t> (pp. 399-414). Springer Berlin Heidelberg.</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idx="1" type="body"/>
          </p:nvPr>
        </p:nvSpPr>
        <p:spPr>
          <a:xfrm>
            <a:off x="457200" y="734775"/>
            <a:ext cx="7620000" cy="40659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An input uses a transaction identifier (txid) </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And an output index number (often called “vout” for output vector) to identify a particular output to be spent</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It also has a signature script which allows it to provide data parameters that satisfy the conditionals in the pubkey script</a:t>
            </a:r>
          </a:p>
        </p:txBody>
      </p:sp>
      <p:sp>
        <p:nvSpPr>
          <p:cNvPr id="438" name="Shape 438"/>
          <p:cNvSpPr/>
          <p:nvPr>
            <p:ph idx="12" type="sldNum"/>
          </p:nvPr>
        </p:nvSpPr>
        <p:spPr>
          <a:xfrm>
            <a:off x="8531788" y="4236720"/>
            <a:ext cx="548700" cy="297300"/>
          </a:xfrm>
          <a:prstGeom prst="bracketPair">
            <a:avLst/>
          </a:prstGeom>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439" name="Shape 439"/>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CCCCCC"/>
                </a:solidFill>
                <a:latin typeface="Cambria"/>
                <a:ea typeface="Cambria"/>
                <a:cs typeface="Cambria"/>
                <a:sym typeface="Cambria"/>
              </a:rPr>
              <a:t>Barber, S., Boyen, X., Shi, E. and Uzun, E., 2012, February. Bitter to better—how to make bitcoin a better currency. In </a:t>
            </a:r>
            <a:r>
              <a:rPr i="1" lang="en" sz="1000">
                <a:solidFill>
                  <a:srgbClr val="CCCCCC"/>
                </a:solidFill>
                <a:latin typeface="Cambria"/>
                <a:ea typeface="Cambria"/>
                <a:cs typeface="Cambria"/>
                <a:sym typeface="Cambria"/>
              </a:rPr>
              <a:t>International Conference on Financial Cryptography and Data Security</a:t>
            </a:r>
            <a:r>
              <a:rPr lang="en" sz="1000">
                <a:solidFill>
                  <a:srgbClr val="CCCCCC"/>
                </a:solidFill>
                <a:latin typeface="Cambria"/>
                <a:ea typeface="Cambria"/>
                <a:cs typeface="Cambria"/>
                <a:sym typeface="Cambria"/>
              </a:rPr>
              <a:t> (pp. 399-414). Springer Berlin Heidelberg.</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idx="1" type="body"/>
          </p:nvPr>
        </p:nvSpPr>
        <p:spPr>
          <a:xfrm>
            <a:off x="457200" y="991375"/>
            <a:ext cx="7620000" cy="38094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An output has an implied index number based on its location in the transaction</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The output also has an amount in satoshis which it pays to a conditional pubkey script</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Anyone who can satisfy the conditions of that pubkey script can spend up to the amount of satoshis paid to it</a:t>
            </a:r>
          </a:p>
        </p:txBody>
      </p:sp>
      <p:sp>
        <p:nvSpPr>
          <p:cNvPr id="445" name="Shape 445"/>
          <p:cNvSpPr/>
          <p:nvPr>
            <p:ph idx="12" type="sldNum"/>
          </p:nvPr>
        </p:nvSpPr>
        <p:spPr>
          <a:xfrm>
            <a:off x="8531788" y="4236720"/>
            <a:ext cx="548700" cy="297300"/>
          </a:xfrm>
          <a:prstGeom prst="bracketPair">
            <a:avLst/>
          </a:prstGeom>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446" name="Shape 446"/>
          <p:cNvSpPr txBox="1"/>
          <p:nvPr/>
        </p:nvSpPr>
        <p:spPr>
          <a:xfrm>
            <a:off x="76200" y="4438250"/>
            <a:ext cx="8123100" cy="695400"/>
          </a:xfrm>
          <a:prstGeom prst="rect">
            <a:avLst/>
          </a:prstGeom>
          <a:noFill/>
          <a:ln>
            <a:noFill/>
          </a:ln>
        </p:spPr>
        <p:txBody>
          <a:bodyPr anchorCtr="0" anchor="ctr" bIns="91425" lIns="91425" rIns="91425" tIns="91425">
            <a:noAutofit/>
          </a:bodyPr>
          <a:lstStyle/>
          <a:p>
            <a:pPr lvl="0" rtl="0" algn="ctr">
              <a:spcBef>
                <a:spcPts val="0"/>
              </a:spcBef>
              <a:buNone/>
            </a:pPr>
            <a:r>
              <a:rPr lang="en" sz="1000">
                <a:solidFill>
                  <a:srgbClr val="CCCCCC"/>
                </a:solidFill>
                <a:latin typeface="Cambria"/>
                <a:ea typeface="Cambria"/>
                <a:cs typeface="Cambria"/>
                <a:sym typeface="Cambria"/>
              </a:rPr>
              <a:t>Barber, S., Boyen, X., Shi, E. and Uzun, E., 2012, February. Bitter to better—how to make bitcoin a better currency. In </a:t>
            </a:r>
            <a:r>
              <a:rPr i="1" lang="en" sz="1000">
                <a:solidFill>
                  <a:srgbClr val="CCCCCC"/>
                </a:solidFill>
                <a:latin typeface="Cambria"/>
                <a:ea typeface="Cambria"/>
                <a:cs typeface="Cambria"/>
                <a:sym typeface="Cambria"/>
              </a:rPr>
              <a:t>International Conference on Financial Cryptography and Data Security</a:t>
            </a:r>
            <a:r>
              <a:rPr lang="en" sz="1000">
                <a:solidFill>
                  <a:srgbClr val="CCCCCC"/>
                </a:solidFill>
                <a:latin typeface="Cambria"/>
                <a:ea typeface="Cambria"/>
                <a:cs typeface="Cambria"/>
                <a:sym typeface="Cambria"/>
              </a:rPr>
              <a:t> (pp. 399-414). Springer Berlin Heidelberg.</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457200" y="205978"/>
            <a:ext cx="7620000" cy="857400"/>
          </a:xfrm>
          <a:prstGeom prst="rect">
            <a:avLst/>
          </a:prstGeom>
        </p:spPr>
        <p:txBody>
          <a:bodyPr anchorCtr="0" anchor="ctr" bIns="91425" lIns="91425" rIns="91425" tIns="91425">
            <a:noAutofit/>
          </a:bodyPr>
          <a:lstStyle/>
          <a:p>
            <a:pPr lvl="0" rtl="0" algn="ctr">
              <a:spcBef>
                <a:spcPts val="0"/>
              </a:spcBef>
              <a:buNone/>
            </a:pPr>
            <a:r>
              <a:rPr lang="en"/>
              <a:t>Further readings</a:t>
            </a:r>
          </a:p>
        </p:txBody>
      </p:sp>
      <p:sp>
        <p:nvSpPr>
          <p:cNvPr id="452" name="Shape 452"/>
          <p:cNvSpPr txBox="1"/>
          <p:nvPr>
            <p:ph idx="1" type="body"/>
          </p:nvPr>
        </p:nvSpPr>
        <p:spPr>
          <a:xfrm>
            <a:off x="398875" y="1200150"/>
            <a:ext cx="7620000" cy="3600600"/>
          </a:xfrm>
          <a:prstGeom prst="rect">
            <a:avLst/>
          </a:prstGeom>
        </p:spPr>
        <p:txBody>
          <a:bodyPr anchorCtr="0" anchor="t" bIns="91425" lIns="91425" rIns="91425" tIns="91425">
            <a:noAutofit/>
          </a:bodyPr>
          <a:lstStyle/>
          <a:p>
            <a:pPr lvl="0" rtl="0">
              <a:spcBef>
                <a:spcPts val="0"/>
              </a:spcBef>
              <a:buNone/>
            </a:pPr>
            <a:r>
              <a:rPr lang="en" u="sng">
                <a:solidFill>
                  <a:srgbClr val="786D52"/>
                </a:solidFill>
                <a:hlinkClick r:id="rId3"/>
              </a:rPr>
              <a:t>https://bitsonblocks.net/2016/02/01/a-gentle-introduction-to-smart-contracts/</a:t>
            </a:r>
          </a:p>
          <a:p>
            <a:pPr lvl="0" rtl="0">
              <a:spcBef>
                <a:spcPts val="0"/>
              </a:spcBef>
              <a:buNone/>
            </a:pPr>
            <a:r>
              <a:t/>
            </a:r>
            <a:endParaRPr>
              <a:solidFill>
                <a:srgbClr val="786D52"/>
              </a:solidFill>
            </a:endParaRPr>
          </a:p>
          <a:p>
            <a:pPr lvl="0" rtl="0">
              <a:spcBef>
                <a:spcPts val="0"/>
              </a:spcBef>
              <a:buNone/>
            </a:pPr>
            <a:r>
              <a:rPr lang="en" u="sng">
                <a:solidFill>
                  <a:srgbClr val="786D52"/>
                </a:solidFill>
                <a:hlinkClick r:id="rId4"/>
              </a:rPr>
              <a:t>https://bitsonblocks.net/2016/05/09/confused-by-blockchains-revolution-vs-evolution/</a:t>
            </a:r>
          </a:p>
          <a:p>
            <a:pPr indent="0" lvl="0" marL="254000" rtl="0">
              <a:spcBef>
                <a:spcPts val="0"/>
              </a:spcBef>
              <a:buNone/>
            </a:pPr>
            <a:r>
              <a:t/>
            </a:r>
            <a:endParaRPr>
              <a:solidFill>
                <a:srgbClr val="786D52"/>
              </a:solidFill>
            </a:endParaRPr>
          </a:p>
          <a:p>
            <a:pPr indent="0" lvl="0" marL="254000" rtl="0">
              <a:spcBef>
                <a:spcPts val="0"/>
              </a:spcBef>
              <a:buNone/>
            </a:pPr>
            <a:r>
              <a:rPr lang="en" u="sng">
                <a:solidFill>
                  <a:srgbClr val="786D52"/>
                </a:solidFill>
                <a:hlinkClick r:id="rId5"/>
              </a:rPr>
              <a:t>https://bitsonblocks.net/2015/12/01/the-pros-and-cons-of-internal-blockchains/</a:t>
            </a:r>
            <a:r>
              <a:rPr lang="en">
                <a:solidFill>
                  <a:srgbClr val="786D52"/>
                </a:solidFill>
              </a:rPr>
              <a:t>	</a:t>
            </a:r>
          </a:p>
          <a:p>
            <a:pPr lvl="0" rtl="0">
              <a:spcBef>
                <a:spcPts val="0"/>
              </a:spcBef>
              <a:buNone/>
            </a:pPr>
            <a:r>
              <a:t/>
            </a:r>
            <a:endParaRPr>
              <a:solidFill>
                <a:srgbClr val="786D52"/>
              </a:solidFill>
            </a:endParaRPr>
          </a:p>
        </p:txBody>
      </p:sp>
      <p:sp>
        <p:nvSpPr>
          <p:cNvPr id="453" name="Shape 453"/>
          <p:cNvSpPr/>
          <p:nvPr>
            <p:ph idx="12" type="sldNum"/>
          </p:nvPr>
        </p:nvSpPr>
        <p:spPr>
          <a:xfrm>
            <a:off x="8531788" y="4236720"/>
            <a:ext cx="548700" cy="297300"/>
          </a:xfrm>
          <a:prstGeom prst="bracketPair">
            <a:avLst/>
          </a:prstGeom>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457200" y="205978"/>
            <a:ext cx="7620000" cy="857400"/>
          </a:xfrm>
          <a:prstGeom prst="rect">
            <a:avLst/>
          </a:prstGeom>
        </p:spPr>
        <p:txBody>
          <a:bodyPr anchorCtr="0" anchor="ctr" bIns="91425" lIns="91425" rIns="91425" tIns="91425">
            <a:noAutofit/>
          </a:bodyPr>
          <a:lstStyle/>
          <a:p>
            <a:pPr lvl="0" rtl="0" algn="ctr">
              <a:spcBef>
                <a:spcPts val="0"/>
              </a:spcBef>
              <a:buNone/>
            </a:pPr>
            <a:r>
              <a:rPr lang="en"/>
              <a:t>Further readings</a:t>
            </a:r>
          </a:p>
        </p:txBody>
      </p:sp>
      <p:sp>
        <p:nvSpPr>
          <p:cNvPr id="459" name="Shape 459"/>
          <p:cNvSpPr txBox="1"/>
          <p:nvPr>
            <p:ph idx="1" type="body"/>
          </p:nvPr>
        </p:nvSpPr>
        <p:spPr>
          <a:xfrm>
            <a:off x="398875" y="1200150"/>
            <a:ext cx="7620000" cy="3600600"/>
          </a:xfrm>
          <a:prstGeom prst="rect">
            <a:avLst/>
          </a:prstGeom>
        </p:spPr>
        <p:txBody>
          <a:bodyPr anchorCtr="0" anchor="t" bIns="91425" lIns="91425" rIns="91425" tIns="91425">
            <a:noAutofit/>
          </a:bodyPr>
          <a:lstStyle/>
          <a:p>
            <a:pPr lvl="0" marL="254000" rtl="0">
              <a:spcBef>
                <a:spcPts val="0"/>
              </a:spcBef>
              <a:buNone/>
            </a:pPr>
            <a:r>
              <a:rPr lang="en" u="sng">
                <a:solidFill>
                  <a:srgbClr val="786D52"/>
                </a:solidFill>
                <a:hlinkClick r:id="rId3"/>
              </a:rPr>
              <a:t>https://bitsonblocks.net/2015/09/28/a-gentle-introduction-to-digital-tokens/</a:t>
            </a:r>
          </a:p>
          <a:p>
            <a:pPr lvl="0" marL="254000" rtl="0">
              <a:spcBef>
                <a:spcPts val="0"/>
              </a:spcBef>
              <a:buNone/>
            </a:pPr>
            <a:r>
              <a:t/>
            </a:r>
            <a:endParaRPr>
              <a:solidFill>
                <a:srgbClr val="786D52"/>
              </a:solidFill>
            </a:endParaRPr>
          </a:p>
          <a:p>
            <a:pPr lvl="0" rtl="0">
              <a:spcBef>
                <a:spcPts val="0"/>
              </a:spcBef>
              <a:buNone/>
            </a:pPr>
            <a:r>
              <a:rPr lang="en" u="sng">
                <a:solidFill>
                  <a:srgbClr val="786D52"/>
                </a:solidFill>
                <a:hlinkClick r:id="rId4"/>
              </a:rPr>
              <a:t>https://bitsonblocks.net/2015/09/21/a-gentle-introduction-to-bitcoin-mining/</a:t>
            </a:r>
          </a:p>
          <a:p>
            <a:pPr lvl="0" rtl="0">
              <a:spcBef>
                <a:spcPts val="0"/>
              </a:spcBef>
              <a:buNone/>
            </a:pPr>
            <a:r>
              <a:t/>
            </a:r>
            <a:endParaRPr>
              <a:solidFill>
                <a:srgbClr val="786D52"/>
              </a:solidFill>
            </a:endParaRPr>
          </a:p>
          <a:p>
            <a:pPr lvl="0" rtl="0">
              <a:spcBef>
                <a:spcPts val="0"/>
              </a:spcBef>
              <a:buNone/>
            </a:pPr>
            <a:r>
              <a:rPr lang="en" u="sng">
                <a:solidFill>
                  <a:srgbClr val="786D52"/>
                </a:solidFill>
                <a:hlinkClick r:id="rId5"/>
              </a:rPr>
              <a:t>https://bitsonblocks.net/2016/02/01/a-gentle-introduction-to-smart-contracts/</a:t>
            </a:r>
          </a:p>
          <a:p>
            <a:pPr lvl="0" rtl="0">
              <a:spcBef>
                <a:spcPts val="0"/>
              </a:spcBef>
              <a:buNone/>
            </a:pPr>
            <a:r>
              <a:t/>
            </a:r>
            <a:endParaRPr>
              <a:solidFill>
                <a:srgbClr val="786D52"/>
              </a:solidFill>
            </a:endParaRPr>
          </a:p>
          <a:p>
            <a:pPr lvl="0" rtl="0">
              <a:spcBef>
                <a:spcPts val="0"/>
              </a:spcBef>
              <a:buNone/>
            </a:pPr>
            <a:r>
              <a:t/>
            </a:r>
            <a:endParaRPr>
              <a:solidFill>
                <a:srgbClr val="786D52"/>
              </a:solidFill>
            </a:endParaRPr>
          </a:p>
          <a:p>
            <a:pPr lvl="0" rtl="0">
              <a:spcBef>
                <a:spcPts val="0"/>
              </a:spcBef>
              <a:buNone/>
            </a:pPr>
            <a:r>
              <a:t/>
            </a:r>
            <a:endParaRPr>
              <a:solidFill>
                <a:srgbClr val="786D52"/>
              </a:solidFill>
            </a:endParaRPr>
          </a:p>
        </p:txBody>
      </p:sp>
      <p:sp>
        <p:nvSpPr>
          <p:cNvPr id="460" name="Shape 460"/>
          <p:cNvSpPr/>
          <p:nvPr>
            <p:ph idx="12" type="sldNum"/>
          </p:nvPr>
        </p:nvSpPr>
        <p:spPr>
          <a:xfrm>
            <a:off x="8531788" y="4236720"/>
            <a:ext cx="548700" cy="297300"/>
          </a:xfrm>
          <a:prstGeom prst="bracketPair">
            <a:avLst/>
          </a:prstGeom>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idx="1" type="body"/>
          </p:nvPr>
        </p:nvSpPr>
        <p:spPr>
          <a:xfrm>
            <a:off x="381000" y="97200"/>
            <a:ext cx="7620000" cy="43224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Before talking about how blockchain is competing with the internet, let's first talk about the internet.</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Internet was created in 1958 in America.</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Internet began to grow in 1970 as the knowledge of networking was growing more and more rapidly.</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Internet allows people to send and receive data wherever they are in the world if they have internet access.</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p:txBody>
      </p:sp>
      <p:sp>
        <p:nvSpPr>
          <p:cNvPr id="156" name="Shape 156"/>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157" name="Shape 157"/>
          <p:cNvSpPr txBox="1"/>
          <p:nvPr/>
        </p:nvSpPr>
        <p:spPr>
          <a:xfrm>
            <a:off x="76200" y="4362050"/>
            <a:ext cx="8123100" cy="695400"/>
          </a:xfrm>
          <a:prstGeom prst="rect">
            <a:avLst/>
          </a:prstGeom>
          <a:noFill/>
          <a:ln>
            <a:noFill/>
          </a:ln>
        </p:spPr>
        <p:txBody>
          <a:bodyPr anchorCtr="0" anchor="ctr" bIns="91425" lIns="91425" rIns="91425" tIns="91425">
            <a:noAutofit/>
          </a:bodyPr>
          <a:lstStyle/>
          <a:p>
            <a:pPr lvl="0" rtl="0">
              <a:spcBef>
                <a:spcPts val="0"/>
              </a:spcBef>
              <a:buNone/>
            </a:pPr>
            <a:r>
              <a:rPr lang="en">
                <a:solidFill>
                  <a:srgbClr val="B7B7B7"/>
                </a:solidFill>
              </a:rPr>
              <a:t>Afuah, A. and Tucci, C.L., 2000. Internet business models and strategies: Text and cases. McGraw-Hill Higher Education.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ctrTitle"/>
          </p:nvPr>
        </p:nvSpPr>
        <p:spPr>
          <a:xfrm>
            <a:off x="685800" y="1428750"/>
            <a:ext cx="7543800" cy="19455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4800" u="none" cap="none" strike="noStrike">
                <a:solidFill>
                  <a:schemeClr val="dk2"/>
                </a:solidFill>
                <a:latin typeface="Cambria"/>
                <a:ea typeface="Cambria"/>
                <a:cs typeface="Cambria"/>
                <a:sym typeface="Cambria"/>
              </a:rPr>
              <a:t>Objectives </a:t>
            </a:r>
          </a:p>
          <a:p>
            <a:pPr indent="0" lvl="0" marL="0" marR="0" rtl="0" algn="ctr">
              <a:lnSpc>
                <a:spcPct val="100000"/>
              </a:lnSpc>
              <a:spcBef>
                <a:spcPts val="0"/>
              </a:spcBef>
              <a:spcAft>
                <a:spcPts val="0"/>
              </a:spcAft>
              <a:buClr>
                <a:schemeClr val="dk2"/>
              </a:buClr>
              <a:buSzPct val="25000"/>
              <a:buFont typeface="Cambria"/>
              <a:buNone/>
            </a:pPr>
            <a:r>
              <a:rPr b="0" i="0" lang="en" sz="4800" u="none" cap="none" strike="noStrike">
                <a:solidFill>
                  <a:schemeClr val="dk2"/>
                </a:solidFill>
                <a:latin typeface="Cambria"/>
                <a:ea typeface="Cambria"/>
                <a:cs typeface="Cambria"/>
                <a:sym typeface="Cambria"/>
              </a:rPr>
              <a:t>of </a:t>
            </a:r>
          </a:p>
          <a:p>
            <a:pPr indent="0" lvl="0" marL="0" marR="0" rtl="0" algn="ctr">
              <a:lnSpc>
                <a:spcPct val="100000"/>
              </a:lnSpc>
              <a:spcBef>
                <a:spcPts val="0"/>
              </a:spcBef>
              <a:spcAft>
                <a:spcPts val="0"/>
              </a:spcAft>
              <a:buClr>
                <a:schemeClr val="dk2"/>
              </a:buClr>
              <a:buSzPct val="25000"/>
              <a:buFont typeface="Cambria"/>
              <a:buNone/>
            </a:pPr>
            <a:r>
              <a:rPr lang="en" sz="4800"/>
              <a:t>T</a:t>
            </a:r>
            <a:r>
              <a:rPr b="0" i="0" lang="en" sz="4800" u="none" cap="none" strike="noStrike">
                <a:solidFill>
                  <a:schemeClr val="dk2"/>
                </a:solidFill>
                <a:latin typeface="Cambria"/>
                <a:ea typeface="Cambria"/>
                <a:cs typeface="Cambria"/>
                <a:sym typeface="Cambria"/>
              </a:rPr>
              <a:t>he internet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idx="1" type="body"/>
          </p:nvPr>
        </p:nvSpPr>
        <p:spPr>
          <a:xfrm>
            <a:off x="457200" y="69199"/>
            <a:ext cx="7620000" cy="4770300"/>
          </a:xfrm>
          <a:prstGeom prst="rect">
            <a:avLst/>
          </a:prstGeom>
          <a:noFill/>
          <a:ln>
            <a:noFill/>
          </a:ln>
        </p:spPr>
        <p:txBody>
          <a:bodyPr anchorCtr="0" anchor="t" bIns="91425" lIns="91425" rIns="91425" tIns="91425">
            <a:noAutofit/>
          </a:bodyPr>
          <a:lstStyle/>
          <a:p>
            <a:pPr indent="-228600" lvl="0" marL="457200" marR="0" rtl="0" algn="l">
              <a:lnSpc>
                <a:spcPct val="100000"/>
              </a:lnSpc>
              <a:spcBef>
                <a:spcPts val="0"/>
              </a:spcBef>
              <a:spcAft>
                <a:spcPts val="0"/>
              </a:spcAft>
              <a:buFont typeface="Cambria"/>
            </a:pPr>
            <a:r>
              <a:rPr b="0" i="0" lang="en" sz="2200" u="none" cap="none" strike="noStrike">
                <a:solidFill>
                  <a:schemeClr val="dk1"/>
                </a:solidFill>
                <a:latin typeface="Cambria"/>
                <a:ea typeface="Cambria"/>
                <a:cs typeface="Cambria"/>
                <a:sym typeface="Cambria"/>
              </a:rPr>
              <a:t>The main purpose of the Internet is offering effective information sharing and communication globally using computers. Notably, the Internet is the biggest player in the realization of the concept of globalization today. With the Internet, the world has become a global village.</a:t>
            </a:r>
          </a:p>
          <a:p>
            <a:pPr indent="0" lvl="0" marL="0" marR="0" rtl="0" algn="l">
              <a:lnSpc>
                <a:spcPct val="100000"/>
              </a:lnSpc>
              <a:spcBef>
                <a:spcPts val="0"/>
              </a:spcBef>
              <a:spcAft>
                <a:spcPts val="0"/>
              </a:spcAft>
              <a:buNone/>
            </a:pPr>
            <a:r>
              <a:t/>
            </a:r>
            <a:endParaRPr>
              <a:latin typeface="Cambria"/>
              <a:ea typeface="Cambria"/>
              <a:cs typeface="Cambria"/>
              <a:sym typeface="Cambria"/>
            </a:endParaRPr>
          </a:p>
          <a:p>
            <a:pPr indent="-228600" lvl="0" marL="457200" marR="0" rtl="0" algn="l">
              <a:lnSpc>
                <a:spcPct val="100000"/>
              </a:lnSpc>
              <a:spcBef>
                <a:spcPts val="0"/>
              </a:spcBef>
              <a:spcAft>
                <a:spcPts val="0"/>
              </a:spcAft>
              <a:buFont typeface="Cambria"/>
            </a:pPr>
            <a:r>
              <a:rPr b="0" i="0" lang="en" sz="2200" u="none" cap="none" strike="noStrike">
                <a:solidFill>
                  <a:schemeClr val="dk1"/>
                </a:solidFill>
                <a:latin typeface="Cambria"/>
                <a:ea typeface="Cambria"/>
                <a:cs typeface="Cambria"/>
                <a:sym typeface="Cambria"/>
              </a:rPr>
              <a:t>The internet in our day is used for many different things such as:</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Online shopping.</a:t>
            </a: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Watching videos.</a:t>
            </a: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Research.</a:t>
            </a: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Downloading or listening to music.</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p:txBody>
      </p:sp>
      <p:sp>
        <p:nvSpPr>
          <p:cNvPr id="168" name="Shape 168"/>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
        <p:nvSpPr>
          <p:cNvPr id="169" name="Shape 169"/>
          <p:cNvSpPr txBox="1"/>
          <p:nvPr/>
        </p:nvSpPr>
        <p:spPr>
          <a:xfrm>
            <a:off x="76200" y="4590650"/>
            <a:ext cx="8123100" cy="695400"/>
          </a:xfrm>
          <a:prstGeom prst="rect">
            <a:avLst/>
          </a:prstGeom>
          <a:noFill/>
          <a:ln>
            <a:noFill/>
          </a:ln>
        </p:spPr>
        <p:txBody>
          <a:bodyPr anchorCtr="0" anchor="ctr" bIns="91425" lIns="91425" rIns="91425" tIns="91425">
            <a:noAutofit/>
          </a:bodyPr>
          <a:lstStyle/>
          <a:p>
            <a:pPr lvl="0" rtl="0">
              <a:spcBef>
                <a:spcPts val="0"/>
              </a:spcBef>
              <a:buNone/>
            </a:pPr>
            <a:r>
              <a:rPr lang="en">
                <a:solidFill>
                  <a:srgbClr val="B7B7B7"/>
                </a:solidFill>
              </a:rPr>
              <a:t>Afuah, A. and Tucci, C.L., 2000. Internet business models and strategies: Text and cases. McGraw-Hill Higher Education.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ctrTitle"/>
          </p:nvPr>
        </p:nvSpPr>
        <p:spPr>
          <a:xfrm>
            <a:off x="685800" y="1428750"/>
            <a:ext cx="7543800" cy="1945500"/>
          </a:xfrm>
          <a:prstGeom prst="rect">
            <a:avLst/>
          </a:prstGeom>
          <a:noFill/>
          <a:ln>
            <a:noFill/>
          </a:ln>
        </p:spPr>
        <p:txBody>
          <a:bodyPr anchorCtr="0" anchor="ctr" bIns="91425" lIns="91425" rIns="91425" tIns="91425">
            <a:noAutofit/>
          </a:bodyPr>
          <a:lstStyle/>
          <a:p>
            <a:pPr indent="0" lvl="0" marL="0" marR="0" rtl="0" algn="ctr">
              <a:lnSpc>
                <a:spcPct val="100000"/>
              </a:lnSpc>
              <a:spcBef>
                <a:spcPts val="0"/>
              </a:spcBef>
              <a:spcAft>
                <a:spcPts val="0"/>
              </a:spcAft>
              <a:buClr>
                <a:schemeClr val="dk2"/>
              </a:buClr>
              <a:buSzPct val="25000"/>
              <a:buFont typeface="Cambria"/>
              <a:buNone/>
            </a:pPr>
            <a:r>
              <a:rPr b="0" i="0" lang="en" sz="4800" u="none" cap="none" strike="noStrike">
                <a:solidFill>
                  <a:schemeClr val="dk2"/>
                </a:solidFill>
                <a:latin typeface="Cambria"/>
                <a:ea typeface="Cambria"/>
                <a:cs typeface="Cambria"/>
                <a:sym typeface="Cambria"/>
              </a:rPr>
              <a:t>Blockchain </a:t>
            </a:r>
          </a:p>
          <a:p>
            <a:pPr indent="0" lvl="0" marL="0" marR="0" rtl="0" algn="ctr">
              <a:lnSpc>
                <a:spcPct val="100000"/>
              </a:lnSpc>
              <a:spcBef>
                <a:spcPts val="0"/>
              </a:spcBef>
              <a:spcAft>
                <a:spcPts val="0"/>
              </a:spcAft>
              <a:buClr>
                <a:schemeClr val="dk2"/>
              </a:buClr>
              <a:buSzPct val="25000"/>
              <a:buFont typeface="Cambria"/>
              <a:buNone/>
            </a:pPr>
            <a:r>
              <a:rPr lang="en" sz="4800"/>
              <a:t>V</a:t>
            </a:r>
            <a:r>
              <a:rPr b="0" i="0" lang="en" sz="4800" u="none" cap="none" strike="noStrike">
                <a:solidFill>
                  <a:schemeClr val="dk2"/>
                </a:solidFill>
                <a:latin typeface="Cambria"/>
                <a:ea typeface="Cambria"/>
                <a:cs typeface="Cambria"/>
                <a:sym typeface="Cambria"/>
              </a:rPr>
              <a:t>s</a:t>
            </a:r>
          </a:p>
          <a:p>
            <a:pPr indent="0" lvl="0" marL="0" marR="0" rtl="0" algn="ctr">
              <a:lnSpc>
                <a:spcPct val="100000"/>
              </a:lnSpc>
              <a:spcBef>
                <a:spcPts val="0"/>
              </a:spcBef>
              <a:spcAft>
                <a:spcPts val="0"/>
              </a:spcAft>
              <a:buClr>
                <a:schemeClr val="dk2"/>
              </a:buClr>
              <a:buSzPct val="25000"/>
              <a:buFont typeface="Cambria"/>
              <a:buNone/>
            </a:pPr>
            <a:r>
              <a:rPr b="0" i="0" lang="en" sz="4800" u="none" cap="none" strike="noStrike">
                <a:solidFill>
                  <a:schemeClr val="dk2"/>
                </a:solidFill>
                <a:latin typeface="Cambria"/>
                <a:ea typeface="Cambria"/>
                <a:cs typeface="Cambria"/>
                <a:sym typeface="Cambria"/>
              </a:rPr>
              <a:t> Internet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idx="1" type="body"/>
          </p:nvPr>
        </p:nvSpPr>
        <p:spPr>
          <a:xfrm>
            <a:off x="457200" y="279924"/>
            <a:ext cx="7952100" cy="4863600"/>
          </a:xfrm>
          <a:prstGeom prst="rect">
            <a:avLst/>
          </a:prstGeom>
          <a:noFill/>
          <a:ln>
            <a:noFill/>
          </a:ln>
        </p:spPr>
        <p:txBody>
          <a:bodyPr anchorCtr="0" anchor="t" bIns="91425" lIns="91425" rIns="91425" tIns="91425">
            <a:noAutofit/>
          </a:bodyPr>
          <a:lstStyle/>
          <a:p>
            <a:pPr indent="-88900" lvl="0" marL="342900" marR="0" rtl="0" algn="l">
              <a:lnSpc>
                <a:spcPct val="100000"/>
              </a:lnSpc>
              <a:spcBef>
                <a:spcPts val="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With the internet technology, data is shared at the application layer and not the protocol level.</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With internet technology, many applications have become valuable by capturing data from users. Because this fata is isolated, therefore valuable.</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Blockchain technology acts the opposite. The network runs on the protocol layer.</a:t>
            </a:r>
          </a:p>
          <a:p>
            <a:pPr indent="-88900" lvl="0" marL="342900" marR="0" rtl="0" algn="l">
              <a:lnSpc>
                <a:spcPct val="100000"/>
              </a:lnSpc>
              <a:spcBef>
                <a:spcPts val="440"/>
              </a:spcBef>
              <a:spcAft>
                <a:spcPts val="0"/>
              </a:spcAft>
              <a:buClr>
                <a:schemeClr val="accent1"/>
              </a:buClr>
              <a:buSzPct val="100000"/>
              <a:buFont typeface="Arial"/>
              <a:buNone/>
            </a:pPr>
            <a:r>
              <a:t/>
            </a:r>
            <a:endParaRPr b="0" i="0" sz="2200" u="none" cap="none" strike="noStrike">
              <a:solidFill>
                <a:schemeClr val="dk1"/>
              </a:solidFill>
              <a:latin typeface="Cambria"/>
              <a:ea typeface="Cambria"/>
              <a:cs typeface="Cambria"/>
              <a:sym typeface="Cambria"/>
            </a:endParaRPr>
          </a:p>
          <a:p>
            <a:pPr indent="-88900" lvl="0" marL="342900" marR="0" rtl="0" algn="l">
              <a:lnSpc>
                <a:spcPct val="100000"/>
              </a:lnSpc>
              <a:spcBef>
                <a:spcPts val="440"/>
              </a:spcBef>
              <a:spcAft>
                <a:spcPts val="0"/>
              </a:spcAft>
              <a:buClr>
                <a:schemeClr val="accent1"/>
              </a:buClr>
              <a:buSzPct val="100000"/>
              <a:buFont typeface="Cambria"/>
              <a:buChar char="•"/>
            </a:pPr>
            <a:r>
              <a:rPr b="0" i="0" lang="en" sz="2200" u="none" cap="none" strike="noStrike">
                <a:solidFill>
                  <a:schemeClr val="dk1"/>
                </a:solidFill>
                <a:latin typeface="Cambria"/>
                <a:ea typeface="Cambria"/>
                <a:cs typeface="Cambria"/>
                <a:sym typeface="Cambria"/>
              </a:rPr>
              <a:t>Blockchain technology is based on shared information;which means that the shared information is not very valuable because everybody has it.</a:t>
            </a:r>
          </a:p>
        </p:txBody>
      </p:sp>
      <p:sp>
        <p:nvSpPr>
          <p:cNvPr id="180" name="Shape 180"/>
          <p:cNvSpPr/>
          <p:nvPr>
            <p:ph idx="12" type="sldNum"/>
          </p:nvPr>
        </p:nvSpPr>
        <p:spPr>
          <a:xfrm>
            <a:off x="8531788" y="4236720"/>
            <a:ext cx="548700" cy="297300"/>
          </a:xfrm>
          <a:prstGeom prst="bracketPair">
            <a:avLst/>
          </a:prstGeom>
          <a:noFill/>
          <a:ln cap="flat" cmpd="sng" w="19050">
            <a:solidFill>
              <a:srgbClr val="FFFFFF"/>
            </a:solidFill>
            <a:prstDash val="solid"/>
            <a:round/>
            <a:headEnd len="med" w="med" type="none"/>
            <a:tailEnd len="med" w="med" type="none"/>
          </a:ln>
        </p:spPr>
        <p:txBody>
          <a:bodyPr anchorCtr="0" anchor="ctr" bIns="0" lIns="0" rIns="0" tIns="0">
            <a:noAutofit/>
          </a:bodyPr>
          <a:lstStyle/>
          <a:p>
            <a:pPr lvl="0" rtl="0">
              <a:spcBef>
                <a:spcPts val="0"/>
              </a:spcBef>
              <a:buClr>
                <a:srgbClr val="000000"/>
              </a:buClr>
              <a:buSzPct val="25000"/>
              <a:buFont typeface="Arial"/>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