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0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574"/>
  </p:normalViewPr>
  <p:slideViewPr>
    <p:cSldViewPr snapToGrid="0">
      <p:cViewPr varScale="1">
        <p:scale>
          <a:sx n="105" d="100"/>
          <a:sy n="105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47650-4EBF-9632-CCC4-A779B7E00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487D2A4-B420-9CC6-54AB-AA68C4448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B4A1C65-2929-189B-FD05-EAED6ECA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2E3B-08D3-FA41-81DF-119805F68897}" type="datetimeFigureOut">
              <a:t>14.03.2023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762E7C4-425E-C7CF-B976-FD655677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0177299-3684-C725-1C11-D02C0880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2C18-04B9-6F40-96FD-C6A217124F46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416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F6A32-B9B1-6D38-3597-82FF048C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3FEC45-AF21-592C-8A99-1EEDD4E74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6BAD182-05A6-DFB2-2877-1347FF0C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2E3B-08D3-FA41-81DF-119805F68897}" type="datetimeFigureOut">
              <a:t>14.03.2023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5E894A6-547E-711D-96E8-8794490F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AEB5DA3-000A-266A-CBBB-C46F4A91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2C18-04B9-6F40-96FD-C6A217124F46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055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5B3518D-429E-5777-F77C-24CCCEFFB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C9E26CD-404F-72DD-1F93-88FE659BD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C42D7B6-E662-0B3A-79B0-D15BEE8C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2E3B-08D3-FA41-81DF-119805F68897}" type="datetimeFigureOut">
              <a:t>14.03.2023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E39749-ABA2-8D76-7F6D-31EB6D43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F79563F-F60A-C72C-2687-702CDAA0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2C18-04B9-6F40-96FD-C6A217124F46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215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29577-B700-8E09-D30E-1969A8FB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655E3FD-847D-6CD2-8203-595760C85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B9988E4-DCEB-4AEF-FE94-BD3E403A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2E3B-08D3-FA41-81DF-119805F68897}" type="datetimeFigureOut">
              <a:t>14.03.2023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858E0E9-6F2F-A69B-6000-D41E1350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31AB85-5491-7132-AF1C-8520BDDB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2C18-04B9-6F40-96FD-C6A217124F46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515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17842-DB01-FD48-5E6F-234E19732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6926D4A-28D8-1E09-A204-9315594AB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5ACDCCD-F669-2B66-1AAF-433E342E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2E3B-08D3-FA41-81DF-119805F68897}" type="datetimeFigureOut">
              <a:t>14.03.2023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9968BED-220B-1D27-ADF1-067C92DF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B06D3BA-7BBE-1BA8-6554-B04BCED3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2C18-04B9-6F40-96FD-C6A217124F46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300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D3A97-E16D-CF84-AE3D-7982B40C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D811A4-44D0-D264-434B-5A2FCECFC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EBA6CE1-D31F-D245-4F7E-90F61B9FF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0CF9CB0-A186-8B02-04AE-119F35AE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2E3B-08D3-FA41-81DF-119805F68897}" type="datetimeFigureOut">
              <a:t>14.03.2023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A4C52FE-577C-DC42-D1BE-BA68D9F1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A3DC82A-5E90-E5EC-AADD-52E4C84E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2C18-04B9-6F40-96FD-C6A217124F46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102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854F4-7D91-A45C-F3B5-090090A5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8958D29-A8D4-D8DB-4D08-836C6905A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389A282-E444-DC6F-AF79-AF2B4A34D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EDA645C-C42D-6BEB-58F6-E17EA925B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90991DF-44E1-ED80-7779-C358CB3CC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CCF6428-A03F-851A-CA3D-D1EC3636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2E3B-08D3-FA41-81DF-119805F68897}" type="datetimeFigureOut">
              <a:t>14.03.2023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84DFCEC-CD6F-B92F-2169-2A4B9A0C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55CD8F6-B31F-CF97-FECB-DC96B890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2C18-04B9-6F40-96FD-C6A217124F46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373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B1F5B-FD63-1676-7E1F-7D736860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3E4D3CE-D6DF-6B24-6A0F-7E20EEC6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2E3B-08D3-FA41-81DF-119805F68897}" type="datetimeFigureOut">
              <a:t>14.03.2023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4915C3C-498A-F055-DB32-5CEFA587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EF40DA9-F269-0177-9D27-A2F561D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2C18-04B9-6F40-96FD-C6A217124F46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293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6380773-C933-B5AE-F01A-F2591177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2E3B-08D3-FA41-81DF-119805F68897}" type="datetimeFigureOut">
              <a:t>14.03.2023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3ABA28A-A39F-D924-9DDA-B8D047E9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54413D0-B1B5-FF09-B821-A005D020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2C18-04B9-6F40-96FD-C6A217124F46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348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CED9B-757C-D560-F4ED-0B5696D16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9E439F5-6239-6F10-1ED9-2B94333A2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DFF320F-FCC8-183F-139B-258814AC5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2EDAAE1-CDA3-80B0-1BCB-C6CFA752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2E3B-08D3-FA41-81DF-119805F68897}" type="datetimeFigureOut">
              <a:t>14.03.2023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49E42D9-BC57-A3F2-84BE-6BDA3CDB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38A144D-D7AC-A91D-971E-E12D910D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2C18-04B9-6F40-96FD-C6A217124F46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660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436FB-9BA1-37A5-CAFB-E4555C70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9900353-7A87-61F6-9CBD-B8EA891E2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BE6A031-5B2F-A29B-1272-9F3071544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FAF4114-9A34-0BA5-8B2C-2861DACF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2E3B-08D3-FA41-81DF-119805F68897}" type="datetimeFigureOut">
              <a:t>14.03.2023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60BBFBE-ACA6-30E7-DA7A-925EB8EB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69B2DD8-7097-8FCA-1F26-5B98104C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2C18-04B9-6F40-96FD-C6A217124F46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788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68E5C4B-C673-C156-2E4A-0C4B5B4F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760D28F-10FE-39FD-47F3-CD8AA50F7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B042BD0-FEB5-F197-56A1-B7604B7C8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F2E3B-08D3-FA41-81DF-119805F68897}" type="datetimeFigureOut">
              <a:t>14.03.2023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78F1623-FA2A-F18E-DE4F-93D533255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B362D41-F6E6-F30B-799D-7927D76BD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52C18-04B9-6F40-96FD-C6A217124F46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383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285728"/>
            <a:ext cx="8721602" cy="748684"/>
          </a:xfrm>
        </p:spPr>
        <p:txBody>
          <a:bodyPr/>
          <a:lstStyle/>
          <a:p>
            <a:pPr algn="ctr"/>
            <a:r>
              <a:rPr lang="da-DK" sz="2800">
                <a:solidFill>
                  <a:srgbClr val="FBB040"/>
                </a:solidFill>
                <a:latin typeface="Verdana" charset="0"/>
                <a:ea typeface="Verdana" charset="0"/>
                <a:cs typeface="Verdana" charset="0"/>
              </a:rPr>
              <a:t>Tre vinkler på MORAL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286124"/>
            <a:ext cx="2828916" cy="17859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lvl="2" indent="0" algn="ctr">
              <a:buNone/>
            </a:pPr>
            <a:r>
              <a:rPr lang="en-GB" dirty="0">
                <a:solidFill>
                  <a:schemeClr val="tx1"/>
                </a:solidFill>
              </a:rPr>
              <a:t>VIRTUE ETHICS</a:t>
            </a:r>
          </a:p>
          <a:p>
            <a:pPr marL="0" lvl="2" indent="0" algn="ctr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lvl="2" indent="0" algn="ctr">
              <a:buNone/>
            </a:pPr>
            <a:r>
              <a:rPr lang="en-GB" dirty="0">
                <a:solidFill>
                  <a:schemeClr val="tx1"/>
                </a:solidFill>
              </a:rPr>
              <a:t>IT IS THE STATE A PERSON IS IN WHEN PERFORMING AN ACTION THAT MATTERS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39084" y="3286124"/>
            <a:ext cx="2828916" cy="17859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rmAutofit fontScale="92500" lnSpcReduction="20000"/>
          </a:bodyPr>
          <a:lstStyle/>
          <a:p>
            <a:pPr marL="0" lvl="2" algn="ctr">
              <a:spcBef>
                <a:spcPts val="400"/>
              </a:spcBef>
              <a:buClr>
                <a:schemeClr val="accent4"/>
              </a:buClr>
              <a:buSzPct val="60000"/>
              <a:defRPr/>
            </a:pPr>
            <a:r>
              <a:rPr lang="en-GB" sz="2000" dirty="0">
                <a:solidFill>
                  <a:schemeClr val="dk1"/>
                </a:solidFill>
              </a:rPr>
              <a:t>CONSEQUENTIALISM</a:t>
            </a:r>
          </a:p>
          <a:p>
            <a:pPr marL="0" lvl="2">
              <a:spcBef>
                <a:spcPts val="400"/>
              </a:spcBef>
              <a:buClr>
                <a:schemeClr val="accent4"/>
              </a:buClr>
              <a:buSzPct val="60000"/>
              <a:defRPr/>
            </a:pPr>
            <a:endParaRPr lang="en-GB" sz="2000" dirty="0"/>
          </a:p>
          <a:p>
            <a:pPr marL="0" lvl="2" algn="ctr">
              <a:spcBef>
                <a:spcPts val="400"/>
              </a:spcBef>
              <a:buClr>
                <a:schemeClr val="accent4"/>
              </a:buClr>
              <a:buSzPct val="60000"/>
              <a:defRPr/>
            </a:pPr>
            <a:r>
              <a:rPr lang="en-GB" sz="2000" dirty="0">
                <a:solidFill>
                  <a:schemeClr val="dk1"/>
                </a:solidFill>
              </a:rPr>
              <a:t>THE END RESULT DETERMINES THE RIGHTNESS OR WRONGNESS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67240" y="4365104"/>
            <a:ext cx="2828916" cy="18573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>
            <a:normAutofit lnSpcReduction="10000"/>
          </a:bodyPr>
          <a:lstStyle/>
          <a:p>
            <a:pPr marL="0" lvl="2" algn="ctr">
              <a:spcBef>
                <a:spcPts val="400"/>
              </a:spcBef>
              <a:buClr>
                <a:schemeClr val="accent4"/>
              </a:buClr>
              <a:buSzPct val="60000"/>
              <a:defRPr/>
            </a:pPr>
            <a:r>
              <a:rPr lang="en-GB" sz="2000" dirty="0">
                <a:solidFill>
                  <a:schemeClr val="dk1"/>
                </a:solidFill>
              </a:rPr>
              <a:t>KANTIAN ETHICS</a:t>
            </a:r>
          </a:p>
          <a:p>
            <a:pPr marL="0" lvl="2" algn="ctr">
              <a:spcBef>
                <a:spcPts val="400"/>
              </a:spcBef>
              <a:buClr>
                <a:schemeClr val="accent4"/>
              </a:buClr>
              <a:buSzPct val="60000"/>
              <a:defRPr/>
            </a:pPr>
            <a:endParaRPr lang="en-GB" sz="2000" dirty="0"/>
          </a:p>
          <a:p>
            <a:pPr marL="0" lvl="2" algn="ctr">
              <a:spcBef>
                <a:spcPts val="400"/>
              </a:spcBef>
              <a:buClr>
                <a:schemeClr val="accent4"/>
              </a:buClr>
              <a:buSzPct val="60000"/>
              <a:defRPr/>
            </a:pPr>
            <a:r>
              <a:rPr lang="en-GB" sz="2000" dirty="0">
                <a:solidFill>
                  <a:schemeClr val="dk1"/>
                </a:solidFill>
              </a:rPr>
              <a:t>SOME ACTS ARE RIGHT OR WRONG IN THEMSELVES (DUTY)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67240" y="1714488"/>
            <a:ext cx="2828916" cy="10715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>
            <a:noAutofit/>
          </a:bodyPr>
          <a:lstStyle/>
          <a:p>
            <a:pPr marL="0" lvl="2" algn="ctr">
              <a:spcBef>
                <a:spcPts val="400"/>
              </a:spcBef>
              <a:buClr>
                <a:schemeClr val="accent4"/>
              </a:buClr>
              <a:buSzPct val="60000"/>
              <a:defRPr/>
            </a:pPr>
            <a:r>
              <a:rPr lang="en-GB" sz="4500" b="1" dirty="0">
                <a:solidFill>
                  <a:schemeClr val="dk1"/>
                </a:solidFill>
              </a:rPr>
              <a:t>ACTION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0" y="1714488"/>
            <a:ext cx="2828916" cy="10715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>
            <a:noAutofit/>
          </a:bodyPr>
          <a:lstStyle/>
          <a:p>
            <a:pPr marL="0" lvl="2" algn="ctr">
              <a:spcBef>
                <a:spcPts val="400"/>
              </a:spcBef>
              <a:buClr>
                <a:schemeClr val="accent4"/>
              </a:buClr>
              <a:buSzPct val="60000"/>
              <a:defRPr/>
            </a:pPr>
            <a:r>
              <a:rPr lang="en-GB" sz="4500" b="1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839084" y="1714488"/>
            <a:ext cx="2828916" cy="107154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>
            <a:noAutofit/>
          </a:bodyPr>
          <a:lstStyle/>
          <a:p>
            <a:pPr marL="0" lvl="2" algn="ctr">
              <a:spcBef>
                <a:spcPts val="400"/>
              </a:spcBef>
              <a:buClr>
                <a:schemeClr val="accent4"/>
              </a:buClr>
              <a:buSzPct val="60000"/>
              <a:defRPr/>
            </a:pPr>
            <a:r>
              <a:rPr lang="en-GB" sz="4500" b="1" dirty="0">
                <a:solidFill>
                  <a:schemeClr val="dk1"/>
                </a:solidFill>
              </a:rPr>
              <a:t>END</a:t>
            </a:r>
          </a:p>
        </p:txBody>
      </p:sp>
      <p:cxnSp>
        <p:nvCxnSpPr>
          <p:cNvPr id="11" name="Straight Arrow Connector 10"/>
          <p:cNvCxnSpPr>
            <a:stCxn id="8" idx="3"/>
            <a:endCxn id="7" idx="1"/>
          </p:cNvCxnSpPr>
          <p:nvPr/>
        </p:nvCxnSpPr>
        <p:spPr>
          <a:xfrm>
            <a:off x="4352916" y="2250261"/>
            <a:ext cx="31432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24760" y="2285992"/>
            <a:ext cx="31432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3" idx="0"/>
          </p:cNvCxnSpPr>
          <p:nvPr/>
        </p:nvCxnSpPr>
        <p:spPr>
          <a:xfrm rot="5400000">
            <a:off x="2695560" y="3028956"/>
            <a:ext cx="500066" cy="142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81709" y="2786058"/>
            <a:ext cx="14599" cy="15790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9210688" y="3028956"/>
            <a:ext cx="500066" cy="142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Office-tema</vt:lpstr>
      <vt:lpstr>Tre vinkler på MORAL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 vinkler på MORAL</dc:title>
  <dc:creator>Sofie Brosbøl Wulf</dc:creator>
  <cp:lastModifiedBy>Sofie Brosbøl Wulf</cp:lastModifiedBy>
  <cp:revision>1</cp:revision>
  <dcterms:created xsi:type="dcterms:W3CDTF">2023-03-14T09:17:28Z</dcterms:created>
  <dcterms:modified xsi:type="dcterms:W3CDTF">2023-03-14T09:17:50Z</dcterms:modified>
</cp:coreProperties>
</file>