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1" r:id="rId4"/>
    <p:sldId id="257" r:id="rId5"/>
    <p:sldId id="258" r:id="rId6"/>
    <p:sldId id="260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E093EE-D4D7-43A8-9467-BE2902563F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980CC34-FFBF-4B5E-AF94-D4C80D459C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EB9DD62-7B56-4720-B156-490B85299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D1AFB-70AD-4740-A1CA-0A8A4C7D88BC}" type="datetimeFigureOut">
              <a:rPr lang="de-DE" smtClean="0"/>
              <a:t>05.12.2018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E5EA181-2B22-48F8-B7F2-1D79153DA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A7C7CAB-3041-4BC8-934B-222643969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81FDF-76E5-4117-8CF6-D4F3457851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5326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FCD219-C76D-4F56-A10A-CF8F6F199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FCF5DBC-DDB7-4381-8CAE-A4397967ED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E3385AA-19CD-4315-8F0E-7E826EFD2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D1AFB-70AD-4740-A1CA-0A8A4C7D88BC}" type="datetimeFigureOut">
              <a:rPr lang="de-DE" smtClean="0"/>
              <a:t>05.12.2018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C62078C-A31C-49D3-86DB-7E7172728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70CD922-8501-4290-B58E-9CBA2A9A6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81FDF-76E5-4117-8CF6-D4F3457851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3020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F541DF7-C27C-4645-A9F0-A03A5F19EA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5CB9F1F-EA23-47B6-B541-05296AFB7E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9EDF712-7EE2-4BE0-9E48-A48A5862D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D1AFB-70AD-4740-A1CA-0A8A4C7D88BC}" type="datetimeFigureOut">
              <a:rPr lang="de-DE" smtClean="0"/>
              <a:t>05.12.2018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5C67478-5A52-47EB-BDC9-062302E96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CB3F600-405F-49E0-9609-CDB5F4312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81FDF-76E5-4117-8CF6-D4F3457851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3671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00BBFF-9535-4270-B8BA-088A80728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38C83B1-6577-4BD2-87D4-5E1A57BB0E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9611359-C580-4EFE-B322-517661DDB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D1AFB-70AD-4740-A1CA-0A8A4C7D88BC}" type="datetimeFigureOut">
              <a:rPr lang="de-DE" smtClean="0"/>
              <a:t>05.12.2018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04851FB-3885-4084-98BF-08DC33702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F82CDC2-0E73-43ED-9970-A9C317B34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81FDF-76E5-4117-8CF6-D4F3457851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1753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AEFD6D-9E58-4E92-8948-7E9EC20CC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8DE422B-9F39-4F35-81C6-583EB91C18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93A91D8-040A-47AF-9E11-D35708753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D1AFB-70AD-4740-A1CA-0A8A4C7D88BC}" type="datetimeFigureOut">
              <a:rPr lang="de-DE" smtClean="0"/>
              <a:t>05.12.2018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A453975-D40A-4364-B89E-11910076B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8F5C353-0356-445A-9E57-7605F16E5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81FDF-76E5-4117-8CF6-D4F3457851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8381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9AD07F-1485-4B6D-B6F4-B2F45B9A7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B7BE889-1FCF-470B-B7D6-9B466CFB8C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5A33C14-463F-4B7A-A208-21CC6FA26B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60EBBCD-9E98-433C-85E1-00BE091C5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D1AFB-70AD-4740-A1CA-0A8A4C7D88BC}" type="datetimeFigureOut">
              <a:rPr lang="de-DE" smtClean="0"/>
              <a:t>05.12.2018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B92A572-91E0-4BE6-B93C-3FB585425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803DAB6-3025-4E82-8F46-0326E577C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81FDF-76E5-4117-8CF6-D4F3457851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7457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2B198C-6A2B-4BAF-AE33-B603CEB54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2886BD0-FAE5-435F-AA42-5817B7B0F9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7FAE42E-45E4-4E76-892F-EA84691E4D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C68A64A-378D-4D03-AB59-18B2CA1F61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47CCB3B-8934-4CC8-9AA4-A754FFAB92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2DAFD4B-4B90-4FDF-BB3D-49A0A7F8B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D1AFB-70AD-4740-A1CA-0A8A4C7D88BC}" type="datetimeFigureOut">
              <a:rPr lang="de-DE" smtClean="0"/>
              <a:t>05.12.2018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6383D25-E92B-42FA-92D6-B76793A8A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949C223-BACD-4168-BF14-702EE7EC1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81FDF-76E5-4117-8CF6-D4F3457851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3529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3A39B5-AE40-4FB4-BCB0-425502EBD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2A7F0DC-CB63-424E-A42E-D2C20F5A2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D1AFB-70AD-4740-A1CA-0A8A4C7D88BC}" type="datetimeFigureOut">
              <a:rPr lang="de-DE" smtClean="0"/>
              <a:t>05.12.2018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6655111-FB2F-4C41-8C3D-188C5D2DF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A5D3158-6319-497A-84F3-66B20E0AD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81FDF-76E5-4117-8CF6-D4F3457851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1070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564E734-8FD8-4413-9CDF-0AB12A769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D1AFB-70AD-4740-A1CA-0A8A4C7D88BC}" type="datetimeFigureOut">
              <a:rPr lang="de-DE" smtClean="0"/>
              <a:t>05.12.2018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B8B426F-CF6E-4AF7-B80B-42C14617C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23EEBF6-2BCD-490B-A721-9BFA7E1B6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81FDF-76E5-4117-8CF6-D4F3457851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2320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E888BC-6382-4462-ACD0-44ADC629F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02AECE3-9B5F-4CC4-9A74-31C0AD6837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2ED69C3-6E92-4CA4-B8A0-2C85FDDAE3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291EBD1-0F78-47A2-B580-A19DD4776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D1AFB-70AD-4740-A1CA-0A8A4C7D88BC}" type="datetimeFigureOut">
              <a:rPr lang="de-DE" smtClean="0"/>
              <a:t>05.12.2018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E3BA7BD-13A5-4317-AD5E-D36A9C3E3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36427C4-FC30-47D7-A393-F42AD49A8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81FDF-76E5-4117-8CF6-D4F3457851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6164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35D999-70BA-4E01-8739-4CB3F4954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6D24719-15B6-4A5C-8996-9C23EA7698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207826A-3980-4D41-B7BC-2D365BA2F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88B8838-39E9-4EEA-93E2-597C388D0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D1AFB-70AD-4740-A1CA-0A8A4C7D88BC}" type="datetimeFigureOut">
              <a:rPr lang="de-DE" smtClean="0"/>
              <a:t>05.12.2018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B6F8C01-1D2F-4CD5-85D3-9C8A9E475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BBBED60-C963-4C82-873B-980D232E4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81FDF-76E5-4117-8CF6-D4F3457851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3069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A19BF95-B291-4DFE-866A-CD906E0D8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3E863D2-29DF-4AD6-BC48-C73675E4CD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62651B9-08A3-420D-A1BF-03C47AAF1C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1D1AFB-70AD-4740-A1CA-0A8A4C7D88BC}" type="datetimeFigureOut">
              <a:rPr lang="de-DE" smtClean="0"/>
              <a:t>05.12.2018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AEF1B29-A2FB-4389-9EFE-CA7A128D86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3B34990-26AB-44DB-95E3-27A3115026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281FDF-76E5-4117-8CF6-D4F3457851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8806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C20682-E01D-4A0E-81CC-660FEE1309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Project </a:t>
            </a:r>
            <a:r>
              <a:rPr lang="de-DE" dirty="0" err="1"/>
              <a:t>presentation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F158048-DA41-45E3-AE16-95078647FC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Web Technologies</a:t>
            </a:r>
          </a:p>
          <a:p>
            <a:r>
              <a:rPr lang="de-DE" dirty="0"/>
              <a:t>Winter Semester 2018/2019</a:t>
            </a:r>
          </a:p>
        </p:txBody>
      </p:sp>
    </p:spTree>
    <p:extLst>
      <p:ext uri="{BB962C8B-B14F-4D97-AF65-F5344CB8AC3E}">
        <p14:creationId xmlns:p14="http://schemas.microsoft.com/office/powerpoint/2010/main" val="2010163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4FBF46-1BEE-437F-B390-A8EDDAB3C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A96EA9A-35E4-4401-9690-454B8FEF5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4000" dirty="0"/>
              <a:t>H</a:t>
            </a:r>
            <a:r>
              <a:rPr lang="de-DE" dirty="0"/>
              <a:t>ello</a:t>
            </a:r>
          </a:p>
          <a:p>
            <a:r>
              <a:rPr lang="de-DE" sz="4000" dirty="0"/>
              <a:t>T</a:t>
            </a:r>
            <a:r>
              <a:rPr lang="de-DE" dirty="0"/>
              <a:t>eam</a:t>
            </a:r>
          </a:p>
          <a:p>
            <a:r>
              <a:rPr lang="de-DE" sz="4000" dirty="0"/>
              <a:t>T</a:t>
            </a:r>
            <a:r>
              <a:rPr lang="de-DE" dirty="0"/>
              <a:t>echnologies </a:t>
            </a:r>
          </a:p>
          <a:p>
            <a:r>
              <a:rPr lang="de-DE" sz="4000" dirty="0"/>
              <a:t>P</a:t>
            </a:r>
            <a:r>
              <a:rPr lang="de-DE" dirty="0"/>
              <a:t>roblems</a:t>
            </a:r>
          </a:p>
        </p:txBody>
      </p:sp>
    </p:spTree>
    <p:extLst>
      <p:ext uri="{BB962C8B-B14F-4D97-AF65-F5344CB8AC3E}">
        <p14:creationId xmlns:p14="http://schemas.microsoft.com/office/powerpoint/2010/main" val="3430749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3270EA-3BEC-4155-B04C-1E89706C9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Team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552C11-0F69-4538-AE35-2B0B608553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5678"/>
            <a:ext cx="10515600" cy="1106039"/>
          </a:xfrm>
        </p:spPr>
        <p:txBody>
          <a:bodyPr>
            <a:normAutofit/>
          </a:bodyPr>
          <a:lstStyle/>
          <a:p>
            <a:r>
              <a:rPr lang="de-DE" dirty="0"/>
              <a:t>Marita Pastore, Benjamin Hauck, Daniel Schneider</a:t>
            </a:r>
          </a:p>
          <a:p>
            <a:r>
              <a:rPr lang="de-DE" dirty="0"/>
              <a:t>Project: drum </a:t>
            </a:r>
            <a:r>
              <a:rPr lang="de-DE" dirty="0" err="1"/>
              <a:t>machine</a:t>
            </a:r>
            <a:endParaRPr lang="de-DE" dirty="0"/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901931C5-1A35-46A4-8C77-9158589FC5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2591561"/>
              </p:ext>
            </p:extLst>
          </p:nvPr>
        </p:nvGraphicFramePr>
        <p:xfrm>
          <a:off x="838200" y="2522976"/>
          <a:ext cx="10204402" cy="37917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02201">
                  <a:extLst>
                    <a:ext uri="{9D8B030D-6E8A-4147-A177-3AD203B41FA5}">
                      <a16:colId xmlns:a16="http://schemas.microsoft.com/office/drawing/2014/main" val="873775391"/>
                    </a:ext>
                  </a:extLst>
                </a:gridCol>
                <a:gridCol w="5102201">
                  <a:extLst>
                    <a:ext uri="{9D8B030D-6E8A-4147-A177-3AD203B41FA5}">
                      <a16:colId xmlns:a16="http://schemas.microsoft.com/office/drawing/2014/main" val="2390315449"/>
                    </a:ext>
                  </a:extLst>
                </a:gridCol>
              </a:tblGrid>
              <a:tr h="494739">
                <a:tc>
                  <a:txBody>
                    <a:bodyPr/>
                    <a:lstStyle/>
                    <a:p>
                      <a:r>
                        <a:rPr lang="de-DE" dirty="0" err="1"/>
                        <a:t>Requirements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Nice </a:t>
                      </a:r>
                      <a:r>
                        <a:rPr lang="de-DE" dirty="0" err="1"/>
                        <a:t>to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have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186260"/>
                  </a:ext>
                </a:extLst>
              </a:tr>
              <a:tr h="635795">
                <a:tc>
                  <a:txBody>
                    <a:bodyPr/>
                    <a:lstStyle/>
                    <a:p>
                      <a:r>
                        <a:rPr lang="de-DE" dirty="0"/>
                        <a:t>Generate Loops at variable tempo and </a:t>
                      </a:r>
                      <a:r>
                        <a:rPr lang="de-DE" dirty="0" err="1"/>
                        <a:t>with</a:t>
                      </a:r>
                      <a:r>
                        <a:rPr lang="de-DE" dirty="0"/>
                        <a:t> different </a:t>
                      </a:r>
                      <a:r>
                        <a:rPr lang="de-DE" dirty="0" err="1"/>
                        <a:t>measures</a:t>
                      </a:r>
                      <a:r>
                        <a:rPr lang="de-DE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Toggle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between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standard</a:t>
                      </a:r>
                      <a:r>
                        <a:rPr lang="de-DE" dirty="0"/>
                        <a:t> and </a:t>
                      </a:r>
                      <a:r>
                        <a:rPr lang="de-DE" dirty="0" err="1"/>
                        <a:t>advanced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mode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30558"/>
                  </a:ext>
                </a:extLst>
              </a:tr>
              <a:tr h="3683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Different </a:t>
                      </a:r>
                      <a:r>
                        <a:rPr lang="de-DE" dirty="0" err="1"/>
                        <a:t>Drumkits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to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be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chosen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err="1"/>
                        <a:t>Provide</a:t>
                      </a:r>
                      <a:r>
                        <a:rPr lang="de-DE" dirty="0"/>
                        <a:t> Preset </a:t>
                      </a:r>
                      <a:r>
                        <a:rPr lang="de-DE" dirty="0" err="1"/>
                        <a:t>loops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0061618"/>
                  </a:ext>
                </a:extLst>
              </a:tr>
              <a:tr h="635795">
                <a:tc>
                  <a:txBody>
                    <a:bodyPr/>
                    <a:lstStyle/>
                    <a:p>
                      <a:r>
                        <a:rPr lang="de-DE" dirty="0"/>
                        <a:t>Save Loops  </a:t>
                      </a:r>
                      <a:r>
                        <a:rPr lang="de-DE" dirty="0" err="1"/>
                        <a:t>with</a:t>
                      </a:r>
                      <a:r>
                        <a:rPr lang="de-DE" dirty="0"/>
                        <a:t> own </a:t>
                      </a:r>
                      <a:r>
                        <a:rPr lang="de-DE" dirty="0" err="1"/>
                        <a:t>Useraccount</a:t>
                      </a:r>
                      <a:r>
                        <a:rPr lang="de-DE" dirty="0"/>
                        <a:t>; also Guest </a:t>
                      </a:r>
                      <a:r>
                        <a:rPr lang="de-DE" dirty="0" err="1"/>
                        <a:t>account</a:t>
                      </a:r>
                      <a:r>
                        <a:rPr lang="de-DE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err="1"/>
                        <a:t>Merge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loops</a:t>
                      </a:r>
                      <a:r>
                        <a:rPr lang="de-DE" dirty="0"/>
                        <a:t>, also </a:t>
                      </a:r>
                      <a:r>
                        <a:rPr lang="de-DE" dirty="0" err="1"/>
                        <a:t>with</a:t>
                      </a:r>
                      <a:r>
                        <a:rPr lang="de-DE" dirty="0"/>
                        <a:t> own </a:t>
                      </a:r>
                      <a:r>
                        <a:rPr lang="de-DE" dirty="0" err="1"/>
                        <a:t>sounds</a:t>
                      </a:r>
                      <a:r>
                        <a:rPr lang="de-DE" dirty="0"/>
                        <a:t> (</a:t>
                      </a:r>
                      <a:r>
                        <a:rPr lang="de-DE" dirty="0" err="1"/>
                        <a:t>second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page</a:t>
                      </a:r>
                      <a:r>
                        <a:rPr lang="de-DE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5259345"/>
                  </a:ext>
                </a:extLst>
              </a:tr>
              <a:tr h="3683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Modify different Loop </a:t>
                      </a:r>
                      <a:r>
                        <a:rPr lang="de-DE" dirty="0" err="1"/>
                        <a:t>sections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Add </a:t>
                      </a:r>
                      <a:r>
                        <a:rPr lang="de-DE" dirty="0" err="1"/>
                        <a:t>sound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effects</a:t>
                      </a:r>
                      <a:r>
                        <a:rPr lang="de-DE" dirty="0"/>
                        <a:t> (</a:t>
                      </a:r>
                      <a:r>
                        <a:rPr lang="de-DE" dirty="0" err="1"/>
                        <a:t>reverb</a:t>
                      </a:r>
                      <a:r>
                        <a:rPr lang="de-DE" dirty="0"/>
                        <a:t>, etc.)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7862081"/>
                  </a:ext>
                </a:extLst>
              </a:tr>
              <a:tr h="6357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Change </a:t>
                      </a:r>
                      <a:r>
                        <a:rPr lang="de-DE" dirty="0" err="1"/>
                        <a:t>volume</a:t>
                      </a:r>
                      <a:r>
                        <a:rPr lang="de-DE" dirty="0"/>
                        <a:t> ( </a:t>
                      </a:r>
                      <a:r>
                        <a:rPr lang="de-DE" dirty="0" err="1"/>
                        <a:t>each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component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individually</a:t>
                      </a:r>
                      <a:r>
                        <a:rPr lang="de-DE" dirty="0"/>
                        <a:t> and </a:t>
                      </a:r>
                      <a:r>
                        <a:rPr lang="de-DE" dirty="0" err="1"/>
                        <a:t>master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volume</a:t>
                      </a:r>
                      <a:r>
                        <a:rPr lang="de-DE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8156781"/>
                  </a:ext>
                </a:extLst>
              </a:tr>
              <a:tr h="6357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Responsive design (3 </a:t>
                      </a:r>
                      <a:r>
                        <a:rPr lang="de-DE" dirty="0" err="1"/>
                        <a:t>key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resolutions</a:t>
                      </a:r>
                      <a:r>
                        <a:rPr lang="de-DE" dirty="0"/>
                        <a:t>: Desktop, </a:t>
                      </a:r>
                      <a:r>
                        <a:rPr lang="de-DE" dirty="0" err="1"/>
                        <a:t>tablet</a:t>
                      </a:r>
                      <a:r>
                        <a:rPr lang="de-DE" dirty="0"/>
                        <a:t>, </a:t>
                      </a:r>
                      <a:r>
                        <a:rPr lang="de-DE" dirty="0" err="1"/>
                        <a:t>smartphone</a:t>
                      </a:r>
                      <a:r>
                        <a:rPr lang="de-DE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38399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8457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513089-1D3C-4070-A3A5-F2D006249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Design </a:t>
            </a:r>
            <a:r>
              <a:rPr lang="de-DE" dirty="0" err="1"/>
              <a:t>pattern</a:t>
            </a:r>
            <a:endParaRPr lang="de-DE" dirty="0"/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8C79113F-78D1-42A5-A69E-CD23050693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60171"/>
            <a:ext cx="10398373" cy="4189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249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FD8EF3-A791-4E28-BB79-448F08ABD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Technologies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349E6B9-D384-4536-85A3-54A474B1DA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Frontend-Framework: Angular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Database: MongoDB/MySQL</a:t>
            </a:r>
          </a:p>
          <a:p>
            <a:r>
              <a:rPr lang="de-DE" dirty="0"/>
              <a:t>Server: Node.js</a:t>
            </a:r>
          </a:p>
          <a:p>
            <a:r>
              <a:rPr lang="de-DE" dirty="0" err="1"/>
              <a:t>Deplyoment</a:t>
            </a:r>
            <a:r>
              <a:rPr lang="de-DE" dirty="0"/>
              <a:t>: Docker + Ubuntu Container</a:t>
            </a:r>
          </a:p>
          <a:p>
            <a:endParaRPr lang="de-DE" dirty="0"/>
          </a:p>
          <a:p>
            <a:r>
              <a:rPr lang="de-DE" dirty="0"/>
              <a:t>Sound </a:t>
            </a:r>
            <a:r>
              <a:rPr lang="de-DE" dirty="0" err="1"/>
              <a:t>database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in </a:t>
            </a:r>
            <a:r>
              <a:rPr lang="de-DE" dirty="0" err="1"/>
              <a:t>place</a:t>
            </a:r>
            <a:r>
              <a:rPr lang="de-DE" dirty="0"/>
              <a:t>; </a:t>
            </a:r>
            <a:r>
              <a:rPr lang="de-DE" dirty="0" err="1"/>
              <a:t>best</a:t>
            </a:r>
            <a:r>
              <a:rPr lang="de-DE" dirty="0"/>
              <a:t> </a:t>
            </a:r>
            <a:r>
              <a:rPr lang="de-DE" dirty="0" err="1"/>
              <a:t>file</a:t>
            </a:r>
            <a:r>
              <a:rPr lang="de-DE" dirty="0"/>
              <a:t> </a:t>
            </a:r>
            <a:r>
              <a:rPr lang="de-DE" dirty="0" err="1"/>
              <a:t>format</a:t>
            </a:r>
            <a:r>
              <a:rPr lang="de-DE" dirty="0"/>
              <a:t> </a:t>
            </a:r>
            <a:r>
              <a:rPr lang="de-DE" dirty="0" err="1"/>
              <a:t>tbd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98563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65E230-D0A0-4BF9-8E05-F13BF6DD5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F72DA40-26C7-4FDD-945C-060125FAF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Authentication </a:t>
            </a:r>
            <a:r>
              <a:rPr lang="de-DE" dirty="0" err="1"/>
              <a:t>implementation</a:t>
            </a:r>
            <a:r>
              <a:rPr lang="de-DE" dirty="0"/>
              <a:t> not </a:t>
            </a:r>
            <a:r>
              <a:rPr lang="de-DE" dirty="0" err="1"/>
              <a:t>clear</a:t>
            </a:r>
            <a:r>
              <a:rPr lang="de-DE" dirty="0"/>
              <a:t> </a:t>
            </a:r>
            <a:r>
              <a:rPr lang="de-DE" dirty="0" err="1"/>
              <a:t>yet</a:t>
            </a:r>
            <a:endParaRPr lang="de-DE" dirty="0"/>
          </a:p>
          <a:p>
            <a:r>
              <a:rPr lang="de-DE" dirty="0"/>
              <a:t>Audiointerface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tested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416978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149</Words>
  <Application>Microsoft Office PowerPoint</Application>
  <PresentationFormat>Breitbild</PresentationFormat>
  <Paragraphs>35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</vt:lpstr>
      <vt:lpstr>Project presentation</vt:lpstr>
      <vt:lpstr>Agenda</vt:lpstr>
      <vt:lpstr>Team</vt:lpstr>
      <vt:lpstr>Design pattern</vt:lpstr>
      <vt:lpstr>Technologies</vt:lpstr>
      <vt:lpstr>Problems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danie</dc:creator>
  <cp:lastModifiedBy>sINFmapast</cp:lastModifiedBy>
  <cp:revision>13</cp:revision>
  <dcterms:created xsi:type="dcterms:W3CDTF">2018-11-28T08:45:02Z</dcterms:created>
  <dcterms:modified xsi:type="dcterms:W3CDTF">2018-12-05T08:17:54Z</dcterms:modified>
</cp:coreProperties>
</file>