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093EE-D4D7-43A8-9467-BE2902563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80CC34-FFBF-4B5E-AF94-D4C80D459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9DD62-7B56-4720-B156-490B8529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 Dez. 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5EA181-2B22-48F8-B7F2-1D79153D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C7CAB-3041-4BC8-934B-22264396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32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CD219-C76D-4F56-A10A-CF8F6F19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CF5DBC-DDB7-4381-8CAE-A4397967E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385AA-19CD-4315-8F0E-7E826EFD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 Dez. 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2078C-A31C-49D3-86DB-7E717272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0CD922-8501-4290-B58E-9CBA2A9A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02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541DF7-C27C-4645-A9F0-A03A5F19E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CB9F1F-EA23-47B6-B541-05296AFB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EDF712-7EE2-4BE0-9E48-A48A5862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 Dez. 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67478-5A52-47EB-BDC9-062302E9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3F600-405F-49E0-9609-CDB5F431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7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BBFF-9535-4270-B8BA-088A8072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C83B1-6577-4BD2-87D4-5E1A57BB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611359-C580-4EFE-B322-517661DD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 Dez. 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851FB-3885-4084-98BF-08DC3370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2CDC2-0E73-43ED-9970-A9C317B3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EFD6D-9E58-4E92-8948-7E9EC20C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DE422B-9F39-4F35-81C6-583EB91C1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A91D8-040A-47AF-9E11-D3570875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 Dez. 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453975-D40A-4364-B89E-11910076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5C353-0356-445A-9E57-7605F16E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38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AD07F-1485-4B6D-B6F4-B2F45B9A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7BE889-1FCF-470B-B7D6-9B466CFB8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A33C14-463F-4B7A-A208-21CC6FA26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EBBCD-9E98-433C-85E1-00BE091C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 Dez. 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92A572-91E0-4BE6-B93C-3FB58542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03DAB6-3025-4E82-8F46-0326E577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45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B198C-6A2B-4BAF-AE33-B603CEB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86BD0-FAE5-435F-AA42-5817B7B0F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FAE42E-45E4-4E76-892F-EA84691E4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68A64A-378D-4D03-AB59-18B2CA1F6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7CCB3B-8934-4CC8-9AA4-A754FFAB9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DAFD4B-4B90-4FDF-BB3D-49A0A7F8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 Dez. 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383D25-E92B-42FA-92D6-B76793A8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49C223-BACD-4168-BF14-702EE7EC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52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A39B5-AE40-4FB4-BCB0-425502EB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A7F0DC-CB63-424E-A42E-D2C20F5A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 Dez. 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655111-FB2F-4C41-8C3D-188C5D2D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5D3158-6319-497A-84F3-66B20E0A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07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64E734-8FD8-4413-9CDF-0AB12A76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 Dez. 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8B426F-CF6E-4AF7-B80B-42C14617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3EEBF6-2BCD-490B-A721-9BFA7E1B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32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888BC-6382-4462-ACD0-44ADC629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AECE3-9B5F-4CC4-9A74-31C0AD68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ED69C3-6E92-4CA4-B8A0-2C85FDDA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91EBD1-0F78-47A2-B580-A19DD477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 Dez. 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3BA7BD-13A5-4317-AD5E-D36A9C3E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427C4-FC30-47D7-A393-F42AD49A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6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5D999-70BA-4E01-8739-4CB3F495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D24719-15B6-4A5C-8996-9C23EA769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07826A-3980-4D41-B7BC-2D365BA2F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8B8838-39E9-4EEA-93E2-597C388D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 Dez. 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F8C01-1D2F-4CD5-85D3-9C8A9E47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BBED60-C963-4C82-873B-980D232E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06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19BF95-B291-4DFE-866A-CD906E0D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E863D2-29DF-4AD6-BC48-C73675E4C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651B9-08A3-420D-A1BF-03C47AAF1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D1AFB-70AD-4740-A1CA-0A8A4C7D88BC}" type="datetimeFigureOut">
              <a:rPr lang="de-DE" smtClean="0"/>
              <a:t>05. Dez. 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F1B29-A2FB-4389-9EFE-CA7A128D8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34990-26AB-44DB-95E3-27A311502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0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20682-E01D-4A0E-81CC-660FEE130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158048-DA41-45E3-AE16-95078647F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16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FBF46-1BEE-437F-B390-A8EDDAB3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6EA9A-35E4-4401-9690-454B8FEF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000" dirty="0"/>
              <a:t>H</a:t>
            </a:r>
            <a:r>
              <a:rPr lang="de-DE" dirty="0"/>
              <a:t>ello</a:t>
            </a:r>
          </a:p>
          <a:p>
            <a:r>
              <a:rPr lang="de-DE" sz="4000" dirty="0"/>
              <a:t>T</a:t>
            </a:r>
            <a:r>
              <a:rPr lang="de-DE" dirty="0"/>
              <a:t>eam</a:t>
            </a:r>
          </a:p>
          <a:p>
            <a:r>
              <a:rPr lang="de-DE" sz="4000" dirty="0"/>
              <a:t>T</a:t>
            </a:r>
            <a:r>
              <a:rPr lang="de-DE" dirty="0"/>
              <a:t>echnologien </a:t>
            </a:r>
          </a:p>
          <a:p>
            <a:r>
              <a:rPr lang="de-DE" sz="4000" dirty="0"/>
              <a:t>P</a:t>
            </a:r>
            <a:r>
              <a:rPr lang="de-DE" dirty="0"/>
              <a:t>roblem</a:t>
            </a:r>
          </a:p>
        </p:txBody>
      </p:sp>
    </p:spTree>
    <p:extLst>
      <p:ext uri="{BB962C8B-B14F-4D97-AF65-F5344CB8AC3E}">
        <p14:creationId xmlns:p14="http://schemas.microsoft.com/office/powerpoint/2010/main" val="343074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270EA-3BEC-4155-B04C-1E89706C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52C11-0F69-4538-AE35-2B0B60855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678"/>
            <a:ext cx="10515600" cy="1106039"/>
          </a:xfrm>
        </p:spPr>
        <p:txBody>
          <a:bodyPr>
            <a:normAutofit/>
          </a:bodyPr>
          <a:lstStyle/>
          <a:p>
            <a:r>
              <a:rPr lang="de-DE" dirty="0"/>
              <a:t>Marita Pastore, Benjamin Hauck, Daniel Schneider</a:t>
            </a:r>
          </a:p>
          <a:p>
            <a:r>
              <a:rPr lang="de-DE" dirty="0"/>
              <a:t>Project: drum </a:t>
            </a:r>
            <a:r>
              <a:rPr lang="de-DE" dirty="0" err="1"/>
              <a:t>machine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01931C5-1A35-46A4-8C77-9158589FC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79363"/>
              </p:ext>
            </p:extLst>
          </p:nvPr>
        </p:nvGraphicFramePr>
        <p:xfrm>
          <a:off x="838200" y="2522976"/>
          <a:ext cx="10204402" cy="378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201">
                  <a:extLst>
                    <a:ext uri="{9D8B030D-6E8A-4147-A177-3AD203B41FA5}">
                      <a16:colId xmlns:a16="http://schemas.microsoft.com/office/drawing/2014/main" val="873775391"/>
                    </a:ext>
                  </a:extLst>
                </a:gridCol>
                <a:gridCol w="5102201">
                  <a:extLst>
                    <a:ext uri="{9D8B030D-6E8A-4147-A177-3AD203B41FA5}">
                      <a16:colId xmlns:a16="http://schemas.microsoft.com/office/drawing/2014/main" val="2390315449"/>
                    </a:ext>
                  </a:extLst>
                </a:gridCol>
              </a:tblGrid>
              <a:tr h="494739">
                <a:tc>
                  <a:txBody>
                    <a:bodyPr/>
                    <a:lstStyle/>
                    <a:p>
                      <a:r>
                        <a:rPr lang="de-DE" dirty="0" err="1"/>
                        <a:t>Requirements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Nice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6260"/>
                  </a:ext>
                </a:extLst>
              </a:tr>
              <a:tr h="635795">
                <a:tc>
                  <a:txBody>
                    <a:bodyPr/>
                    <a:lstStyle/>
                    <a:p>
                      <a:r>
                        <a:rPr lang="de-DE" dirty="0"/>
                        <a:t>Generate Loops at variable tempo and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different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Toggle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between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start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advanced</a:t>
                      </a:r>
                      <a:r>
                        <a:rPr lang="de-DE" dirty="0"/>
                        <a:t>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558"/>
                  </a:ext>
                </a:extLst>
              </a:tr>
              <a:tr h="368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Different </a:t>
                      </a:r>
                      <a:r>
                        <a:rPr lang="de-DE" dirty="0" err="1"/>
                        <a:t>Drumkits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chosen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Preset </a:t>
                      </a:r>
                      <a:r>
                        <a:rPr lang="de-DE" dirty="0" err="1"/>
                        <a:t>loops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61618"/>
                  </a:ext>
                </a:extLst>
              </a:tr>
              <a:tr h="635795">
                <a:tc>
                  <a:txBody>
                    <a:bodyPr/>
                    <a:lstStyle/>
                    <a:p>
                      <a:r>
                        <a:rPr lang="de-DE" dirty="0"/>
                        <a:t>Save Loops 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own </a:t>
                      </a:r>
                      <a:r>
                        <a:rPr lang="de-DE" dirty="0" err="1"/>
                        <a:t>Useraccount</a:t>
                      </a:r>
                      <a:r>
                        <a:rPr lang="de-DE" dirty="0"/>
                        <a:t>; also </a:t>
                      </a:r>
                      <a:r>
                        <a:rPr lang="de-DE" dirty="0" err="1"/>
                        <a:t>Guestaccount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Merge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loops</a:t>
                      </a:r>
                      <a:r>
                        <a:rPr lang="de-DE" dirty="0"/>
                        <a:t>, also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own </a:t>
                      </a:r>
                      <a:r>
                        <a:rPr lang="de-DE" dirty="0" err="1"/>
                        <a:t>sounds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second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page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59345"/>
                  </a:ext>
                </a:extLst>
              </a:tr>
              <a:tr h="368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Modify different Loop </a:t>
                      </a:r>
                      <a:r>
                        <a:rPr lang="de-DE" dirty="0" err="1"/>
                        <a:t>sections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Add </a:t>
                      </a:r>
                      <a:r>
                        <a:rPr lang="de-DE" dirty="0" err="1"/>
                        <a:t>sound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reverb</a:t>
                      </a:r>
                      <a:r>
                        <a:rPr lang="de-DE" dirty="0"/>
                        <a:t>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62081"/>
                  </a:ext>
                </a:extLst>
              </a:tr>
              <a:tr h="635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Change </a:t>
                      </a:r>
                      <a:r>
                        <a:rPr lang="de-DE" dirty="0" err="1"/>
                        <a:t>volume</a:t>
                      </a:r>
                      <a:r>
                        <a:rPr lang="de-DE" dirty="0"/>
                        <a:t> (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component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individually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master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volume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56781"/>
                  </a:ext>
                </a:extLst>
              </a:tr>
              <a:tr h="635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Responsive design (3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resolutions</a:t>
                      </a:r>
                      <a:r>
                        <a:rPr lang="de-DE" dirty="0"/>
                        <a:t>; Desktop, </a:t>
                      </a:r>
                      <a:r>
                        <a:rPr lang="de-DE" dirty="0" err="1"/>
                        <a:t>tablet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smartphone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39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45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13089-1D3C-4070-A3A5-F2D00624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pattern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C79113F-78D1-42A5-A69E-CD230506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171"/>
            <a:ext cx="10398373" cy="41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4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D8EF3-A791-4E28-BB79-448F08AB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9E6B9-D384-4536-85A3-54A474B1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Frontend-Framework: Angular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Database: MongoDB/MySQL</a:t>
            </a:r>
          </a:p>
          <a:p>
            <a:r>
              <a:rPr lang="de-DE" dirty="0"/>
              <a:t>Server: Node.js</a:t>
            </a:r>
          </a:p>
          <a:p>
            <a:r>
              <a:rPr lang="de-DE" dirty="0" err="1"/>
              <a:t>Deplyoment</a:t>
            </a:r>
            <a:r>
              <a:rPr lang="de-DE" dirty="0"/>
              <a:t>: Docker + Ubuntu Container</a:t>
            </a:r>
          </a:p>
          <a:p>
            <a:endParaRPr lang="de-DE" dirty="0"/>
          </a:p>
          <a:p>
            <a:r>
              <a:rPr lang="de-DE" dirty="0"/>
              <a:t>Sound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place</a:t>
            </a:r>
            <a:r>
              <a:rPr lang="de-DE" dirty="0"/>
              <a:t>;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tbd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856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5E230-D0A0-4BF9-8E05-F13BF6DD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2DA40-26C7-4FDD-945C-060125FA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Authentication </a:t>
            </a:r>
            <a:r>
              <a:rPr lang="de-DE" dirty="0" err="1"/>
              <a:t>implementation</a:t>
            </a:r>
            <a:r>
              <a:rPr lang="de-DE" dirty="0"/>
              <a:t> not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yet</a:t>
            </a:r>
            <a:endParaRPr lang="de-DE" dirty="0"/>
          </a:p>
          <a:p>
            <a:r>
              <a:rPr lang="de-DE" dirty="0"/>
              <a:t>Audiointerface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tested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69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Agenda</vt:lpstr>
      <vt:lpstr>Team</vt:lpstr>
      <vt:lpstr>Design pattern</vt:lpstr>
      <vt:lpstr>Technologies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</dc:creator>
  <cp:lastModifiedBy> </cp:lastModifiedBy>
  <cp:revision>11</cp:revision>
  <dcterms:created xsi:type="dcterms:W3CDTF">2018-11-28T08:45:02Z</dcterms:created>
  <dcterms:modified xsi:type="dcterms:W3CDTF">2018-12-05T07:56:58Z</dcterms:modified>
</cp:coreProperties>
</file>