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Ramoino" userId="8b97604a-1be8-4107-b195-0e1975619d5f" providerId="ADAL" clId="{E58F8A55-A281-4DEA-8EDF-95B09A11339C}"/>
    <pc:docChg chg="custSel addSld delSld modSld modMainMaster">
      <pc:chgData name="Fabrizio Ramoino" userId="8b97604a-1be8-4107-b195-0e1975619d5f" providerId="ADAL" clId="{E58F8A55-A281-4DEA-8EDF-95B09A11339C}" dt="2023-01-25T15:25:37.066" v="115" actId="113"/>
      <pc:docMkLst>
        <pc:docMk/>
      </pc:docMkLst>
      <pc:sldChg chg="addSp delSp modSp mod modAnim">
        <pc:chgData name="Fabrizio Ramoino" userId="8b97604a-1be8-4107-b195-0e1975619d5f" providerId="ADAL" clId="{E58F8A55-A281-4DEA-8EDF-95B09A11339C}" dt="2023-01-25T15:25:37.066" v="115" actId="113"/>
        <pc:sldMkLst>
          <pc:docMk/>
          <pc:sldMk cId="1260471595" sldId="256"/>
        </pc:sldMkLst>
        <pc:spChg chg="del">
          <ac:chgData name="Fabrizio Ramoino" userId="8b97604a-1be8-4107-b195-0e1975619d5f" providerId="ADAL" clId="{E58F8A55-A281-4DEA-8EDF-95B09A11339C}" dt="2023-01-25T13:41:22.472" v="1" actId="478"/>
          <ac:spMkLst>
            <pc:docMk/>
            <pc:sldMk cId="1260471595" sldId="256"/>
            <ac:spMk id="2" creationId="{538B505E-F2BF-35EF-0220-568252D8D344}"/>
          </ac:spMkLst>
        </pc:spChg>
        <pc:spChg chg="add mod">
          <ac:chgData name="Fabrizio Ramoino" userId="8b97604a-1be8-4107-b195-0e1975619d5f" providerId="ADAL" clId="{E58F8A55-A281-4DEA-8EDF-95B09A11339C}" dt="2023-01-25T15:25:37.066" v="115" actId="113"/>
          <ac:spMkLst>
            <pc:docMk/>
            <pc:sldMk cId="1260471595" sldId="256"/>
            <ac:spMk id="2" creationId="{5BDFE30D-B12E-DA95-B2CD-2285E4061A4F}"/>
          </ac:spMkLst>
        </pc:spChg>
        <pc:spChg chg="del">
          <ac:chgData name="Fabrizio Ramoino" userId="8b97604a-1be8-4107-b195-0e1975619d5f" providerId="ADAL" clId="{E58F8A55-A281-4DEA-8EDF-95B09A11339C}" dt="2023-01-25T13:41:23.995" v="2" actId="478"/>
          <ac:spMkLst>
            <pc:docMk/>
            <pc:sldMk cId="1260471595" sldId="256"/>
            <ac:spMk id="3" creationId="{146F9E0E-AD54-2328-565E-4D7023B3EF37}"/>
          </ac:spMkLst>
        </pc:spChg>
      </pc:sldChg>
      <pc:sldChg chg="new">
        <pc:chgData name="Fabrizio Ramoino" userId="8b97604a-1be8-4107-b195-0e1975619d5f" providerId="ADAL" clId="{E58F8A55-A281-4DEA-8EDF-95B09A11339C}" dt="2023-01-25T13:41:16.814" v="0" actId="680"/>
        <pc:sldMkLst>
          <pc:docMk/>
          <pc:sldMk cId="1969629605" sldId="257"/>
        </pc:sldMkLst>
      </pc:sldChg>
      <pc:sldChg chg="new del">
        <pc:chgData name="Fabrizio Ramoino" userId="8b97604a-1be8-4107-b195-0e1975619d5f" providerId="ADAL" clId="{E58F8A55-A281-4DEA-8EDF-95B09A11339C}" dt="2023-01-25T15:25:08.761" v="92" actId="47"/>
        <pc:sldMkLst>
          <pc:docMk/>
          <pc:sldMk cId="553572203" sldId="258"/>
        </pc:sldMkLst>
      </pc:sldChg>
      <pc:sldChg chg="new del">
        <pc:chgData name="Fabrizio Ramoino" userId="8b97604a-1be8-4107-b195-0e1975619d5f" providerId="ADAL" clId="{E58F8A55-A281-4DEA-8EDF-95B09A11339C}" dt="2023-01-25T15:10:22.663" v="9" actId="47"/>
        <pc:sldMkLst>
          <pc:docMk/>
          <pc:sldMk cId="1749822301" sldId="258"/>
        </pc:sldMkLst>
      </pc:sldChg>
      <pc:sldChg chg="new del">
        <pc:chgData name="Fabrizio Ramoino" userId="8b97604a-1be8-4107-b195-0e1975619d5f" providerId="ADAL" clId="{E58F8A55-A281-4DEA-8EDF-95B09A11339C}" dt="2023-01-25T15:10:19.062" v="8" actId="47"/>
        <pc:sldMkLst>
          <pc:docMk/>
          <pc:sldMk cId="1089911896" sldId="259"/>
        </pc:sldMkLst>
      </pc:sldChg>
      <pc:sldMasterChg chg="modSp mod modSldLayout">
        <pc:chgData name="Fabrizio Ramoino" userId="8b97604a-1be8-4107-b195-0e1975619d5f" providerId="ADAL" clId="{E58F8A55-A281-4DEA-8EDF-95B09A11339C}" dt="2023-01-25T15:24:47.406" v="90" actId="14100"/>
        <pc:sldMasterMkLst>
          <pc:docMk/>
          <pc:sldMasterMk cId="3666723809" sldId="2147483648"/>
        </pc:sldMasterMkLst>
        <pc:picChg chg="mod">
          <ac:chgData name="Fabrizio Ramoino" userId="8b97604a-1be8-4107-b195-0e1975619d5f" providerId="ADAL" clId="{E58F8A55-A281-4DEA-8EDF-95B09A11339C}" dt="2023-01-25T15:24:47.406" v="90" actId="14100"/>
          <ac:picMkLst>
            <pc:docMk/>
            <pc:sldMasterMk cId="3666723809" sldId="2147483648"/>
            <ac:picMk id="8" creationId="{6E57ED49-CE6F-2F1B-8285-E1C53DEFBFD5}"/>
          </ac:picMkLst>
        </pc:picChg>
        <pc:sldLayoutChg chg="addSp delSp modSp mod delAnim modAnim">
          <pc:chgData name="Fabrizio Ramoino" userId="8b97604a-1be8-4107-b195-0e1975619d5f" providerId="ADAL" clId="{E58F8A55-A281-4DEA-8EDF-95B09A11339C}" dt="2023-01-25T15:12:34.715" v="89" actId="478"/>
          <pc:sldLayoutMkLst>
            <pc:docMk/>
            <pc:sldMasterMk cId="3666723809" sldId="2147483648"/>
            <pc:sldLayoutMk cId="3995446129" sldId="2147483649"/>
          </pc:sldLayoutMkLst>
          <pc:spChg chg="add mod">
            <ac:chgData name="Fabrizio Ramoino" userId="8b97604a-1be8-4107-b195-0e1975619d5f" providerId="ADAL" clId="{E58F8A55-A281-4DEA-8EDF-95B09A11339C}" dt="2023-01-25T15:11:12.324" v="59" actId="20577"/>
            <ac:spMkLst>
              <pc:docMk/>
              <pc:sldMasterMk cId="3666723809" sldId="2147483648"/>
              <pc:sldLayoutMk cId="3995446129" sldId="2147483649"/>
              <ac:spMk id="2" creationId="{44500104-E2DA-9553-ACB8-0816D74A7752}"/>
            </ac:spMkLst>
          </pc:spChg>
          <pc:spChg chg="add del mod">
            <ac:chgData name="Fabrizio Ramoino" userId="8b97604a-1be8-4107-b195-0e1975619d5f" providerId="ADAL" clId="{E58F8A55-A281-4DEA-8EDF-95B09A11339C}" dt="2023-01-25T15:12:32.650" v="88" actId="478"/>
            <ac:spMkLst>
              <pc:docMk/>
              <pc:sldMasterMk cId="3666723809" sldId="2147483648"/>
              <pc:sldLayoutMk cId="3995446129" sldId="2147483649"/>
              <ac:spMk id="3" creationId="{3498F614-84FE-C49B-C728-6B5ABF166119}"/>
            </ac:spMkLst>
          </pc:spChg>
          <pc:spChg chg="add del mod">
            <ac:chgData name="Fabrizio Ramoino" userId="8b97604a-1be8-4107-b195-0e1975619d5f" providerId="ADAL" clId="{E58F8A55-A281-4DEA-8EDF-95B09A11339C}" dt="2023-01-25T15:12:34.715" v="89" actId="478"/>
            <ac:spMkLst>
              <pc:docMk/>
              <pc:sldMasterMk cId="3666723809" sldId="2147483648"/>
              <pc:sldLayoutMk cId="3995446129" sldId="2147483649"/>
              <ac:spMk id="4" creationId="{514AD347-D8EE-C581-A833-69355F8E4FC1}"/>
            </ac:spMkLst>
          </pc:spChg>
          <pc:spChg chg="del">
            <ac:chgData name="Fabrizio Ramoino" userId="8b97604a-1be8-4107-b195-0e1975619d5f" providerId="ADAL" clId="{E58F8A55-A281-4DEA-8EDF-95B09A11339C}" dt="2023-01-25T13:43:56.273" v="3" actId="478"/>
            <ac:spMkLst>
              <pc:docMk/>
              <pc:sldMasterMk cId="3666723809" sldId="2147483648"/>
              <pc:sldLayoutMk cId="3995446129" sldId="2147483649"/>
              <ac:spMk id="7" creationId="{DBE230A2-983E-4EDE-35A7-4F852D998F38}"/>
            </ac:spMkLst>
          </pc:spChg>
          <pc:spChg chg="del">
            <ac:chgData name="Fabrizio Ramoino" userId="8b97604a-1be8-4107-b195-0e1975619d5f" providerId="ADAL" clId="{E58F8A55-A281-4DEA-8EDF-95B09A11339C}" dt="2023-01-25T13:44:00.279" v="4" actId="478"/>
            <ac:spMkLst>
              <pc:docMk/>
              <pc:sldMasterMk cId="3666723809" sldId="2147483648"/>
              <pc:sldLayoutMk cId="3995446129" sldId="2147483649"/>
              <ac:spMk id="8" creationId="{9488C11A-E3B2-F7FE-ADAC-4EFE2D6D99D3}"/>
            </ac:spMkLst>
          </pc:spChg>
          <pc:spChg chg="del">
            <ac:chgData name="Fabrizio Ramoino" userId="8b97604a-1be8-4107-b195-0e1975619d5f" providerId="ADAL" clId="{E58F8A55-A281-4DEA-8EDF-95B09A11339C}" dt="2023-01-25T13:44:01.725" v="5" actId="478"/>
            <ac:spMkLst>
              <pc:docMk/>
              <pc:sldMasterMk cId="3666723809" sldId="2147483648"/>
              <pc:sldLayoutMk cId="3995446129" sldId="2147483649"/>
              <ac:spMk id="9" creationId="{0AF28D79-19EE-19BE-E63A-7CE9260BC95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00104-E2DA-9553-ACB8-0816D74A775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>
          <a:xfrm>
            <a:off x="224212" y="3962804"/>
            <a:ext cx="10109200" cy="56515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alt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544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EC59770-4393-F27B-2CF0-394DBA10EE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12192000" cy="683663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ED0D7B4C-A7C6-CD36-6A12-0AC53E3EA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155575"/>
            <a:ext cx="10109200" cy="565150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endParaRPr lang="en-US" alt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A41FD74-EE40-26D3-9284-2CD2FA5E9E3A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>
          <a:xfrm>
            <a:off x="219075" y="1137684"/>
            <a:ext cx="11764963" cy="5072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245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E57ED49-CE6F-2F1B-8285-E1C53DEFBF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2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FE30D-B12E-DA95-B2CD-2285E4061A4F}"/>
              </a:ext>
            </a:extLst>
          </p:cNvPr>
          <p:cNvSpPr txBox="1"/>
          <p:nvPr/>
        </p:nvSpPr>
        <p:spPr>
          <a:xfrm>
            <a:off x="637563" y="3254928"/>
            <a:ext cx="4591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047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B94-20FC-3ED9-65D2-C68BA56D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B4FE-89EE-29D5-9AD6-40A74EC1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2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ESA European Space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Ramoino</dc:creator>
  <cp:lastModifiedBy>Fabrizio Ramoino</cp:lastModifiedBy>
  <cp:revision>1</cp:revision>
  <dcterms:created xsi:type="dcterms:W3CDTF">2023-01-25T13:36:00Z</dcterms:created>
  <dcterms:modified xsi:type="dcterms:W3CDTF">2023-01-25T15:25:47Z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976fa30-1907-4356-8241-62ea5e1c0256_Enabled">
    <vt:lpwstr>true</vt:lpwstr>
  </property>
  <property fmtid="{D5CDD505-2E9C-101B-9397-08002B2CF9AE}" pid="3" name="MSIP_Label_3976fa30-1907-4356-8241-62ea5e1c0256_SetDate">
    <vt:lpwstr>2023-01-25T13:36:00Z</vt:lpwstr>
  </property>
  <property fmtid="{D5CDD505-2E9C-101B-9397-08002B2CF9AE}" pid="4" name="MSIP_Label_3976fa30-1907-4356-8241-62ea5e1c0256_Method">
    <vt:lpwstr>Standard</vt:lpwstr>
  </property>
  <property fmtid="{D5CDD505-2E9C-101B-9397-08002B2CF9AE}" pid="5" name="MSIP_Label_3976fa30-1907-4356-8241-62ea5e1c0256_Name">
    <vt:lpwstr>ESA UNCLASSIFIED – For ESA Official Use Only</vt:lpwstr>
  </property>
  <property fmtid="{D5CDD505-2E9C-101B-9397-08002B2CF9AE}" pid="6" name="MSIP_Label_3976fa30-1907-4356-8241-62ea5e1c0256_SiteId">
    <vt:lpwstr>9a5cacd0-2bef-4dd7-ac5c-7ebe1f54f495</vt:lpwstr>
  </property>
  <property fmtid="{D5CDD505-2E9C-101B-9397-08002B2CF9AE}" pid="7" name="MSIP_Label_3976fa30-1907-4356-8241-62ea5e1c0256_ActionId">
    <vt:lpwstr>61591c5a-63da-4053-8b2f-137b5465a6ca</vt:lpwstr>
  </property>
  <property fmtid="{D5CDD505-2E9C-101B-9397-08002B2CF9AE}" pid="8" name="MSIP_Label_3976fa30-1907-4356-8241-62ea5e1c0256_ContentBits">
    <vt:lpwstr>0</vt:lpwstr>
  </property>
  <property fmtid="{D5CDD505-2E9C-101B-9397-08002B2CF9AE}" pid="9" name="Issue Date">
    <vt:filetime>2023-01-24T23:00:00Z</vt:filetime>
  </property>
  <property fmtid="{D5CDD505-2E9C-101B-9397-08002B2CF9AE}" pid="10" name="Document Type">
    <vt:lpwstr>HO - Handout / Presentation</vt:lpwstr>
  </property>
</Properties>
</file>