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466AF4-C771-463C-A885-23A0B0A2B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3CD66F0-F159-4A06-A029-9549468E3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BBE406-BAD5-46B5-8C25-C7094056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56C3-1DC4-48C5-BE82-5DED09D8E921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27FC4A-C14A-4175-A835-0CFD1013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5A6285-D55D-4D20-B1B9-8BC5F39D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A57D-7CA6-4458-8C13-E78A0F9A75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80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704CFC-2905-45C1-87CD-06B65DC59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BB1E306-7DA4-413E-A665-A9F29FBA0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69DE84-2935-423A-8E86-0623F0FF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56C3-1DC4-48C5-BE82-5DED09D8E921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BC9A40-2D84-4B14-BED8-665132FA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D44071-6D70-4817-BA8B-2A8429DF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A57D-7CA6-4458-8C13-E78A0F9A75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03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6423565-98C8-435A-B9C4-F3F9F77B2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D7FDE40-4F9B-4BB4-AEFC-A7885C5D0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065879-FD48-4E57-9E59-09B81593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56C3-1DC4-48C5-BE82-5DED09D8E921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982628-3A6B-4D78-BB42-9F02D579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EAA71E-FE81-4245-8713-C2442539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A57D-7CA6-4458-8C13-E78A0F9A75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962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F1C05C-E00E-4E04-A781-14ED1B68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05355B-0639-4D74-93B0-09B496234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F1E4F6-FCEF-44DB-A648-957A4756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56C3-1DC4-48C5-BE82-5DED09D8E921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8AA3B8-2BDB-4FE6-B5D3-A3BBADCA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067CAE-5C50-4157-B433-235E9C2F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A57D-7CA6-4458-8C13-E78A0F9A75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735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6B7DA3-9C16-4755-9B4D-7A99DC9F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8AB2FD-AD2D-4825-B0F3-CAE890E91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A23C56-FAB0-46CC-AE20-93E97B22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56C3-1DC4-48C5-BE82-5DED09D8E921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793C6A-9096-48CA-9143-B5936A37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CD2836-7B2D-4FB2-9FD5-11F263FE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A57D-7CA6-4458-8C13-E78A0F9A75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3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EA21E-9307-4004-8813-02A39DB6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38F9AC-F725-4214-9EB3-50AC43E77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48B1E40-BB9A-49DC-A897-4A0471DE8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D59D8C-499D-47A5-9D32-2FD27110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56C3-1DC4-48C5-BE82-5DED09D8E921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90AA56-16AB-420E-A18B-9D9D25C1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CF1F13-64BB-4116-A763-05F8AC70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A57D-7CA6-4458-8C13-E78A0F9A75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479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74E47E-9F65-4002-B104-3B1C6337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67D2A6-14AB-4575-994D-EFBD17427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8F5F078-A176-4E32-8E73-688F8816C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57EE354-65DB-4F50-AE66-7D8FC8F5A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4FA2FD5-95C5-4333-B351-67B0C0C03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0E9EE0B-B68F-45E8-ABBC-3BA3106A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56C3-1DC4-48C5-BE82-5DED09D8E921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FE40EA3-B634-4A42-83E0-C25142A8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6D9B666-90A3-4B9F-92E0-A65C02DC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A57D-7CA6-4458-8C13-E78A0F9A75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594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F64E5D-B3DA-4F77-BB96-7905B2AB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8761C31-6257-40D8-88E1-42B76B5C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56C3-1DC4-48C5-BE82-5DED09D8E921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E96A9CE-28AA-47E1-BDA4-5400AB22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4F7287-1AE6-4D48-B02C-30E83B75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A57D-7CA6-4458-8C13-E78A0F9A75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32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74BFEE6-76A6-4A9A-B2FF-A8A75A2B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56C3-1DC4-48C5-BE82-5DED09D8E921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AF9794F-5FF4-4661-AF7F-690812D8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E64444F-5668-4259-A8D5-8BB95109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A57D-7CA6-4458-8C13-E78A0F9A75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788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8481DC-2416-4B23-9B9B-40CA10E2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5736F1-FE5D-4337-B438-20BD4A714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1C632B3-D732-4E58-A420-B8D850A3E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B93195-8452-4341-BBE9-6E050E5A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56C3-1DC4-48C5-BE82-5DED09D8E921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5B8A31F-22CA-4BB0-B622-95C73BAF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407B10D-5358-4F62-9E61-AF05D83C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A57D-7CA6-4458-8C13-E78A0F9A75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00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ACBF30-60FE-41BA-94FB-FD3E5502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FBA3CD0-DC16-4530-8875-005F3B707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C0B2F8-686A-4FA0-B707-EF50857D5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E7F962-0552-4D66-9D63-29792B15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56C3-1DC4-48C5-BE82-5DED09D8E921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4BB5F7-CC36-4E97-B7ED-E1E3D5A1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96CA03-7EC7-404B-87F8-9121794D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A57D-7CA6-4458-8C13-E78A0F9A75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547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F9CF60A-B384-4B01-8B13-771D23FB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478FB7-2801-4989-A46B-C782F0821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BDBED5-32E4-4DDA-B9F9-72D84DA3C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C56C3-1DC4-48C5-BE82-5DED09D8E921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B09679-CCB2-4938-BD6E-0CF7940B4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7D5E80-0140-42AF-AB59-CF59DC483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CA57D-7CA6-4458-8C13-E78A0F9A75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422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2AD436F-E371-40F2-A015-5A130454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324" y="358902"/>
            <a:ext cx="6245352" cy="614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24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Cassiani Giorgio</dc:creator>
  <cp:lastModifiedBy>Cassiani Giorgio</cp:lastModifiedBy>
  <cp:revision>1</cp:revision>
  <dcterms:created xsi:type="dcterms:W3CDTF">2021-12-06T16:11:26Z</dcterms:created>
  <dcterms:modified xsi:type="dcterms:W3CDTF">2021-12-06T16:11:32Z</dcterms:modified>
</cp:coreProperties>
</file>