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Montserrat"/>
      <p:regular r:id="rId22"/>
      <p:bold r:id="rId23"/>
      <p:italic r:id="rId24"/>
      <p:boldItalic r:id="rId25"/>
    </p:embeddedFont>
    <p:embeddedFont>
      <p:font typeface="Vidaloka"/>
      <p:regular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g65QyEhT45C+OLapD5Kt6dLA65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Montserrat-regular.fntdata"/><Relationship Id="rId21" Type="http://schemas.openxmlformats.org/officeDocument/2006/relationships/slide" Target="slides/slide17.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Vidaloka-regular.fntdata"/><Relationship Id="rId25" Type="http://schemas.openxmlformats.org/officeDocument/2006/relationships/font" Target="fonts/Montserrat-boldItalic.fntdata"/><Relationship Id="rId27"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5" name="Google Shape;6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3: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8d572f8cb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8d572f8cb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8" name="Google Shape;7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18"/>
          <p:cNvSpPr txBox="1"/>
          <p:nvPr>
            <p:ph type="ctrTitle"/>
          </p:nvPr>
        </p:nvSpPr>
        <p:spPr>
          <a:xfrm>
            <a:off x="1039975" y="1248300"/>
            <a:ext cx="7064100" cy="205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5200"/>
              <a:buNone/>
              <a:defRPr sz="65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 name="Google Shape;10;p18"/>
          <p:cNvSpPr txBox="1"/>
          <p:nvPr>
            <p:ph idx="1" type="subTitle"/>
          </p:nvPr>
        </p:nvSpPr>
        <p:spPr>
          <a:xfrm>
            <a:off x="1040000" y="3300900"/>
            <a:ext cx="7064100" cy="4419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18"/>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2" name="Google Shape;12;p18"/>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13" name="Google Shape;13;p18"/>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4" name="Google Shape;14;p18"/>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19"/>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7" name="Google Shape;17;p19"/>
          <p:cNvSpPr txBox="1"/>
          <p:nvPr>
            <p:ph idx="1" type="body"/>
          </p:nvPr>
        </p:nvSpPr>
        <p:spPr>
          <a:xfrm>
            <a:off x="713250" y="1272925"/>
            <a:ext cx="7717500" cy="3295800"/>
          </a:xfrm>
          <a:prstGeom prst="rect">
            <a:avLst/>
          </a:prstGeom>
          <a:noFill/>
          <a:ln>
            <a:noFill/>
          </a:ln>
        </p:spPr>
        <p:txBody>
          <a:bodyPr anchorCtr="0" anchor="t" bIns="91425" lIns="91425" spcFirstLastPara="1" rIns="91425" wrap="square" tIns="91425">
            <a:noAutofit/>
          </a:bodyPr>
          <a:lstStyle>
            <a:lvl1pPr indent="-342900" lvl="0" marL="457200" algn="l">
              <a:lnSpc>
                <a:spcPct val="100000"/>
              </a:lnSpc>
              <a:spcBef>
                <a:spcPts val="0"/>
              </a:spcBef>
              <a:spcAft>
                <a:spcPts val="0"/>
              </a:spcAft>
              <a:buClr>
                <a:schemeClr val="dk1"/>
              </a:buClr>
              <a:buSzPts val="1800"/>
              <a:buFont typeface="Lato"/>
              <a:buChar char="●"/>
              <a:defRPr sz="1100"/>
            </a:lvl1pPr>
            <a:lvl2pPr indent="-317500" lvl="1" marL="914400" algn="l">
              <a:lnSpc>
                <a:spcPct val="115000"/>
              </a:lnSpc>
              <a:spcBef>
                <a:spcPts val="0"/>
              </a:spcBef>
              <a:spcAft>
                <a:spcPts val="0"/>
              </a:spcAft>
              <a:buClr>
                <a:schemeClr val="dk1"/>
              </a:buClr>
              <a:buSzPts val="1400"/>
              <a:buFont typeface="Lato"/>
              <a:buChar char="○"/>
              <a:defRPr/>
            </a:lvl2pPr>
            <a:lvl3pPr indent="-317500" lvl="2" marL="1371600" algn="l">
              <a:lnSpc>
                <a:spcPct val="115000"/>
              </a:lnSpc>
              <a:spcBef>
                <a:spcPts val="0"/>
              </a:spcBef>
              <a:spcAft>
                <a:spcPts val="0"/>
              </a:spcAft>
              <a:buClr>
                <a:schemeClr val="dk1"/>
              </a:buClr>
              <a:buSzPts val="1400"/>
              <a:buFont typeface="Lato"/>
              <a:buChar char="■"/>
              <a:defRPr/>
            </a:lvl3pPr>
            <a:lvl4pPr indent="-317500" lvl="3" marL="1828800" algn="l">
              <a:lnSpc>
                <a:spcPct val="115000"/>
              </a:lnSpc>
              <a:spcBef>
                <a:spcPts val="0"/>
              </a:spcBef>
              <a:spcAft>
                <a:spcPts val="0"/>
              </a:spcAft>
              <a:buClr>
                <a:schemeClr val="dk1"/>
              </a:buClr>
              <a:buSzPts val="1400"/>
              <a:buFont typeface="Lato"/>
              <a:buChar char="●"/>
              <a:defRPr/>
            </a:lvl4pPr>
            <a:lvl5pPr indent="-317500" lvl="4" marL="2286000" algn="l">
              <a:lnSpc>
                <a:spcPct val="115000"/>
              </a:lnSpc>
              <a:spcBef>
                <a:spcPts val="0"/>
              </a:spcBef>
              <a:spcAft>
                <a:spcPts val="0"/>
              </a:spcAft>
              <a:buClr>
                <a:schemeClr val="dk1"/>
              </a:buClr>
              <a:buSzPts val="1400"/>
              <a:buFont typeface="Lato"/>
              <a:buChar char="○"/>
              <a:defRPr/>
            </a:lvl5pPr>
            <a:lvl6pPr indent="-317500" lvl="5" marL="2743200" algn="l">
              <a:lnSpc>
                <a:spcPct val="115000"/>
              </a:lnSpc>
              <a:spcBef>
                <a:spcPts val="0"/>
              </a:spcBef>
              <a:spcAft>
                <a:spcPts val="0"/>
              </a:spcAft>
              <a:buClr>
                <a:schemeClr val="dk1"/>
              </a:buClr>
              <a:buSzPts val="1400"/>
              <a:buFont typeface="Lato"/>
              <a:buChar char="■"/>
              <a:defRPr/>
            </a:lvl6pPr>
            <a:lvl7pPr indent="-317500" lvl="6" marL="3200400" algn="l">
              <a:lnSpc>
                <a:spcPct val="115000"/>
              </a:lnSpc>
              <a:spcBef>
                <a:spcPts val="0"/>
              </a:spcBef>
              <a:spcAft>
                <a:spcPts val="0"/>
              </a:spcAft>
              <a:buClr>
                <a:schemeClr val="dk1"/>
              </a:buClr>
              <a:buSzPts val="1400"/>
              <a:buFont typeface="Lato"/>
              <a:buChar char="●"/>
              <a:defRPr/>
            </a:lvl7pPr>
            <a:lvl8pPr indent="-317500" lvl="7" marL="3657600" algn="l">
              <a:lnSpc>
                <a:spcPct val="115000"/>
              </a:lnSpc>
              <a:spcBef>
                <a:spcPts val="0"/>
              </a:spcBef>
              <a:spcAft>
                <a:spcPts val="0"/>
              </a:spcAft>
              <a:buClr>
                <a:schemeClr val="dk1"/>
              </a:buClr>
              <a:buSzPts val="1400"/>
              <a:buFont typeface="Lato"/>
              <a:buChar char="○"/>
              <a:defRPr/>
            </a:lvl8pPr>
            <a:lvl9pPr indent="-317500" lvl="8" marL="4114800" algn="l">
              <a:lnSpc>
                <a:spcPct val="115000"/>
              </a:lnSpc>
              <a:spcBef>
                <a:spcPts val="0"/>
              </a:spcBef>
              <a:spcAft>
                <a:spcPts val="0"/>
              </a:spcAft>
              <a:buClr>
                <a:schemeClr val="dk1"/>
              </a:buClr>
              <a:buSzPts val="1400"/>
              <a:buFont typeface="Lato"/>
              <a:buChar char="■"/>
              <a:defRPr/>
            </a:lvl9pPr>
          </a:lstStyle>
          <a:p/>
        </p:txBody>
      </p:sp>
      <p:cxnSp>
        <p:nvCxnSpPr>
          <p:cNvPr id="18" name="Google Shape;18;p19"/>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19" name="Google Shape;19;p19"/>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20" name="Google Shape;20;p19"/>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21" name="Shape 21"/>
        <p:cNvGrpSpPr/>
        <p:nvPr/>
      </p:nvGrpSpPr>
      <p:grpSpPr>
        <a:xfrm>
          <a:off x="0" y="0"/>
          <a:ext cx="0" cy="0"/>
          <a:chOff x="0" y="0"/>
          <a:chExt cx="0" cy="0"/>
        </a:xfrm>
      </p:grpSpPr>
      <p:sp>
        <p:nvSpPr>
          <p:cNvPr id="22" name="Google Shape;22;p20"/>
          <p:cNvSpPr txBox="1"/>
          <p:nvPr>
            <p:ph type="title"/>
          </p:nvPr>
        </p:nvSpPr>
        <p:spPr>
          <a:xfrm>
            <a:off x="713225" y="445025"/>
            <a:ext cx="35838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20"/>
          <p:cNvSpPr txBox="1"/>
          <p:nvPr>
            <p:ph idx="1" type="subTitle"/>
          </p:nvPr>
        </p:nvSpPr>
        <p:spPr>
          <a:xfrm>
            <a:off x="5859325" y="1405390"/>
            <a:ext cx="2486100" cy="40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4" name="Google Shape;24;p20"/>
          <p:cNvSpPr txBox="1"/>
          <p:nvPr>
            <p:ph idx="2" type="subTitle"/>
          </p:nvPr>
        </p:nvSpPr>
        <p:spPr>
          <a:xfrm>
            <a:off x="5859325" y="1806417"/>
            <a:ext cx="2486100" cy="6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5" name="Google Shape;25;p20"/>
          <p:cNvSpPr txBox="1"/>
          <p:nvPr>
            <p:ph idx="3" type="subTitle"/>
          </p:nvPr>
        </p:nvSpPr>
        <p:spPr>
          <a:xfrm>
            <a:off x="1903925" y="1405390"/>
            <a:ext cx="2486100" cy="401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6" name="Google Shape;26;p20"/>
          <p:cNvSpPr txBox="1"/>
          <p:nvPr>
            <p:ph idx="4" type="subTitle"/>
          </p:nvPr>
        </p:nvSpPr>
        <p:spPr>
          <a:xfrm>
            <a:off x="1903925" y="1806417"/>
            <a:ext cx="2486100" cy="6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7" name="Google Shape;27;p20"/>
          <p:cNvSpPr txBox="1"/>
          <p:nvPr>
            <p:ph idx="5" type="subTitle"/>
          </p:nvPr>
        </p:nvSpPr>
        <p:spPr>
          <a:xfrm>
            <a:off x="5859325" y="3171118"/>
            <a:ext cx="2486100" cy="46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28" name="Google Shape;28;p20"/>
          <p:cNvSpPr txBox="1"/>
          <p:nvPr>
            <p:ph idx="6" type="subTitle"/>
          </p:nvPr>
        </p:nvSpPr>
        <p:spPr>
          <a:xfrm>
            <a:off x="5859325" y="3565487"/>
            <a:ext cx="2486100" cy="6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29" name="Google Shape;29;p20"/>
          <p:cNvSpPr txBox="1"/>
          <p:nvPr>
            <p:ph idx="7" type="subTitle"/>
          </p:nvPr>
        </p:nvSpPr>
        <p:spPr>
          <a:xfrm>
            <a:off x="1903925" y="3171118"/>
            <a:ext cx="2486100" cy="461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100"/>
              <a:buNone/>
              <a:defRPr sz="2400">
                <a:latin typeface="Vidaloka"/>
                <a:ea typeface="Vidaloka"/>
                <a:cs typeface="Vidaloka"/>
                <a:sym typeface="Vidaloka"/>
              </a:defRPr>
            </a:lvl1pPr>
            <a:lvl2pPr lvl="1" algn="ctr">
              <a:lnSpc>
                <a:spcPct val="115000"/>
              </a:lnSpc>
              <a:spcBef>
                <a:spcPts val="0"/>
              </a:spcBef>
              <a:spcAft>
                <a:spcPts val="0"/>
              </a:spcAft>
              <a:buSzPts val="2100"/>
              <a:buNone/>
              <a:defRPr b="1" sz="2100"/>
            </a:lvl2pPr>
            <a:lvl3pPr lvl="2" algn="ctr">
              <a:lnSpc>
                <a:spcPct val="115000"/>
              </a:lnSpc>
              <a:spcBef>
                <a:spcPts val="0"/>
              </a:spcBef>
              <a:spcAft>
                <a:spcPts val="0"/>
              </a:spcAft>
              <a:buSzPts val="2100"/>
              <a:buNone/>
              <a:defRPr b="1" sz="2100"/>
            </a:lvl3pPr>
            <a:lvl4pPr lvl="3" algn="ctr">
              <a:lnSpc>
                <a:spcPct val="115000"/>
              </a:lnSpc>
              <a:spcBef>
                <a:spcPts val="0"/>
              </a:spcBef>
              <a:spcAft>
                <a:spcPts val="0"/>
              </a:spcAft>
              <a:buSzPts val="2100"/>
              <a:buNone/>
              <a:defRPr b="1" sz="2100"/>
            </a:lvl4pPr>
            <a:lvl5pPr lvl="4" algn="ctr">
              <a:lnSpc>
                <a:spcPct val="115000"/>
              </a:lnSpc>
              <a:spcBef>
                <a:spcPts val="0"/>
              </a:spcBef>
              <a:spcAft>
                <a:spcPts val="0"/>
              </a:spcAft>
              <a:buSzPts val="2100"/>
              <a:buNone/>
              <a:defRPr b="1" sz="2100"/>
            </a:lvl5pPr>
            <a:lvl6pPr lvl="5" algn="ctr">
              <a:lnSpc>
                <a:spcPct val="115000"/>
              </a:lnSpc>
              <a:spcBef>
                <a:spcPts val="0"/>
              </a:spcBef>
              <a:spcAft>
                <a:spcPts val="0"/>
              </a:spcAft>
              <a:buSzPts val="2100"/>
              <a:buNone/>
              <a:defRPr b="1" sz="2100"/>
            </a:lvl6pPr>
            <a:lvl7pPr lvl="6" algn="ctr">
              <a:lnSpc>
                <a:spcPct val="115000"/>
              </a:lnSpc>
              <a:spcBef>
                <a:spcPts val="0"/>
              </a:spcBef>
              <a:spcAft>
                <a:spcPts val="0"/>
              </a:spcAft>
              <a:buSzPts val="2100"/>
              <a:buNone/>
              <a:defRPr b="1" sz="2100"/>
            </a:lvl7pPr>
            <a:lvl8pPr lvl="7" algn="ctr">
              <a:lnSpc>
                <a:spcPct val="115000"/>
              </a:lnSpc>
              <a:spcBef>
                <a:spcPts val="0"/>
              </a:spcBef>
              <a:spcAft>
                <a:spcPts val="0"/>
              </a:spcAft>
              <a:buSzPts val="2100"/>
              <a:buNone/>
              <a:defRPr b="1" sz="2100"/>
            </a:lvl8pPr>
            <a:lvl9pPr lvl="8" algn="ctr">
              <a:lnSpc>
                <a:spcPct val="115000"/>
              </a:lnSpc>
              <a:spcBef>
                <a:spcPts val="0"/>
              </a:spcBef>
              <a:spcAft>
                <a:spcPts val="0"/>
              </a:spcAft>
              <a:buSzPts val="2100"/>
              <a:buNone/>
              <a:defRPr b="1" sz="2100"/>
            </a:lvl9pPr>
          </a:lstStyle>
          <a:p/>
        </p:txBody>
      </p:sp>
      <p:sp>
        <p:nvSpPr>
          <p:cNvPr id="30" name="Google Shape;30;p20"/>
          <p:cNvSpPr txBox="1"/>
          <p:nvPr>
            <p:ph idx="8" type="subTitle"/>
          </p:nvPr>
        </p:nvSpPr>
        <p:spPr>
          <a:xfrm>
            <a:off x="1903975" y="3565487"/>
            <a:ext cx="2486100" cy="61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sz="1400">
                <a:solidFill>
                  <a:schemeClr val="dk1"/>
                </a:solidFill>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31" name="Google Shape;31;p20"/>
          <p:cNvSpPr txBox="1"/>
          <p:nvPr>
            <p:ph idx="9" type="title"/>
          </p:nvPr>
        </p:nvSpPr>
        <p:spPr>
          <a:xfrm>
            <a:off x="798575" y="1417915"/>
            <a:ext cx="10392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2" name="Google Shape;32;p20"/>
          <p:cNvSpPr txBox="1"/>
          <p:nvPr>
            <p:ph idx="13" type="title"/>
          </p:nvPr>
        </p:nvSpPr>
        <p:spPr>
          <a:xfrm>
            <a:off x="4753975" y="1403976"/>
            <a:ext cx="10392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3" name="Google Shape;33;p20"/>
          <p:cNvSpPr txBox="1"/>
          <p:nvPr>
            <p:ph idx="14" type="title"/>
          </p:nvPr>
        </p:nvSpPr>
        <p:spPr>
          <a:xfrm>
            <a:off x="798625" y="3176773"/>
            <a:ext cx="10392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sp>
        <p:nvSpPr>
          <p:cNvPr id="34" name="Google Shape;34;p20"/>
          <p:cNvSpPr txBox="1"/>
          <p:nvPr>
            <p:ph idx="15" type="title"/>
          </p:nvPr>
        </p:nvSpPr>
        <p:spPr>
          <a:xfrm>
            <a:off x="4753975" y="3162833"/>
            <a:ext cx="10392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2"/>
              </a:buClr>
              <a:buSzPts val="4000"/>
              <a:buNone/>
              <a:defRPr sz="3800">
                <a:solidFill>
                  <a:schemeClr val="accent1"/>
                </a:solidFill>
              </a:defRPr>
            </a:lvl1pPr>
            <a:lvl2pPr lvl="1" algn="ctr">
              <a:lnSpc>
                <a:spcPct val="100000"/>
              </a:lnSpc>
              <a:spcBef>
                <a:spcPts val="0"/>
              </a:spcBef>
              <a:spcAft>
                <a:spcPts val="0"/>
              </a:spcAft>
              <a:buClr>
                <a:schemeClr val="dk2"/>
              </a:buClr>
              <a:buSzPts val="4000"/>
              <a:buNone/>
              <a:defRPr sz="4000">
                <a:solidFill>
                  <a:schemeClr val="dk2"/>
                </a:solidFill>
              </a:defRPr>
            </a:lvl2pPr>
            <a:lvl3pPr lvl="2" algn="ctr">
              <a:lnSpc>
                <a:spcPct val="100000"/>
              </a:lnSpc>
              <a:spcBef>
                <a:spcPts val="0"/>
              </a:spcBef>
              <a:spcAft>
                <a:spcPts val="0"/>
              </a:spcAft>
              <a:buClr>
                <a:schemeClr val="dk2"/>
              </a:buClr>
              <a:buSzPts val="4000"/>
              <a:buNone/>
              <a:defRPr sz="4000">
                <a:solidFill>
                  <a:schemeClr val="dk2"/>
                </a:solidFill>
              </a:defRPr>
            </a:lvl3pPr>
            <a:lvl4pPr lvl="3" algn="ctr">
              <a:lnSpc>
                <a:spcPct val="100000"/>
              </a:lnSpc>
              <a:spcBef>
                <a:spcPts val="0"/>
              </a:spcBef>
              <a:spcAft>
                <a:spcPts val="0"/>
              </a:spcAft>
              <a:buClr>
                <a:schemeClr val="dk2"/>
              </a:buClr>
              <a:buSzPts val="4000"/>
              <a:buNone/>
              <a:defRPr sz="4000">
                <a:solidFill>
                  <a:schemeClr val="dk2"/>
                </a:solidFill>
              </a:defRPr>
            </a:lvl4pPr>
            <a:lvl5pPr lvl="4" algn="ctr">
              <a:lnSpc>
                <a:spcPct val="100000"/>
              </a:lnSpc>
              <a:spcBef>
                <a:spcPts val="0"/>
              </a:spcBef>
              <a:spcAft>
                <a:spcPts val="0"/>
              </a:spcAft>
              <a:buClr>
                <a:schemeClr val="dk2"/>
              </a:buClr>
              <a:buSzPts val="4000"/>
              <a:buNone/>
              <a:defRPr sz="4000">
                <a:solidFill>
                  <a:schemeClr val="dk2"/>
                </a:solidFill>
              </a:defRPr>
            </a:lvl5pPr>
            <a:lvl6pPr lvl="5" algn="ctr">
              <a:lnSpc>
                <a:spcPct val="100000"/>
              </a:lnSpc>
              <a:spcBef>
                <a:spcPts val="0"/>
              </a:spcBef>
              <a:spcAft>
                <a:spcPts val="0"/>
              </a:spcAft>
              <a:buClr>
                <a:schemeClr val="dk2"/>
              </a:buClr>
              <a:buSzPts val="4000"/>
              <a:buNone/>
              <a:defRPr sz="4000">
                <a:solidFill>
                  <a:schemeClr val="dk2"/>
                </a:solidFill>
              </a:defRPr>
            </a:lvl6pPr>
            <a:lvl7pPr lvl="6" algn="ctr">
              <a:lnSpc>
                <a:spcPct val="100000"/>
              </a:lnSpc>
              <a:spcBef>
                <a:spcPts val="0"/>
              </a:spcBef>
              <a:spcAft>
                <a:spcPts val="0"/>
              </a:spcAft>
              <a:buClr>
                <a:schemeClr val="dk2"/>
              </a:buClr>
              <a:buSzPts val="4000"/>
              <a:buNone/>
              <a:defRPr sz="4000">
                <a:solidFill>
                  <a:schemeClr val="dk2"/>
                </a:solidFill>
              </a:defRPr>
            </a:lvl7pPr>
            <a:lvl8pPr lvl="7" algn="ctr">
              <a:lnSpc>
                <a:spcPct val="100000"/>
              </a:lnSpc>
              <a:spcBef>
                <a:spcPts val="0"/>
              </a:spcBef>
              <a:spcAft>
                <a:spcPts val="0"/>
              </a:spcAft>
              <a:buClr>
                <a:schemeClr val="dk2"/>
              </a:buClr>
              <a:buSzPts val="4000"/>
              <a:buNone/>
              <a:defRPr sz="4000">
                <a:solidFill>
                  <a:schemeClr val="dk2"/>
                </a:solidFill>
              </a:defRPr>
            </a:lvl8pPr>
            <a:lvl9pPr lvl="8" algn="ctr">
              <a:lnSpc>
                <a:spcPct val="100000"/>
              </a:lnSpc>
              <a:spcBef>
                <a:spcPts val="0"/>
              </a:spcBef>
              <a:spcAft>
                <a:spcPts val="0"/>
              </a:spcAft>
              <a:buClr>
                <a:schemeClr val="dk2"/>
              </a:buClr>
              <a:buSzPts val="4000"/>
              <a:buNone/>
              <a:defRPr sz="4000">
                <a:solidFill>
                  <a:schemeClr val="dk2"/>
                </a:solidFill>
              </a:defRPr>
            </a:lvl9pPr>
          </a:lstStyle>
          <a:p/>
        </p:txBody>
      </p:sp>
      <p:cxnSp>
        <p:nvCxnSpPr>
          <p:cNvPr id="35" name="Google Shape;35;p20"/>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36" name="Google Shape;36;p20"/>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7" name="Shape 37"/>
        <p:cNvGrpSpPr/>
        <p:nvPr/>
      </p:nvGrpSpPr>
      <p:grpSpPr>
        <a:xfrm>
          <a:off x="0" y="0"/>
          <a:ext cx="0" cy="0"/>
          <a:chOff x="0" y="0"/>
          <a:chExt cx="0" cy="0"/>
        </a:xfrm>
      </p:grpSpPr>
      <p:sp>
        <p:nvSpPr>
          <p:cNvPr id="38" name="Google Shape;38;p21"/>
          <p:cNvSpPr txBox="1"/>
          <p:nvPr>
            <p:ph idx="1" type="subTitle"/>
          </p:nvPr>
        </p:nvSpPr>
        <p:spPr>
          <a:xfrm>
            <a:off x="2247500" y="1433050"/>
            <a:ext cx="1838100" cy="3570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algn="ctr">
              <a:lnSpc>
                <a:spcPct val="115000"/>
              </a:lnSpc>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39" name="Google Shape;39;p21"/>
          <p:cNvSpPr txBox="1"/>
          <p:nvPr>
            <p:ph idx="2" type="subTitle"/>
          </p:nvPr>
        </p:nvSpPr>
        <p:spPr>
          <a:xfrm>
            <a:off x="2247500" y="1790050"/>
            <a:ext cx="5160300" cy="2754000"/>
          </a:xfrm>
          <a:prstGeom prst="rect">
            <a:avLst/>
          </a:prstGeom>
          <a:noFill/>
          <a:ln>
            <a:noFill/>
          </a:ln>
        </p:spPr>
        <p:txBody>
          <a:bodyPr anchorCtr="0" anchor="t" bIns="91425" lIns="91425" spcFirstLastPara="1" rIns="91425" wrap="square" tIns="91425">
            <a:noAutofit/>
          </a:bodyPr>
          <a:lstStyle>
            <a:lvl1pPr lvl="0" marR="50800" algn="l">
              <a:lnSpc>
                <a:spcPct val="166000"/>
              </a:lnSpc>
              <a:spcBef>
                <a:spcPts val="0"/>
              </a:spcBef>
              <a:spcAft>
                <a:spcPts val="0"/>
              </a:spcAft>
              <a:buClr>
                <a:schemeClr val="accent1"/>
              </a:buClr>
              <a:buSzPts val="1400"/>
              <a:buChar char="●"/>
              <a:defRPr sz="1400">
                <a:solidFill>
                  <a:srgbClr val="374957"/>
                </a:solidFill>
              </a:defRPr>
            </a:lvl1pPr>
            <a:lvl2pPr lvl="1" algn="ctr">
              <a:lnSpc>
                <a:spcPct val="115000"/>
              </a:lnSpc>
              <a:spcBef>
                <a:spcPts val="0"/>
              </a:spcBef>
              <a:spcAft>
                <a:spcPts val="0"/>
              </a:spcAft>
              <a:buClr>
                <a:schemeClr val="dk1"/>
              </a:buClr>
              <a:buSzPts val="1400"/>
              <a:buChar char="○"/>
              <a:defRPr/>
            </a:lvl2pPr>
            <a:lvl3pPr lvl="2" algn="ctr">
              <a:lnSpc>
                <a:spcPct val="115000"/>
              </a:lnSpc>
              <a:spcBef>
                <a:spcPts val="0"/>
              </a:spcBef>
              <a:spcAft>
                <a:spcPts val="0"/>
              </a:spcAft>
              <a:buClr>
                <a:schemeClr val="dk1"/>
              </a:buClr>
              <a:buSzPts val="1400"/>
              <a:buChar char="■"/>
              <a:defRPr/>
            </a:lvl3pPr>
            <a:lvl4pPr lvl="3" algn="ctr">
              <a:lnSpc>
                <a:spcPct val="115000"/>
              </a:lnSpc>
              <a:spcBef>
                <a:spcPts val="0"/>
              </a:spcBef>
              <a:spcAft>
                <a:spcPts val="0"/>
              </a:spcAft>
              <a:buClr>
                <a:schemeClr val="dk1"/>
              </a:buClr>
              <a:buSzPts val="1400"/>
              <a:buChar char="●"/>
              <a:defRPr/>
            </a:lvl4pPr>
            <a:lvl5pPr lvl="4" algn="ctr">
              <a:lnSpc>
                <a:spcPct val="115000"/>
              </a:lnSpc>
              <a:spcBef>
                <a:spcPts val="0"/>
              </a:spcBef>
              <a:spcAft>
                <a:spcPts val="0"/>
              </a:spcAft>
              <a:buClr>
                <a:schemeClr val="dk1"/>
              </a:buClr>
              <a:buSzPts val="1400"/>
              <a:buChar char="○"/>
              <a:defRPr/>
            </a:lvl5pPr>
            <a:lvl6pPr lvl="5" algn="ctr">
              <a:lnSpc>
                <a:spcPct val="115000"/>
              </a:lnSpc>
              <a:spcBef>
                <a:spcPts val="0"/>
              </a:spcBef>
              <a:spcAft>
                <a:spcPts val="0"/>
              </a:spcAft>
              <a:buClr>
                <a:schemeClr val="dk1"/>
              </a:buClr>
              <a:buSzPts val="1400"/>
              <a:buChar char="■"/>
              <a:defRPr/>
            </a:lvl6pPr>
            <a:lvl7pPr lvl="6" algn="ctr">
              <a:lnSpc>
                <a:spcPct val="115000"/>
              </a:lnSpc>
              <a:spcBef>
                <a:spcPts val="0"/>
              </a:spcBef>
              <a:spcAft>
                <a:spcPts val="0"/>
              </a:spcAft>
              <a:buClr>
                <a:schemeClr val="dk1"/>
              </a:buClr>
              <a:buSzPts val="1400"/>
              <a:buChar char="●"/>
              <a:defRPr/>
            </a:lvl7pPr>
            <a:lvl8pPr lvl="7" algn="ctr">
              <a:lnSpc>
                <a:spcPct val="115000"/>
              </a:lnSpc>
              <a:spcBef>
                <a:spcPts val="0"/>
              </a:spcBef>
              <a:spcAft>
                <a:spcPts val="0"/>
              </a:spcAft>
              <a:buClr>
                <a:schemeClr val="dk1"/>
              </a:buClr>
              <a:buSzPts val="1400"/>
              <a:buChar char="○"/>
              <a:defRPr/>
            </a:lvl8pPr>
            <a:lvl9pPr lvl="8" algn="ctr">
              <a:lnSpc>
                <a:spcPct val="115000"/>
              </a:lnSpc>
              <a:spcBef>
                <a:spcPts val="0"/>
              </a:spcBef>
              <a:spcAft>
                <a:spcPts val="0"/>
              </a:spcAft>
              <a:buClr>
                <a:schemeClr val="dk1"/>
              </a:buClr>
              <a:buSzPts val="1400"/>
              <a:buChar char="■"/>
              <a:defRPr/>
            </a:lvl9pPr>
          </a:lstStyle>
          <a:p/>
        </p:txBody>
      </p:sp>
      <p:sp>
        <p:nvSpPr>
          <p:cNvPr id="40" name="Google Shape;40;p21"/>
          <p:cNvSpPr txBox="1"/>
          <p:nvPr>
            <p:ph type="title"/>
          </p:nvPr>
        </p:nvSpPr>
        <p:spPr>
          <a:xfrm>
            <a:off x="713225" y="445025"/>
            <a:ext cx="42972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cxnSp>
        <p:nvCxnSpPr>
          <p:cNvPr id="41" name="Google Shape;41;p21"/>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2" name="Google Shape;42;p21"/>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3" name="Shape 43"/>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44" name="Shape 44"/>
        <p:cNvGrpSpPr/>
        <p:nvPr/>
      </p:nvGrpSpPr>
      <p:grpSpPr>
        <a:xfrm>
          <a:off x="0" y="0"/>
          <a:ext cx="0" cy="0"/>
          <a:chOff x="0" y="0"/>
          <a:chExt cx="0" cy="0"/>
        </a:xfrm>
      </p:grpSpPr>
      <p:cxnSp>
        <p:nvCxnSpPr>
          <p:cNvPr id="45" name="Google Shape;45;p23"/>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6" name="Google Shape;46;p23"/>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47" name="Shape 47"/>
        <p:cNvGrpSpPr/>
        <p:nvPr/>
      </p:nvGrpSpPr>
      <p:grpSpPr>
        <a:xfrm>
          <a:off x="0" y="0"/>
          <a:ext cx="0" cy="0"/>
          <a:chOff x="0" y="0"/>
          <a:chExt cx="0" cy="0"/>
        </a:xfrm>
      </p:grpSpPr>
      <p:cxnSp>
        <p:nvCxnSpPr>
          <p:cNvPr id="48" name="Google Shape;48;p24"/>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49" name="Google Shape;49;p24"/>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0" name="Google Shape;50;p24"/>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51" name="Google Shape;51;p24"/>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52" name="Shape 52"/>
        <p:cNvGrpSpPr/>
        <p:nvPr/>
      </p:nvGrpSpPr>
      <p:grpSpPr>
        <a:xfrm>
          <a:off x="0" y="0"/>
          <a:ext cx="0" cy="0"/>
          <a:chOff x="0" y="0"/>
          <a:chExt cx="0" cy="0"/>
        </a:xfrm>
      </p:grpSpPr>
      <p:cxnSp>
        <p:nvCxnSpPr>
          <p:cNvPr id="53" name="Google Shape;53;p25"/>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4" name="Google Shape;54;p25"/>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5" name="Google Shape;55;p25"/>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3">
  <p:cSld name="CUSTOM_30">
    <p:spTree>
      <p:nvGrpSpPr>
        <p:cNvPr id="56" name="Shape 56"/>
        <p:cNvGrpSpPr/>
        <p:nvPr/>
      </p:nvGrpSpPr>
      <p:grpSpPr>
        <a:xfrm>
          <a:off x="0" y="0"/>
          <a:ext cx="0" cy="0"/>
          <a:chOff x="0" y="0"/>
          <a:chExt cx="0" cy="0"/>
        </a:xfrm>
      </p:grpSpPr>
      <p:cxnSp>
        <p:nvCxnSpPr>
          <p:cNvPr id="57" name="Google Shape;57;p26"/>
          <p:cNvCxnSpPr/>
          <p:nvPr/>
        </p:nvCxnSpPr>
        <p:spPr>
          <a:xfrm>
            <a:off x="-72550" y="27410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8" name="Google Shape;58;p26"/>
          <p:cNvCxnSpPr/>
          <p:nvPr/>
        </p:nvCxnSpPr>
        <p:spPr>
          <a:xfrm>
            <a:off x="-72550" y="4877450"/>
            <a:ext cx="9287400" cy="0"/>
          </a:xfrm>
          <a:prstGeom prst="straightConnector1">
            <a:avLst/>
          </a:prstGeom>
          <a:noFill/>
          <a:ln cap="flat" cmpd="sng" w="28575">
            <a:solidFill>
              <a:schemeClr val="accent1"/>
            </a:solidFill>
            <a:prstDash val="solid"/>
            <a:round/>
            <a:headEnd len="sm" w="sm" type="none"/>
            <a:tailEnd len="sm" w="sm" type="none"/>
          </a:ln>
        </p:spPr>
      </p:cxnSp>
      <p:cxnSp>
        <p:nvCxnSpPr>
          <p:cNvPr id="59" name="Google Shape;59;p26"/>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60" name="Google Shape;60;p26"/>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61" name="Google Shape;61;p26"/>
          <p:cNvCxnSpPr/>
          <p:nvPr/>
        </p:nvCxnSpPr>
        <p:spPr>
          <a:xfrm flipH="1">
            <a:off x="7454238" y="4053663"/>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cxnSp>
        <p:nvCxnSpPr>
          <p:cNvPr id="62" name="Google Shape;62;p26"/>
          <p:cNvCxnSpPr/>
          <p:nvPr/>
        </p:nvCxnSpPr>
        <p:spPr>
          <a:xfrm flipH="1">
            <a:off x="-237137" y="-71162"/>
            <a:ext cx="1926900" cy="1161000"/>
          </a:xfrm>
          <a:prstGeom prst="curvedConnector3">
            <a:avLst>
              <a:gd fmla="val 50000" name="adj1"/>
            </a:avLst>
          </a:prstGeom>
          <a:noFill/>
          <a:ln cap="flat" cmpd="sng" w="28575">
            <a:solidFill>
              <a:schemeClr val="accent2"/>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Vidaloka"/>
              <a:buNone/>
              <a:defRPr b="0" i="0" sz="3000" u="none" cap="none" strike="noStrike">
                <a:solidFill>
                  <a:schemeClr val="dk1"/>
                </a:solidFill>
                <a:latin typeface="Vidaloka"/>
                <a:ea typeface="Vidaloka"/>
                <a:cs typeface="Vidaloka"/>
                <a:sym typeface="Vidaloka"/>
              </a:defRPr>
            </a:lvl1pPr>
            <a:lvl2pPr lvl="1"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3000"/>
              <a:buFont typeface="Arial"/>
              <a:buNone/>
              <a:defRPr b="0" i="1" sz="3000" u="none" cap="none" strike="noStrike">
                <a:solidFill>
                  <a:schemeClr val="dk1"/>
                </a:solidFill>
                <a:latin typeface="Arial"/>
                <a:ea typeface="Arial"/>
                <a:cs typeface="Arial"/>
                <a:sym typeface="Arial"/>
              </a:defRPr>
            </a:lvl9pPr>
          </a:lstStyle>
          <a:p/>
        </p:txBody>
      </p:sp>
      <p:sp>
        <p:nvSpPr>
          <p:cNvPr id="7" name="Google Shape;7;p17"/>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Montserrat"/>
              <a:buChar char="●"/>
              <a:defRPr b="0" i="0" sz="1800" u="none" cap="none" strike="noStrike">
                <a:solidFill>
                  <a:schemeClr val="dk2"/>
                </a:solidFill>
                <a:latin typeface="Montserrat"/>
                <a:ea typeface="Montserrat"/>
                <a:cs typeface="Montserrat"/>
                <a:sym typeface="Montserrat"/>
              </a:defRPr>
            </a:lvl1pPr>
            <a:lvl2pPr indent="-317500" lvl="1" marL="914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2pPr>
            <a:lvl3pPr indent="-317500" lvl="2" marL="1371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3pPr>
            <a:lvl4pPr indent="-317500" lvl="3" marL="1828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4pPr>
            <a:lvl5pPr indent="-317500" lvl="4" marL="22860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5pPr>
            <a:lvl6pPr indent="-317500" lvl="5" marL="27432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6pPr>
            <a:lvl7pPr indent="-317500" lvl="6" marL="32004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7pPr>
            <a:lvl8pPr indent="-317500" lvl="7" marL="36576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8pPr>
            <a:lvl9pPr indent="-317500" lvl="8" marL="4114800" marR="0" rtl="0" algn="l">
              <a:lnSpc>
                <a:spcPct val="115000"/>
              </a:lnSpc>
              <a:spcBef>
                <a:spcPts val="0"/>
              </a:spcBef>
              <a:spcAft>
                <a:spcPts val="0"/>
              </a:spcAft>
              <a:buClr>
                <a:schemeClr val="dk2"/>
              </a:buClr>
              <a:buSzPts val="1400"/>
              <a:buFont typeface="Montserrat"/>
              <a:buChar char="■"/>
              <a:defRPr b="0" i="0" sz="1400" u="none" cap="none" strike="noStrike">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4.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3.png"/><Relationship Id="rId5"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9.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
          <p:cNvSpPr txBox="1"/>
          <p:nvPr>
            <p:ph type="ctrTitle"/>
          </p:nvPr>
        </p:nvSpPr>
        <p:spPr>
          <a:xfrm>
            <a:off x="1039975" y="1248300"/>
            <a:ext cx="7064100" cy="20526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5200"/>
              <a:buNone/>
            </a:pPr>
            <a:r>
              <a:rPr lang="es-CL"/>
              <a:t>Minerva Analytics</a:t>
            </a:r>
            <a:br>
              <a:rPr lang="es-CL"/>
            </a:br>
            <a:r>
              <a:rPr lang="es-CL" sz="3600"/>
              <a:t>Presentación de Avances</a:t>
            </a:r>
            <a:endParaRPr/>
          </a:p>
        </p:txBody>
      </p:sp>
      <p:sp>
        <p:nvSpPr>
          <p:cNvPr id="68" name="Google Shape;68;p1"/>
          <p:cNvSpPr txBox="1"/>
          <p:nvPr>
            <p:ph idx="1" type="subTitle"/>
          </p:nvPr>
        </p:nvSpPr>
        <p:spPr>
          <a:xfrm>
            <a:off x="5300869" y="3809061"/>
            <a:ext cx="2577943" cy="820526"/>
          </a:xfrm>
          <a:prstGeom prst="rect">
            <a:avLst/>
          </a:prstGeom>
          <a:noFill/>
          <a:ln>
            <a:noFill/>
          </a:ln>
        </p:spPr>
        <p:txBody>
          <a:bodyPr anchorCtr="0" anchor="t" bIns="91425" lIns="91425" spcFirstLastPara="1" rIns="91425" wrap="square" tIns="91425">
            <a:noAutofit/>
          </a:bodyPr>
          <a:lstStyle/>
          <a:p>
            <a:pPr indent="0" lvl="0" marL="0" rtl="0" algn="r">
              <a:lnSpc>
                <a:spcPct val="100000"/>
              </a:lnSpc>
              <a:spcBef>
                <a:spcPts val="0"/>
              </a:spcBef>
              <a:spcAft>
                <a:spcPts val="0"/>
              </a:spcAft>
              <a:buClr>
                <a:schemeClr val="dk1"/>
              </a:buClr>
              <a:buSzPts val="1100"/>
              <a:buNone/>
            </a:pPr>
            <a:r>
              <a:rPr lang="es-CL">
                <a:solidFill>
                  <a:schemeClr val="dk1"/>
                </a:solidFill>
              </a:rPr>
              <a:t>Javier Castillo</a:t>
            </a:r>
            <a:endParaRPr>
              <a:solidFill>
                <a:schemeClr val="dk1"/>
              </a:solidFill>
            </a:endParaRPr>
          </a:p>
          <a:p>
            <a:pPr indent="0" lvl="0" marL="0" rtl="0" algn="r">
              <a:lnSpc>
                <a:spcPct val="100000"/>
              </a:lnSpc>
              <a:spcBef>
                <a:spcPts val="0"/>
              </a:spcBef>
              <a:spcAft>
                <a:spcPts val="0"/>
              </a:spcAft>
              <a:buClr>
                <a:schemeClr val="dk1"/>
              </a:buClr>
              <a:buSzPts val="1100"/>
              <a:buFont typeface="Arial"/>
              <a:buNone/>
            </a:pPr>
            <a:r>
              <a:rPr lang="es-CL">
                <a:solidFill>
                  <a:schemeClr val="dk1"/>
                </a:solidFill>
              </a:rPr>
              <a:t>Benjamín Contreras</a:t>
            </a:r>
            <a:endParaRPr/>
          </a:p>
          <a:p>
            <a:pPr indent="0" lvl="0" marL="0" rtl="0" algn="r">
              <a:lnSpc>
                <a:spcPct val="100000"/>
              </a:lnSpc>
              <a:spcBef>
                <a:spcPts val="0"/>
              </a:spcBef>
              <a:spcAft>
                <a:spcPts val="0"/>
              </a:spcAft>
              <a:buClr>
                <a:schemeClr val="dk1"/>
              </a:buClr>
              <a:buSzPts val="1100"/>
              <a:buFont typeface="Arial"/>
              <a:buNone/>
            </a:pPr>
            <a:r>
              <a:rPr lang="es-CL">
                <a:solidFill>
                  <a:schemeClr val="dk1"/>
                </a:solidFill>
              </a:rPr>
              <a:t>Alejandro Silva</a:t>
            </a:r>
            <a:endParaRPr/>
          </a:p>
        </p:txBody>
      </p:sp>
      <p:sp>
        <p:nvSpPr>
          <p:cNvPr id="69" name="Google Shape;69;p1"/>
          <p:cNvSpPr txBox="1"/>
          <p:nvPr/>
        </p:nvSpPr>
        <p:spPr>
          <a:xfrm>
            <a:off x="192156" y="3809061"/>
            <a:ext cx="3293166" cy="820526"/>
          </a:xfrm>
          <a:prstGeom prst="rect">
            <a:avLst/>
          </a:prstGeom>
          <a:noFill/>
          <a:ln>
            <a:noFill/>
          </a:ln>
        </p:spPr>
        <p:txBody>
          <a:bodyPr anchorCtr="0" anchor="b" bIns="91425" lIns="91425" spcFirstLastPara="1" rIns="91425" wrap="square" tIns="91425">
            <a:noAutofit/>
          </a:bodyPr>
          <a:lstStyle/>
          <a:p>
            <a:pPr indent="0" lvl="0" marL="0" marR="0" rtl="0" algn="l">
              <a:lnSpc>
                <a:spcPct val="100000"/>
              </a:lnSpc>
              <a:spcBef>
                <a:spcPts val="0"/>
              </a:spcBef>
              <a:spcAft>
                <a:spcPts val="0"/>
              </a:spcAft>
              <a:buClr>
                <a:schemeClr val="dk1"/>
              </a:buClr>
              <a:buSzPts val="1100"/>
              <a:buFont typeface="Montserrat"/>
              <a:buNone/>
            </a:pPr>
            <a:r>
              <a:rPr b="0" i="0" lang="es-CL" sz="1600" u="none" cap="none" strike="noStrike">
                <a:solidFill>
                  <a:schemeClr val="dk1"/>
                </a:solidFill>
                <a:latin typeface="Montserrat"/>
                <a:ea typeface="Montserrat"/>
                <a:cs typeface="Montserrat"/>
                <a:sym typeface="Montserrat"/>
              </a:rPr>
              <a:t>Sección: 008D</a:t>
            </a:r>
            <a:endParaRPr/>
          </a:p>
          <a:p>
            <a:pPr indent="0" lvl="0" marL="0" marR="0" rtl="0" algn="l">
              <a:lnSpc>
                <a:spcPct val="100000"/>
              </a:lnSpc>
              <a:spcBef>
                <a:spcPts val="0"/>
              </a:spcBef>
              <a:spcAft>
                <a:spcPts val="0"/>
              </a:spcAft>
              <a:buClr>
                <a:schemeClr val="dk1"/>
              </a:buClr>
              <a:buSzPts val="1100"/>
              <a:buFont typeface="Montserrat"/>
              <a:buNone/>
            </a:pPr>
            <a:r>
              <a:rPr b="0" i="0" lang="es-CL" sz="1600" u="none" cap="none" strike="noStrike">
                <a:solidFill>
                  <a:schemeClr val="dk1"/>
                </a:solidFill>
                <a:latin typeface="Montserrat"/>
                <a:ea typeface="Montserrat"/>
                <a:cs typeface="Montserrat"/>
                <a:sym typeface="Montserrat"/>
              </a:rPr>
              <a:t>Docente: Osnellys Andrade</a:t>
            </a:r>
            <a:endParaRPr b="0" i="0" sz="1600" u="none" cap="none" strike="noStrike">
              <a:solidFill>
                <a:schemeClr val="dk1"/>
              </a:solidFill>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67"/>
                                        </p:tgtEl>
                                        <p:attrNameLst>
                                          <p:attrName>style.visibility</p:attrName>
                                        </p:attrNameLst>
                                      </p:cBhvr>
                                      <p:to>
                                        <p:strVal val="visible"/>
                                      </p:to>
                                    </p:set>
                                    <p:anim calcmode="lin" valueType="num">
                                      <p:cBhvr additive="base">
                                        <p:cTn dur="1000"/>
                                        <p:tgtEl>
                                          <p:spTgt spid="67"/>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4">
                                  <p:stCondLst>
                                    <p:cond delay="0"/>
                                  </p:stCondLst>
                                  <p:childTnLst>
                                    <p:set>
                                      <p:cBhvr>
                                        <p:cTn dur="1" fill="hold">
                                          <p:stCondLst>
                                            <p:cond delay="0"/>
                                          </p:stCondLst>
                                        </p:cTn>
                                        <p:tgtEl>
                                          <p:spTgt spid="68"/>
                                        </p:tgtEl>
                                        <p:attrNameLst>
                                          <p:attrName>style.visibility</p:attrName>
                                        </p:attrNameLst>
                                      </p:cBhvr>
                                      <p:to>
                                        <p:strVal val="visible"/>
                                      </p:to>
                                    </p:set>
                                    <p:anim calcmode="lin" valueType="num">
                                      <p:cBhvr additive="base">
                                        <p:cTn dur="1000"/>
                                        <p:tgtEl>
                                          <p:spTgt spid="6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69"/>
                                        </p:tgtEl>
                                        <p:attrNameLst>
                                          <p:attrName>style.visibility</p:attrName>
                                        </p:attrNameLst>
                                      </p:cBhvr>
                                      <p:to>
                                        <p:strVal val="visible"/>
                                      </p:to>
                                    </p:set>
                                    <p:anim calcmode="lin" valueType="num">
                                      <p:cBhvr additive="base">
                                        <p:cTn dur="1000"/>
                                        <p:tgtEl>
                                          <p:spTgt spid="6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0"/>
          <p:cNvSpPr txBox="1"/>
          <p:nvPr>
            <p:ph type="title"/>
          </p:nvPr>
        </p:nvSpPr>
        <p:spPr>
          <a:xfrm>
            <a:off x="713225" y="445025"/>
            <a:ext cx="647608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CL"/>
              <a:t>Creación de inicio de sesión y registro</a:t>
            </a:r>
            <a:endParaRPr/>
          </a:p>
        </p:txBody>
      </p:sp>
      <p:pic>
        <p:nvPicPr>
          <p:cNvPr id="138" name="Google Shape;138;p10"/>
          <p:cNvPicPr preferRelativeResize="0"/>
          <p:nvPr/>
        </p:nvPicPr>
        <p:blipFill rotWithShape="1">
          <a:blip r:embed="rId3">
            <a:alphaModFix/>
          </a:blip>
          <a:srcRect b="0" l="0" r="0" t="0"/>
          <a:stretch/>
        </p:blipFill>
        <p:spPr>
          <a:xfrm>
            <a:off x="5096390" y="1127014"/>
            <a:ext cx="1700186" cy="3571461"/>
          </a:xfrm>
          <a:prstGeom prst="rect">
            <a:avLst/>
          </a:prstGeom>
          <a:noFill/>
          <a:ln>
            <a:noFill/>
          </a:ln>
        </p:spPr>
      </p:pic>
      <p:pic>
        <p:nvPicPr>
          <p:cNvPr id="139" name="Google Shape;139;p10"/>
          <p:cNvPicPr preferRelativeResize="0"/>
          <p:nvPr/>
        </p:nvPicPr>
        <p:blipFill rotWithShape="1">
          <a:blip r:embed="rId4">
            <a:alphaModFix/>
          </a:blip>
          <a:srcRect b="0" l="0" r="0" t="0"/>
          <a:stretch/>
        </p:blipFill>
        <p:spPr>
          <a:xfrm>
            <a:off x="7097811" y="1127014"/>
            <a:ext cx="1680481" cy="3571461"/>
          </a:xfrm>
          <a:prstGeom prst="rect">
            <a:avLst/>
          </a:prstGeom>
          <a:noFill/>
          <a:ln>
            <a:noFill/>
          </a:ln>
        </p:spPr>
      </p:pic>
      <p:sp>
        <p:nvSpPr>
          <p:cNvPr id="140" name="Google Shape;140;p10"/>
          <p:cNvSpPr txBox="1"/>
          <p:nvPr/>
        </p:nvSpPr>
        <p:spPr>
          <a:xfrm>
            <a:off x="713225" y="1351472"/>
            <a:ext cx="3273288" cy="101566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CL" sz="1200" u="none" cap="none" strike="noStrike">
                <a:solidFill>
                  <a:srgbClr val="000000"/>
                </a:solidFill>
                <a:latin typeface="Arial"/>
                <a:ea typeface="Arial"/>
                <a:cs typeface="Arial"/>
                <a:sym typeface="Arial"/>
              </a:rPr>
              <a:t>Se crean los formularios para iniciar sesión y crear cuenta, ambos cuenta con validaciones pertinentes (Mínimo de caracteres en la contraseña, uso de mayúscula, uso de número)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1"/>
          <p:cNvSpPr txBox="1"/>
          <p:nvPr>
            <p:ph type="title"/>
          </p:nvPr>
        </p:nvSpPr>
        <p:spPr>
          <a:xfrm>
            <a:off x="713225" y="445025"/>
            <a:ext cx="3583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CL"/>
              <a:t>Creación de Scripts</a:t>
            </a:r>
            <a:endParaRPr/>
          </a:p>
        </p:txBody>
      </p:sp>
      <p:pic>
        <p:nvPicPr>
          <p:cNvPr id="146" name="Google Shape;146;p11"/>
          <p:cNvPicPr preferRelativeResize="0"/>
          <p:nvPr/>
        </p:nvPicPr>
        <p:blipFill rotWithShape="1">
          <a:blip r:embed="rId3">
            <a:alphaModFix/>
          </a:blip>
          <a:srcRect b="0" l="0" r="0" t="0"/>
          <a:stretch/>
        </p:blipFill>
        <p:spPr>
          <a:xfrm>
            <a:off x="1288781" y="2885548"/>
            <a:ext cx="6016487" cy="1805352"/>
          </a:xfrm>
          <a:prstGeom prst="rect">
            <a:avLst/>
          </a:prstGeom>
          <a:noFill/>
          <a:ln>
            <a:noFill/>
          </a:ln>
        </p:spPr>
      </p:pic>
      <p:sp>
        <p:nvSpPr>
          <p:cNvPr id="147" name="Google Shape;147;p11"/>
          <p:cNvSpPr txBox="1"/>
          <p:nvPr/>
        </p:nvSpPr>
        <p:spPr>
          <a:xfrm>
            <a:off x="713225" y="1351472"/>
            <a:ext cx="6469453" cy="1200329"/>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CL" sz="1200" u="none" cap="none" strike="noStrike">
                <a:solidFill>
                  <a:srgbClr val="000000"/>
                </a:solidFill>
                <a:latin typeface="Arial"/>
                <a:ea typeface="Arial"/>
                <a:cs typeface="Arial"/>
                <a:sym typeface="Arial"/>
              </a:rPr>
              <a:t>Se crean script dentro de la sección de Functions de Firebase con el objetivo de guardar el último valor de cada acción dentro de una lista de acciones, esta función se ejecuta de forma periódica (se programó para que se ejecute una vez al día para limitar su uso y evitar cobros por uso). Por otro lado, se generó una función a la cual se puede llamar con los permisos adecuados y obtener el historial de valores de una acción en especifico (desde la aplicación se envía la acción a consultar).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2"/>
          <p:cNvSpPr txBox="1"/>
          <p:nvPr>
            <p:ph type="title"/>
          </p:nvPr>
        </p:nvSpPr>
        <p:spPr>
          <a:xfrm>
            <a:off x="713224" y="445025"/>
            <a:ext cx="3739505"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CL"/>
              <a:t>Se conecta a Firebase</a:t>
            </a:r>
            <a:endParaRPr/>
          </a:p>
        </p:txBody>
      </p:sp>
      <p:pic>
        <p:nvPicPr>
          <p:cNvPr id="153" name="Google Shape;153;p12"/>
          <p:cNvPicPr preferRelativeResize="0"/>
          <p:nvPr/>
        </p:nvPicPr>
        <p:blipFill rotWithShape="1">
          <a:blip r:embed="rId3">
            <a:alphaModFix/>
          </a:blip>
          <a:srcRect b="0" l="0" r="0" t="0"/>
          <a:stretch/>
        </p:blipFill>
        <p:spPr>
          <a:xfrm>
            <a:off x="5075583" y="1029897"/>
            <a:ext cx="1737678" cy="3661146"/>
          </a:xfrm>
          <a:prstGeom prst="rect">
            <a:avLst/>
          </a:prstGeom>
          <a:noFill/>
          <a:ln>
            <a:noFill/>
          </a:ln>
        </p:spPr>
      </p:pic>
      <p:pic>
        <p:nvPicPr>
          <p:cNvPr id="154" name="Google Shape;154;p12"/>
          <p:cNvPicPr preferRelativeResize="0"/>
          <p:nvPr/>
        </p:nvPicPr>
        <p:blipFill rotWithShape="1">
          <a:blip r:embed="rId4">
            <a:alphaModFix/>
          </a:blip>
          <a:srcRect b="0" l="0" r="0" t="0"/>
          <a:stretch/>
        </p:blipFill>
        <p:spPr>
          <a:xfrm>
            <a:off x="7098899" y="1017724"/>
            <a:ext cx="1737678" cy="3673319"/>
          </a:xfrm>
          <a:prstGeom prst="rect">
            <a:avLst/>
          </a:prstGeom>
          <a:noFill/>
          <a:ln>
            <a:noFill/>
          </a:ln>
        </p:spPr>
      </p:pic>
      <p:sp>
        <p:nvSpPr>
          <p:cNvPr id="155" name="Google Shape;155;p12"/>
          <p:cNvSpPr txBox="1"/>
          <p:nvPr/>
        </p:nvSpPr>
        <p:spPr>
          <a:xfrm>
            <a:off x="504501" y="1490619"/>
            <a:ext cx="4156950"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CL" sz="1200" u="none" cap="none" strike="noStrike">
                <a:solidFill>
                  <a:srgbClr val="000000"/>
                </a:solidFill>
                <a:latin typeface="Arial"/>
                <a:ea typeface="Arial"/>
                <a:cs typeface="Arial"/>
                <a:sym typeface="Arial"/>
              </a:rPr>
              <a:t>Se conecta el sistema a la base de datos de Firebase, de donde se obtienen las acciones reales del mercado, con el valor real de forma diaria que se guardaron con la funciones anteriores.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3"/>
          <p:cNvSpPr txBox="1"/>
          <p:nvPr>
            <p:ph type="title"/>
          </p:nvPr>
        </p:nvSpPr>
        <p:spPr>
          <a:xfrm>
            <a:off x="713224" y="445025"/>
            <a:ext cx="3739505"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CL"/>
              <a:t>Se conecta a Firebase</a:t>
            </a:r>
            <a:endParaRPr/>
          </a:p>
        </p:txBody>
      </p:sp>
      <p:pic>
        <p:nvPicPr>
          <p:cNvPr id="161" name="Google Shape;161;p13"/>
          <p:cNvPicPr preferRelativeResize="0"/>
          <p:nvPr/>
        </p:nvPicPr>
        <p:blipFill rotWithShape="1">
          <a:blip r:embed="rId3">
            <a:alphaModFix/>
          </a:blip>
          <a:srcRect b="0" l="0" r="0" t="0"/>
          <a:stretch/>
        </p:blipFill>
        <p:spPr>
          <a:xfrm>
            <a:off x="3127727" y="1305339"/>
            <a:ext cx="5764482" cy="2950819"/>
          </a:xfrm>
          <a:prstGeom prst="rect">
            <a:avLst/>
          </a:prstGeom>
          <a:noFill/>
          <a:ln>
            <a:noFill/>
          </a:ln>
        </p:spPr>
      </p:pic>
      <p:sp>
        <p:nvSpPr>
          <p:cNvPr id="162" name="Google Shape;162;p13"/>
          <p:cNvSpPr txBox="1"/>
          <p:nvPr/>
        </p:nvSpPr>
        <p:spPr>
          <a:xfrm>
            <a:off x="597266" y="1510497"/>
            <a:ext cx="2225447"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CL" sz="1200" u="none" cap="none" strike="noStrike">
                <a:solidFill>
                  <a:srgbClr val="000000"/>
                </a:solidFill>
                <a:latin typeface="Arial"/>
                <a:ea typeface="Arial"/>
                <a:cs typeface="Arial"/>
                <a:sym typeface="Arial"/>
              </a:rPr>
              <a:t>Esta conexión incluye la creación de la cuenta del usuario.</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4"/>
          <p:cNvSpPr txBox="1"/>
          <p:nvPr>
            <p:ph type="title"/>
          </p:nvPr>
        </p:nvSpPr>
        <p:spPr>
          <a:xfrm>
            <a:off x="713225" y="445025"/>
            <a:ext cx="3583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CL"/>
              <a:t>Modal de ayuda</a:t>
            </a:r>
            <a:endParaRPr/>
          </a:p>
        </p:txBody>
      </p:sp>
      <p:pic>
        <p:nvPicPr>
          <p:cNvPr id="168" name="Google Shape;168;p14"/>
          <p:cNvPicPr preferRelativeResize="0"/>
          <p:nvPr/>
        </p:nvPicPr>
        <p:blipFill rotWithShape="1">
          <a:blip r:embed="rId3">
            <a:alphaModFix/>
          </a:blip>
          <a:srcRect b="0" l="0" r="0" t="0"/>
          <a:stretch/>
        </p:blipFill>
        <p:spPr>
          <a:xfrm>
            <a:off x="6312465" y="564545"/>
            <a:ext cx="1937012" cy="4115129"/>
          </a:xfrm>
          <a:prstGeom prst="rect">
            <a:avLst/>
          </a:prstGeom>
          <a:noFill/>
          <a:ln>
            <a:noFill/>
          </a:ln>
        </p:spPr>
      </p:pic>
      <p:sp>
        <p:nvSpPr>
          <p:cNvPr id="169" name="Google Shape;169;p14"/>
          <p:cNvSpPr txBox="1"/>
          <p:nvPr/>
        </p:nvSpPr>
        <p:spPr>
          <a:xfrm>
            <a:off x="713225" y="1523749"/>
            <a:ext cx="3504282"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CL" sz="1200" u="none" cap="none" strike="noStrike">
                <a:solidFill>
                  <a:srgbClr val="000000"/>
                </a:solidFill>
                <a:latin typeface="Arial"/>
                <a:ea typeface="Arial"/>
                <a:cs typeface="Arial"/>
                <a:sym typeface="Arial"/>
              </a:rPr>
              <a:t>Se añade un modal que explica que significa cada letra y abreviación dentro del grafico, de modo que el usuario pueda entender con mayor facilidad los valores que está observando.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5"/>
          <p:cNvSpPr txBox="1"/>
          <p:nvPr>
            <p:ph type="title"/>
          </p:nvPr>
        </p:nvSpPr>
        <p:spPr>
          <a:xfrm>
            <a:off x="959586" y="398643"/>
            <a:ext cx="7224827"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000"/>
              <a:buNone/>
            </a:pPr>
            <a:r>
              <a:rPr lang="es-CL"/>
              <a:t>Tiempo estimado VS Tiempo Real</a:t>
            </a:r>
            <a:endParaRPr/>
          </a:p>
        </p:txBody>
      </p:sp>
      <p:pic>
        <p:nvPicPr>
          <p:cNvPr id="175" name="Google Shape;175;p15"/>
          <p:cNvPicPr preferRelativeResize="0"/>
          <p:nvPr/>
        </p:nvPicPr>
        <p:blipFill rotWithShape="1">
          <a:blip r:embed="rId3">
            <a:alphaModFix/>
          </a:blip>
          <a:srcRect b="0" l="0" r="0" t="0"/>
          <a:stretch/>
        </p:blipFill>
        <p:spPr>
          <a:xfrm>
            <a:off x="959586" y="1013253"/>
            <a:ext cx="3154272" cy="3679135"/>
          </a:xfrm>
          <a:prstGeom prst="rect">
            <a:avLst/>
          </a:prstGeom>
          <a:noFill/>
          <a:ln>
            <a:noFill/>
          </a:ln>
        </p:spPr>
      </p:pic>
      <p:pic>
        <p:nvPicPr>
          <p:cNvPr id="176" name="Google Shape;176;p15"/>
          <p:cNvPicPr preferRelativeResize="0"/>
          <p:nvPr/>
        </p:nvPicPr>
        <p:blipFill rotWithShape="1">
          <a:blip r:embed="rId4">
            <a:alphaModFix/>
          </a:blip>
          <a:srcRect b="0" l="0" r="0" t="0"/>
          <a:stretch/>
        </p:blipFill>
        <p:spPr>
          <a:xfrm>
            <a:off x="4914357" y="1013253"/>
            <a:ext cx="3133329" cy="367913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6"/>
          <p:cNvSpPr txBox="1"/>
          <p:nvPr>
            <p:ph type="title"/>
          </p:nvPr>
        </p:nvSpPr>
        <p:spPr>
          <a:xfrm>
            <a:off x="713225" y="445025"/>
            <a:ext cx="42972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CL"/>
              <a:t>Conclusión</a:t>
            </a:r>
            <a:endParaRPr/>
          </a:p>
        </p:txBody>
      </p:sp>
      <p:sp>
        <p:nvSpPr>
          <p:cNvPr id="182" name="Google Shape;182;p16"/>
          <p:cNvSpPr txBox="1"/>
          <p:nvPr>
            <p:ph idx="2" type="subTitle"/>
          </p:nvPr>
        </p:nvSpPr>
        <p:spPr>
          <a:xfrm>
            <a:off x="713225" y="1067806"/>
            <a:ext cx="7880810" cy="3325290"/>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400"/>
              <a:buNone/>
            </a:pPr>
            <a:r>
              <a:rPr lang="es-CL" sz="1100">
                <a:latin typeface="Arial"/>
                <a:ea typeface="Arial"/>
                <a:cs typeface="Arial"/>
                <a:sym typeface="Arial"/>
              </a:rPr>
              <a:t>El avance logrado refleja un progreso significativo en la construcción del sistema Minerva Analytics, evidenciando la madurez técnica del equipo y la consolidación de los componentes esenciales de la aplicación.</a:t>
            </a:r>
            <a:endParaRPr/>
          </a:p>
          <a:p>
            <a:pPr indent="0" lvl="0" marL="114300" rtl="0" algn="l">
              <a:lnSpc>
                <a:spcPct val="100000"/>
              </a:lnSpc>
              <a:spcBef>
                <a:spcPts val="0"/>
              </a:spcBef>
              <a:spcAft>
                <a:spcPts val="0"/>
              </a:spcAft>
              <a:buSzPts val="1400"/>
              <a:buNone/>
            </a:pPr>
            <a:r>
              <a:t/>
            </a:r>
            <a:endParaRPr sz="1100">
              <a:latin typeface="Arial"/>
              <a:ea typeface="Arial"/>
              <a:cs typeface="Arial"/>
              <a:sym typeface="Arial"/>
            </a:endParaRPr>
          </a:p>
          <a:p>
            <a:pPr indent="0" lvl="0" marL="114300" rtl="0" algn="l">
              <a:lnSpc>
                <a:spcPct val="100000"/>
              </a:lnSpc>
              <a:spcBef>
                <a:spcPts val="0"/>
              </a:spcBef>
              <a:spcAft>
                <a:spcPts val="0"/>
              </a:spcAft>
              <a:buSzPts val="1400"/>
              <a:buNone/>
            </a:pPr>
            <a:r>
              <a:rPr lang="es-CL" sz="1100">
                <a:latin typeface="Arial"/>
                <a:ea typeface="Arial"/>
                <a:cs typeface="Arial"/>
                <a:sym typeface="Arial"/>
              </a:rPr>
              <a:t>Se logró implementar funcionalidades críticas como la conexión con Firebase, la autenticación de usuarios, la integración de gráficos e indicadores del mercado, y la simulación de precios inmobiliarios.</a:t>
            </a:r>
            <a:endParaRPr/>
          </a:p>
          <a:p>
            <a:pPr indent="0" lvl="0" marL="114300" rtl="0" algn="l">
              <a:lnSpc>
                <a:spcPct val="100000"/>
              </a:lnSpc>
              <a:spcBef>
                <a:spcPts val="0"/>
              </a:spcBef>
              <a:spcAft>
                <a:spcPts val="0"/>
              </a:spcAft>
              <a:buSzPts val="1400"/>
              <a:buNone/>
            </a:pPr>
            <a:r>
              <a:t/>
            </a:r>
            <a:endParaRPr sz="1100">
              <a:latin typeface="Arial"/>
              <a:ea typeface="Arial"/>
              <a:cs typeface="Arial"/>
              <a:sym typeface="Arial"/>
            </a:endParaRPr>
          </a:p>
          <a:p>
            <a:pPr indent="0" lvl="0" marL="114300" rtl="0" algn="l">
              <a:lnSpc>
                <a:spcPct val="100000"/>
              </a:lnSpc>
              <a:spcBef>
                <a:spcPts val="0"/>
              </a:spcBef>
              <a:spcAft>
                <a:spcPts val="0"/>
              </a:spcAft>
              <a:buSzPts val="1400"/>
              <a:buNone/>
            </a:pPr>
            <a:r>
              <a:rPr lang="es-CL" sz="1100">
                <a:latin typeface="Arial"/>
                <a:ea typeface="Arial"/>
                <a:cs typeface="Arial"/>
                <a:sym typeface="Arial"/>
              </a:rPr>
              <a:t>Con ello, el proyecto continúa cumpliendo los objetivos planteados en la planificación inicial, avanzando hacia un producto escalable, intuitivo y técnicamente viable.</a:t>
            </a:r>
            <a:endParaRPr/>
          </a:p>
          <a:p>
            <a:pPr indent="0" lvl="0" marL="114300" rtl="0" algn="l">
              <a:lnSpc>
                <a:spcPct val="100000"/>
              </a:lnSpc>
              <a:spcBef>
                <a:spcPts val="0"/>
              </a:spcBef>
              <a:spcAft>
                <a:spcPts val="0"/>
              </a:spcAft>
              <a:buSzPts val="1400"/>
              <a:buNone/>
            </a:pPr>
            <a:r>
              <a:t/>
            </a:r>
            <a:endParaRPr sz="1100">
              <a:latin typeface="Arial"/>
              <a:ea typeface="Arial"/>
              <a:cs typeface="Arial"/>
              <a:sym typeface="Arial"/>
            </a:endParaRPr>
          </a:p>
          <a:p>
            <a:pPr indent="0" lvl="0" marL="114300" rtl="0" algn="l">
              <a:lnSpc>
                <a:spcPct val="100000"/>
              </a:lnSpc>
              <a:spcBef>
                <a:spcPts val="0"/>
              </a:spcBef>
              <a:spcAft>
                <a:spcPts val="0"/>
              </a:spcAft>
              <a:buSzPts val="1400"/>
              <a:buNone/>
            </a:pPr>
            <a:r>
              <a:rPr lang="es-CL" sz="1100">
                <a:latin typeface="Arial"/>
                <a:ea typeface="Arial"/>
                <a:cs typeface="Arial"/>
                <a:sym typeface="Arial"/>
              </a:rPr>
              <a:t>En las próximas iteraciones se buscará optimizar los modelos predictivos, mejorar la interfaz de usuario y fortalecer las pruebas de rendimiento, consolidando una herramienta innovadora que aporte valor real al análisis financiero y a la formación profesional del equipo.</a:t>
            </a:r>
            <a:endParaRPr sz="1100">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8d572f8cb0_0_0"/>
          <p:cNvSpPr txBox="1"/>
          <p:nvPr>
            <p:ph type="title"/>
          </p:nvPr>
        </p:nvSpPr>
        <p:spPr>
          <a:xfrm>
            <a:off x="1831050" y="1428750"/>
            <a:ext cx="5481900" cy="228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CL" sz="5600"/>
              <a:t>Muchas gracias</a:t>
            </a:r>
            <a:br>
              <a:rPr lang="es-CL" sz="5600"/>
            </a:br>
            <a:r>
              <a:rPr lang="es-CL" sz="3700"/>
              <a:t>por la </a:t>
            </a:r>
            <a:r>
              <a:rPr lang="es-CL" sz="3700"/>
              <a:t>atención</a:t>
            </a:r>
            <a:endParaRPr sz="3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2"/>
          <p:cNvSpPr txBox="1"/>
          <p:nvPr>
            <p:ph type="title"/>
          </p:nvPr>
        </p:nvSpPr>
        <p:spPr>
          <a:xfrm>
            <a:off x="713225" y="445025"/>
            <a:ext cx="47115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CL"/>
              <a:t>Introducción</a:t>
            </a:r>
            <a:endParaRPr/>
          </a:p>
        </p:txBody>
      </p:sp>
      <p:sp>
        <p:nvSpPr>
          <p:cNvPr id="75" name="Google Shape;75;p2"/>
          <p:cNvSpPr txBox="1"/>
          <p:nvPr>
            <p:ph idx="1" type="body"/>
          </p:nvPr>
        </p:nvSpPr>
        <p:spPr>
          <a:xfrm>
            <a:off x="713225" y="1280021"/>
            <a:ext cx="7735036" cy="2583458"/>
          </a:xfrm>
          <a:prstGeom prst="rect">
            <a:avLst/>
          </a:prstGeom>
          <a:noFill/>
          <a:ln>
            <a:noFill/>
          </a:ln>
        </p:spPr>
        <p:txBody>
          <a:bodyPr anchorCtr="0" anchor="t" bIns="91425" lIns="91425" spcFirstLastPara="1" rIns="91425" wrap="square" tIns="91425">
            <a:noAutofit/>
          </a:bodyPr>
          <a:lstStyle/>
          <a:p>
            <a:pPr indent="0" lvl="0" marL="114300" rtl="0" algn="l">
              <a:lnSpc>
                <a:spcPct val="100000"/>
              </a:lnSpc>
              <a:spcBef>
                <a:spcPts val="0"/>
              </a:spcBef>
              <a:spcAft>
                <a:spcPts val="0"/>
              </a:spcAft>
              <a:buSzPts val="1800"/>
              <a:buNone/>
            </a:pPr>
            <a:r>
              <a:rPr lang="es-CL"/>
              <a:t>Durante el desarrollo del proyecto Minerva Analytics, el equipo ha trabajado en la implementación de una plataforma de asesoría financiera basada en Machine Learning, orientada a predecir precios de viviendas y tendencias del mercado bursátil.</a:t>
            </a:r>
            <a:endParaRPr/>
          </a:p>
          <a:p>
            <a:pPr indent="0" lvl="0" marL="114300" rtl="0" algn="l">
              <a:lnSpc>
                <a:spcPct val="100000"/>
              </a:lnSpc>
              <a:spcBef>
                <a:spcPts val="0"/>
              </a:spcBef>
              <a:spcAft>
                <a:spcPts val="0"/>
              </a:spcAft>
              <a:buSzPts val="1800"/>
              <a:buNone/>
            </a:pPr>
            <a:r>
              <a:t/>
            </a:r>
            <a:endParaRPr/>
          </a:p>
          <a:p>
            <a:pPr indent="0" lvl="0" marL="114300" rtl="0" algn="l">
              <a:lnSpc>
                <a:spcPct val="100000"/>
              </a:lnSpc>
              <a:spcBef>
                <a:spcPts val="0"/>
              </a:spcBef>
              <a:spcAft>
                <a:spcPts val="0"/>
              </a:spcAft>
              <a:buSzPts val="1800"/>
              <a:buNone/>
            </a:pPr>
            <a:r>
              <a:rPr lang="es-CL"/>
              <a:t>Se presentan los avances relacionados con el desarrollo del front-end, la conexión con la base de datos en Firebase, la implementación de formularios interactivos, simuladores de tasación inmobiliaria y funciones automatizadas para la obtención de datos bursátiles.</a:t>
            </a:r>
            <a:endParaRPr/>
          </a:p>
          <a:p>
            <a:pPr indent="0" lvl="0" marL="114300" rtl="0" algn="l">
              <a:lnSpc>
                <a:spcPct val="100000"/>
              </a:lnSpc>
              <a:spcBef>
                <a:spcPts val="0"/>
              </a:spcBef>
              <a:spcAft>
                <a:spcPts val="0"/>
              </a:spcAft>
              <a:buSzPts val="1800"/>
              <a:buNone/>
            </a:pPr>
            <a:r>
              <a:t/>
            </a:r>
            <a:endParaRPr/>
          </a:p>
          <a:p>
            <a:pPr indent="0" lvl="0" marL="114300" rtl="0" algn="l">
              <a:lnSpc>
                <a:spcPct val="100000"/>
              </a:lnSpc>
              <a:spcBef>
                <a:spcPts val="0"/>
              </a:spcBef>
              <a:spcAft>
                <a:spcPts val="0"/>
              </a:spcAft>
              <a:buSzPts val="1800"/>
              <a:buNone/>
            </a:pPr>
            <a:r>
              <a:rPr lang="es-CL"/>
              <a:t>Estos progresos marcan una etapa clave dentro del proceso iterativo del proyecto, acercando el prototipo a una versión funcional capaz de integrar tanto los módulos inmobiliarios como financieros dentro de una experiencia unificada.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txBox="1"/>
          <p:nvPr>
            <p:ph type="title"/>
          </p:nvPr>
        </p:nvSpPr>
        <p:spPr>
          <a:xfrm>
            <a:off x="713225" y="445025"/>
            <a:ext cx="3583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CL"/>
              <a:t>Creación de listas</a:t>
            </a:r>
            <a:endParaRPr/>
          </a:p>
        </p:txBody>
      </p:sp>
      <p:pic>
        <p:nvPicPr>
          <p:cNvPr id="81" name="Google Shape;81;p3"/>
          <p:cNvPicPr preferRelativeResize="0"/>
          <p:nvPr/>
        </p:nvPicPr>
        <p:blipFill rotWithShape="1">
          <a:blip r:embed="rId3">
            <a:alphaModFix/>
          </a:blip>
          <a:srcRect b="0" l="0" r="0" t="0"/>
          <a:stretch/>
        </p:blipFill>
        <p:spPr>
          <a:xfrm>
            <a:off x="3827667" y="1317514"/>
            <a:ext cx="1522813" cy="3202057"/>
          </a:xfrm>
          <a:prstGeom prst="rect">
            <a:avLst/>
          </a:prstGeom>
          <a:noFill/>
          <a:ln>
            <a:noFill/>
          </a:ln>
        </p:spPr>
      </p:pic>
      <p:pic>
        <p:nvPicPr>
          <p:cNvPr id="82" name="Google Shape;82;p3"/>
          <p:cNvPicPr preferRelativeResize="0"/>
          <p:nvPr/>
        </p:nvPicPr>
        <p:blipFill rotWithShape="1">
          <a:blip r:embed="rId4">
            <a:alphaModFix/>
          </a:blip>
          <a:srcRect b="0" l="0" r="0" t="0"/>
          <a:stretch/>
        </p:blipFill>
        <p:spPr>
          <a:xfrm>
            <a:off x="7287798" y="1317513"/>
            <a:ext cx="1518272" cy="3202058"/>
          </a:xfrm>
          <a:prstGeom prst="rect">
            <a:avLst/>
          </a:prstGeom>
          <a:noFill/>
          <a:ln>
            <a:noFill/>
          </a:ln>
        </p:spPr>
      </p:pic>
      <p:sp>
        <p:nvSpPr>
          <p:cNvPr id="83" name="Google Shape;83;p3"/>
          <p:cNvSpPr txBox="1"/>
          <p:nvPr/>
        </p:nvSpPr>
        <p:spPr>
          <a:xfrm>
            <a:off x="337929" y="1404480"/>
            <a:ext cx="3091165" cy="830997"/>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CL" sz="1200" u="none" cap="none" strike="noStrike">
                <a:solidFill>
                  <a:srgbClr val="000000"/>
                </a:solidFill>
                <a:latin typeface="Arial"/>
                <a:ea typeface="Arial"/>
                <a:cs typeface="Arial"/>
                <a:sym typeface="Arial"/>
              </a:rPr>
              <a:t>Al empezar el desarrollo de la app se crea la aplicación usando una plantilla de Tabs.</a:t>
            </a:r>
            <a:endParaRPr/>
          </a:p>
          <a:p>
            <a:pPr indent="0" lvl="0" marL="0" marR="0" rtl="0" algn="just">
              <a:lnSpc>
                <a:spcPct val="100000"/>
              </a:lnSpc>
              <a:spcBef>
                <a:spcPts val="0"/>
              </a:spcBef>
              <a:spcAft>
                <a:spcPts val="0"/>
              </a:spcAft>
              <a:buNone/>
            </a:pPr>
            <a:r>
              <a:t/>
            </a:r>
            <a:endParaRPr b="0" i="0" sz="12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es-CL" sz="1200" u="none" cap="none" strike="noStrike">
                <a:solidFill>
                  <a:srgbClr val="000000"/>
                </a:solidFill>
                <a:latin typeface="Arial"/>
                <a:ea typeface="Arial"/>
                <a:cs typeface="Arial"/>
                <a:sym typeface="Arial"/>
              </a:rPr>
              <a:t>Se crean las lista con los datos a llamar.</a:t>
            </a:r>
            <a:endParaRPr/>
          </a:p>
        </p:txBody>
      </p:sp>
      <p:pic>
        <p:nvPicPr>
          <p:cNvPr id="84" name="Google Shape;84;p3"/>
          <p:cNvPicPr preferRelativeResize="0"/>
          <p:nvPr/>
        </p:nvPicPr>
        <p:blipFill rotWithShape="1">
          <a:blip r:embed="rId5">
            <a:alphaModFix/>
          </a:blip>
          <a:srcRect b="0" l="0" r="0" t="0"/>
          <a:stretch/>
        </p:blipFill>
        <p:spPr>
          <a:xfrm>
            <a:off x="5553359" y="1317513"/>
            <a:ext cx="1531559" cy="320205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4"/>
          <p:cNvPicPr preferRelativeResize="0"/>
          <p:nvPr/>
        </p:nvPicPr>
        <p:blipFill rotWithShape="1">
          <a:blip r:embed="rId3">
            <a:alphaModFix/>
          </a:blip>
          <a:srcRect b="0" l="0" r="0" t="0"/>
          <a:stretch/>
        </p:blipFill>
        <p:spPr>
          <a:xfrm>
            <a:off x="3798810" y="1251253"/>
            <a:ext cx="1649569" cy="3447222"/>
          </a:xfrm>
          <a:prstGeom prst="rect">
            <a:avLst/>
          </a:prstGeom>
          <a:noFill/>
          <a:ln>
            <a:noFill/>
          </a:ln>
        </p:spPr>
      </p:pic>
      <p:sp>
        <p:nvSpPr>
          <p:cNvPr id="90" name="Google Shape;90;p4"/>
          <p:cNvSpPr txBox="1"/>
          <p:nvPr>
            <p:ph type="title"/>
          </p:nvPr>
        </p:nvSpPr>
        <p:spPr>
          <a:xfrm>
            <a:off x="713225" y="445025"/>
            <a:ext cx="4581018"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CL"/>
              <a:t>Implementación de Estilos</a:t>
            </a:r>
            <a:endParaRPr/>
          </a:p>
        </p:txBody>
      </p:sp>
      <p:pic>
        <p:nvPicPr>
          <p:cNvPr id="91" name="Google Shape;91;p4"/>
          <p:cNvPicPr preferRelativeResize="0"/>
          <p:nvPr/>
        </p:nvPicPr>
        <p:blipFill rotWithShape="1">
          <a:blip r:embed="rId4">
            <a:alphaModFix/>
          </a:blip>
          <a:srcRect b="0" l="0" r="0" t="0"/>
          <a:stretch/>
        </p:blipFill>
        <p:spPr>
          <a:xfrm>
            <a:off x="7293085" y="1251253"/>
            <a:ext cx="1636145" cy="3447223"/>
          </a:xfrm>
          <a:prstGeom prst="rect">
            <a:avLst/>
          </a:prstGeom>
          <a:noFill/>
          <a:ln>
            <a:noFill/>
          </a:ln>
        </p:spPr>
      </p:pic>
      <p:sp>
        <p:nvSpPr>
          <p:cNvPr id="92" name="Google Shape;92;p4"/>
          <p:cNvSpPr txBox="1"/>
          <p:nvPr/>
        </p:nvSpPr>
        <p:spPr>
          <a:xfrm>
            <a:off x="337929" y="1404480"/>
            <a:ext cx="3091165"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CL" sz="1200" u="none" cap="none" strike="noStrike">
                <a:solidFill>
                  <a:srgbClr val="000000"/>
                </a:solidFill>
                <a:latin typeface="Arial"/>
                <a:ea typeface="Arial"/>
                <a:cs typeface="Arial"/>
                <a:sym typeface="Arial"/>
              </a:rPr>
              <a:t>Se implementa un estilo general para usar en los componentes básicos de la aplicación.</a:t>
            </a:r>
            <a:endParaRPr/>
          </a:p>
        </p:txBody>
      </p:sp>
      <p:pic>
        <p:nvPicPr>
          <p:cNvPr id="93" name="Google Shape;93;p4"/>
          <p:cNvPicPr preferRelativeResize="0"/>
          <p:nvPr/>
        </p:nvPicPr>
        <p:blipFill rotWithShape="1">
          <a:blip r:embed="rId5">
            <a:alphaModFix/>
          </a:blip>
          <a:srcRect b="0" l="0" r="0" t="0"/>
          <a:stretch/>
        </p:blipFill>
        <p:spPr>
          <a:xfrm>
            <a:off x="5554465" y="1251253"/>
            <a:ext cx="1632533" cy="34472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5"/>
          <p:cNvSpPr txBox="1"/>
          <p:nvPr>
            <p:ph type="title"/>
          </p:nvPr>
        </p:nvSpPr>
        <p:spPr>
          <a:xfrm>
            <a:off x="713225" y="445025"/>
            <a:ext cx="3944914"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CL"/>
              <a:t>Detalle de cada acción</a:t>
            </a:r>
            <a:endParaRPr/>
          </a:p>
        </p:txBody>
      </p:sp>
      <p:pic>
        <p:nvPicPr>
          <p:cNvPr id="99" name="Google Shape;99;p5"/>
          <p:cNvPicPr preferRelativeResize="0"/>
          <p:nvPr/>
        </p:nvPicPr>
        <p:blipFill rotWithShape="1">
          <a:blip r:embed="rId3">
            <a:alphaModFix/>
          </a:blip>
          <a:srcRect b="0" l="0" r="0" t="0"/>
          <a:stretch/>
        </p:blipFill>
        <p:spPr>
          <a:xfrm>
            <a:off x="6142882" y="476137"/>
            <a:ext cx="1980700" cy="4191226"/>
          </a:xfrm>
          <a:prstGeom prst="rect">
            <a:avLst/>
          </a:prstGeom>
          <a:noFill/>
          <a:ln>
            <a:noFill/>
          </a:ln>
        </p:spPr>
      </p:pic>
      <p:sp>
        <p:nvSpPr>
          <p:cNvPr id="100" name="Google Shape;100;p5"/>
          <p:cNvSpPr txBox="1"/>
          <p:nvPr/>
        </p:nvSpPr>
        <p:spPr>
          <a:xfrm>
            <a:off x="642729" y="1331593"/>
            <a:ext cx="4108175"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CL" sz="1200" u="none" cap="none" strike="noStrike">
                <a:solidFill>
                  <a:srgbClr val="000000"/>
                </a:solidFill>
                <a:latin typeface="Arial"/>
                <a:ea typeface="Arial"/>
                <a:cs typeface="Arial"/>
                <a:sym typeface="Arial"/>
              </a:rPr>
              <a:t>Se añade la vista básica que se usará en el futuro para mostrar el valor de las acciones a través de un grafico y detalles rápidos.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6"/>
          <p:cNvSpPr txBox="1"/>
          <p:nvPr>
            <p:ph type="title"/>
          </p:nvPr>
        </p:nvSpPr>
        <p:spPr>
          <a:xfrm>
            <a:off x="713225" y="445025"/>
            <a:ext cx="5164114"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CL"/>
              <a:t>Vista de mercado Inmobiliario</a:t>
            </a:r>
            <a:endParaRPr/>
          </a:p>
        </p:txBody>
      </p:sp>
      <p:pic>
        <p:nvPicPr>
          <p:cNvPr id="106" name="Google Shape;106;p6"/>
          <p:cNvPicPr preferRelativeResize="0"/>
          <p:nvPr/>
        </p:nvPicPr>
        <p:blipFill rotWithShape="1">
          <a:blip r:embed="rId3">
            <a:alphaModFix/>
          </a:blip>
          <a:srcRect b="0" l="0" r="0" t="0"/>
          <a:stretch/>
        </p:blipFill>
        <p:spPr>
          <a:xfrm>
            <a:off x="5054354" y="1251253"/>
            <a:ext cx="1645970" cy="3447222"/>
          </a:xfrm>
          <a:prstGeom prst="rect">
            <a:avLst/>
          </a:prstGeom>
          <a:noFill/>
          <a:ln>
            <a:noFill/>
          </a:ln>
        </p:spPr>
      </p:pic>
      <p:pic>
        <p:nvPicPr>
          <p:cNvPr id="107" name="Google Shape;107;p6"/>
          <p:cNvPicPr preferRelativeResize="0"/>
          <p:nvPr/>
        </p:nvPicPr>
        <p:blipFill rotWithShape="1">
          <a:blip r:embed="rId4">
            <a:alphaModFix/>
          </a:blip>
          <a:srcRect b="0" l="0" r="0" t="0"/>
          <a:stretch/>
        </p:blipFill>
        <p:spPr>
          <a:xfrm>
            <a:off x="7050040" y="1251253"/>
            <a:ext cx="1644166" cy="3447222"/>
          </a:xfrm>
          <a:prstGeom prst="rect">
            <a:avLst/>
          </a:prstGeom>
          <a:noFill/>
          <a:ln>
            <a:noFill/>
          </a:ln>
        </p:spPr>
      </p:pic>
      <p:sp>
        <p:nvSpPr>
          <p:cNvPr id="108" name="Google Shape;108;p6"/>
          <p:cNvSpPr txBox="1"/>
          <p:nvPr/>
        </p:nvSpPr>
        <p:spPr>
          <a:xfrm>
            <a:off x="642729" y="1331593"/>
            <a:ext cx="4108175" cy="646331"/>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CL" sz="1200" u="none" cap="none" strike="noStrike">
                <a:solidFill>
                  <a:srgbClr val="000000"/>
                </a:solidFill>
                <a:latin typeface="Arial"/>
                <a:ea typeface="Arial"/>
                <a:cs typeface="Arial"/>
                <a:sym typeface="Arial"/>
              </a:rPr>
              <a:t>Se genera la vista para el mercado inmobiliario, utilizando datos ficticios. Se añade un mapa interactivo a través de la API de Google para mejor visualización de los datos.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7"/>
          <p:cNvSpPr txBox="1"/>
          <p:nvPr>
            <p:ph type="title"/>
          </p:nvPr>
        </p:nvSpPr>
        <p:spPr>
          <a:xfrm>
            <a:off x="713224" y="445025"/>
            <a:ext cx="6078515"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CL"/>
              <a:t>Formulario para modificar datos del usuario</a:t>
            </a:r>
            <a:endParaRPr/>
          </a:p>
        </p:txBody>
      </p:sp>
      <p:pic>
        <p:nvPicPr>
          <p:cNvPr id="114" name="Google Shape;114;p7"/>
          <p:cNvPicPr preferRelativeResize="0"/>
          <p:nvPr/>
        </p:nvPicPr>
        <p:blipFill rotWithShape="1">
          <a:blip r:embed="rId3">
            <a:alphaModFix/>
          </a:blip>
          <a:srcRect b="0" l="0" r="0" t="0"/>
          <a:stretch/>
        </p:blipFill>
        <p:spPr>
          <a:xfrm>
            <a:off x="6807505" y="868016"/>
            <a:ext cx="1819659" cy="3830459"/>
          </a:xfrm>
          <a:prstGeom prst="rect">
            <a:avLst/>
          </a:prstGeom>
          <a:noFill/>
          <a:ln>
            <a:noFill/>
          </a:ln>
        </p:spPr>
      </p:pic>
      <p:sp>
        <p:nvSpPr>
          <p:cNvPr id="115" name="Google Shape;115;p7"/>
          <p:cNvSpPr txBox="1"/>
          <p:nvPr/>
        </p:nvSpPr>
        <p:spPr>
          <a:xfrm>
            <a:off x="637360" y="1841801"/>
            <a:ext cx="4108175"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CL" sz="1200" u="none" cap="none" strike="noStrike">
                <a:solidFill>
                  <a:srgbClr val="000000"/>
                </a:solidFill>
                <a:latin typeface="Arial"/>
                <a:ea typeface="Arial"/>
                <a:cs typeface="Arial"/>
                <a:sym typeface="Arial"/>
              </a:rPr>
              <a:t>Se crea el formulario para modificar los datos del perfil del usuario, pero de momento no es funcional.</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
          <p:cNvSpPr txBox="1"/>
          <p:nvPr>
            <p:ph type="title"/>
          </p:nvPr>
        </p:nvSpPr>
        <p:spPr>
          <a:xfrm>
            <a:off x="713225" y="445025"/>
            <a:ext cx="7436862"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CL"/>
              <a:t>Implementación de simulador de tasación</a:t>
            </a:r>
            <a:endParaRPr/>
          </a:p>
        </p:txBody>
      </p:sp>
      <p:pic>
        <p:nvPicPr>
          <p:cNvPr id="121" name="Google Shape;121;p8"/>
          <p:cNvPicPr preferRelativeResize="0"/>
          <p:nvPr/>
        </p:nvPicPr>
        <p:blipFill rotWithShape="1">
          <a:blip r:embed="rId3">
            <a:alphaModFix/>
          </a:blip>
          <a:srcRect b="0" l="0" r="0" t="0"/>
          <a:stretch/>
        </p:blipFill>
        <p:spPr>
          <a:xfrm>
            <a:off x="3735499" y="1166190"/>
            <a:ext cx="1673002" cy="3532285"/>
          </a:xfrm>
          <a:prstGeom prst="rect">
            <a:avLst/>
          </a:prstGeom>
          <a:noFill/>
          <a:ln>
            <a:noFill/>
          </a:ln>
        </p:spPr>
      </p:pic>
      <p:pic>
        <p:nvPicPr>
          <p:cNvPr id="122" name="Google Shape;122;p8"/>
          <p:cNvPicPr preferRelativeResize="0"/>
          <p:nvPr/>
        </p:nvPicPr>
        <p:blipFill rotWithShape="1">
          <a:blip r:embed="rId4">
            <a:alphaModFix/>
          </a:blip>
          <a:srcRect b="0" l="0" r="0" t="0"/>
          <a:stretch/>
        </p:blipFill>
        <p:spPr>
          <a:xfrm>
            <a:off x="5526156" y="1166190"/>
            <a:ext cx="1679688" cy="3532285"/>
          </a:xfrm>
          <a:prstGeom prst="rect">
            <a:avLst/>
          </a:prstGeom>
          <a:noFill/>
          <a:ln>
            <a:noFill/>
          </a:ln>
        </p:spPr>
      </p:pic>
      <p:pic>
        <p:nvPicPr>
          <p:cNvPr id="123" name="Google Shape;123;p8"/>
          <p:cNvPicPr preferRelativeResize="0"/>
          <p:nvPr/>
        </p:nvPicPr>
        <p:blipFill rotWithShape="1">
          <a:blip r:embed="rId5">
            <a:alphaModFix/>
          </a:blip>
          <a:srcRect b="0" l="0" r="0" t="0"/>
          <a:stretch/>
        </p:blipFill>
        <p:spPr>
          <a:xfrm>
            <a:off x="7323499" y="1166190"/>
            <a:ext cx="1679341" cy="3532285"/>
          </a:xfrm>
          <a:prstGeom prst="rect">
            <a:avLst/>
          </a:prstGeom>
          <a:noFill/>
          <a:ln>
            <a:noFill/>
          </a:ln>
        </p:spPr>
      </p:pic>
      <p:sp>
        <p:nvSpPr>
          <p:cNvPr id="124" name="Google Shape;124;p8"/>
          <p:cNvSpPr txBox="1"/>
          <p:nvPr/>
        </p:nvSpPr>
        <p:spPr>
          <a:xfrm>
            <a:off x="642730" y="1331593"/>
            <a:ext cx="2928732" cy="138499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CL" sz="1200" u="none" cap="none" strike="noStrike">
                <a:solidFill>
                  <a:srgbClr val="000000"/>
                </a:solidFill>
                <a:latin typeface="Arial"/>
                <a:ea typeface="Arial"/>
                <a:cs typeface="Arial"/>
                <a:sym typeface="Arial"/>
              </a:rPr>
              <a:t>Dentro de la vista del mercado inmobiliario se implementa un formulario para simular el proceso de tasación de una vivienda. El calculo que se utiliza, aunque usa los datos proporcionados, aún no es un calculo real del valor de una propiedad con esas características.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9"/>
          <p:cNvSpPr txBox="1"/>
          <p:nvPr>
            <p:ph type="title"/>
          </p:nvPr>
        </p:nvSpPr>
        <p:spPr>
          <a:xfrm>
            <a:off x="713225" y="445025"/>
            <a:ext cx="6886898"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CL"/>
              <a:t>Implementación de Tema (Oscuro/claro)</a:t>
            </a:r>
            <a:endParaRPr/>
          </a:p>
        </p:txBody>
      </p:sp>
      <p:pic>
        <p:nvPicPr>
          <p:cNvPr id="130" name="Google Shape;130;p9"/>
          <p:cNvPicPr preferRelativeResize="0"/>
          <p:nvPr/>
        </p:nvPicPr>
        <p:blipFill rotWithShape="1">
          <a:blip r:embed="rId3">
            <a:alphaModFix/>
          </a:blip>
          <a:srcRect b="0" l="0" r="0" t="0"/>
          <a:stretch/>
        </p:blipFill>
        <p:spPr>
          <a:xfrm>
            <a:off x="6754834" y="1262317"/>
            <a:ext cx="1638730" cy="3436158"/>
          </a:xfrm>
          <a:prstGeom prst="rect">
            <a:avLst/>
          </a:prstGeom>
          <a:noFill/>
          <a:ln>
            <a:noFill/>
          </a:ln>
        </p:spPr>
      </p:pic>
      <p:pic>
        <p:nvPicPr>
          <p:cNvPr id="131" name="Google Shape;131;p9"/>
          <p:cNvPicPr preferRelativeResize="0"/>
          <p:nvPr/>
        </p:nvPicPr>
        <p:blipFill rotWithShape="1">
          <a:blip r:embed="rId4">
            <a:alphaModFix/>
          </a:blip>
          <a:srcRect b="0" l="0" r="0" t="0"/>
          <a:stretch/>
        </p:blipFill>
        <p:spPr>
          <a:xfrm>
            <a:off x="4825317" y="1262317"/>
            <a:ext cx="1647426" cy="3436158"/>
          </a:xfrm>
          <a:prstGeom prst="rect">
            <a:avLst/>
          </a:prstGeom>
          <a:noFill/>
          <a:ln>
            <a:noFill/>
          </a:ln>
        </p:spPr>
      </p:pic>
      <p:sp>
        <p:nvSpPr>
          <p:cNvPr id="132" name="Google Shape;132;p9"/>
          <p:cNvSpPr txBox="1"/>
          <p:nvPr/>
        </p:nvSpPr>
        <p:spPr>
          <a:xfrm>
            <a:off x="883386" y="1464115"/>
            <a:ext cx="3273288" cy="461665"/>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b="0" i="0" lang="es-CL" sz="1200" u="none" cap="none" strike="noStrike">
                <a:solidFill>
                  <a:srgbClr val="000000"/>
                </a:solidFill>
                <a:latin typeface="Arial"/>
                <a:ea typeface="Arial"/>
                <a:cs typeface="Arial"/>
                <a:sym typeface="Arial"/>
              </a:rPr>
              <a:t>Dentro de la pestaña para editar el perfil es posible alternar entre el modo oscuro o claro.</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Business Slides XL by Slidesgo">
  <a:themeElements>
    <a:clrScheme name="Simple Light">
      <a:dk1>
        <a:srgbClr val="000000"/>
      </a:dk1>
      <a:lt1>
        <a:srgbClr val="E3E7F0"/>
      </a:lt1>
      <a:dk2>
        <a:srgbClr val="000000"/>
      </a:dk2>
      <a:lt2>
        <a:srgbClr val="E3E7F0"/>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