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ggrdtAOvV3/Wi9R7coOuHXvLTd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D68E48-F05A-4F4C-B477-D1A50E6558E2}">
  <a:tblStyle styleId="{DAD68E48-F05A-4F4C-B477-D1A50E6558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cap="flat" cmpd="sng" w="381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43F6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142875" y="549275"/>
            <a:ext cx="35718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La Oficina de Proyectos de Informática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6572250" y="581025"/>
            <a:ext cx="24288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VE" sz="1200" u="none" cap="none" strike="noStrike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rPr>
              <a:t>www.pmoinformatica.com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685800" y="2130425"/>
            <a:ext cx="7772400" cy="1730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/>
              <a:t>Hoja de ruta del producto </a:t>
            </a:r>
            <a:br>
              <a:rPr b="1" lang="es-VE"/>
            </a:br>
            <a:r>
              <a:rPr b="1" lang="es-VE"/>
              <a:t>(Agile Roadmap)</a:t>
            </a:r>
            <a:r>
              <a:rPr b="1" lang="es-VE" sz="2400">
                <a:solidFill>
                  <a:srgbClr val="00B050"/>
                </a:solidFill>
              </a:rPr>
              <a:t> </a:t>
            </a:r>
            <a:br>
              <a:rPr b="1" lang="es-VE" sz="2400">
                <a:solidFill>
                  <a:srgbClr val="00B050"/>
                </a:solidFill>
              </a:rPr>
            </a:br>
            <a:r>
              <a:rPr b="1" lang="es-VE" sz="2400">
                <a:solidFill>
                  <a:srgbClr val="00B050"/>
                </a:solidFill>
              </a:rPr>
              <a:t>Minerva Analytics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513638" y="4229405"/>
            <a:ext cx="6116724" cy="213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b="1" lang="es-VE" sz="2800"/>
              <a:t>Período: </a:t>
            </a:r>
            <a:r>
              <a:rPr b="1" lang="es-VE" sz="2800">
                <a:solidFill>
                  <a:srgbClr val="00B050"/>
                </a:solidFill>
              </a:rPr>
              <a:t>13/08/2025 al 10/12/2025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1" lang="es-VE" sz="2800"/>
              <a:t>Dueño del producto (Owner): </a:t>
            </a:r>
            <a:r>
              <a:rPr b="1" lang="es-VE" sz="2800">
                <a:solidFill>
                  <a:srgbClr val="00B050"/>
                </a:solidFill>
              </a:rPr>
              <a:t>Alejandro</a:t>
            </a:r>
            <a:r>
              <a:rPr b="1" lang="es-VE" sz="2800">
                <a:solidFill>
                  <a:srgbClr val="00B050"/>
                </a:solidFill>
              </a:rPr>
              <a:t> Silva</a:t>
            </a:r>
            <a:endParaRPr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b="1" lang="es-VE" sz="2800"/>
              <a:t>Scrum Master: </a:t>
            </a:r>
            <a:r>
              <a:rPr b="1" lang="es-VE" sz="2800">
                <a:solidFill>
                  <a:srgbClr val="00B050"/>
                </a:solidFill>
              </a:rPr>
              <a:t>Javier Castillo</a:t>
            </a:r>
            <a:endParaRPr b="1" sz="2800"/>
          </a:p>
          <a:p>
            <a:pPr indent="0" lvl="0" marL="0" rtl="0" algn="l"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B050"/>
              </a:solidFill>
            </a:endParaRPr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08" name="Google Shape;108;p2"/>
          <p:cNvGraphicFramePr/>
          <p:nvPr/>
        </p:nvGraphicFramePr>
        <p:xfrm>
          <a:off x="251520" y="14459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{DAD68E48-F05A-4F4C-B477-D1A50E6558E2}</a:tableStyleId>
              </a:tblPr>
              <a:tblGrid>
                <a:gridCol w="3029425"/>
                <a:gridCol w="1817675"/>
                <a:gridCol w="1904200"/>
                <a:gridCol w="1817675"/>
              </a:tblGrid>
              <a:tr h="645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Minerva analytics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Fase 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Fase 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Fase 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Gestion de documentacion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Desarrollo de algoritmos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Desarrollo de la App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800"/>
                        <a:t>Revisión de calidad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2"/>
          <p:cNvSpPr/>
          <p:nvPr/>
        </p:nvSpPr>
        <p:spPr>
          <a:xfrm>
            <a:off x="3634800" y="2276900"/>
            <a:ext cx="1463700" cy="198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lt1"/>
                </a:solidFill>
              </a:rPr>
              <a:t>Planteo de </a:t>
            </a:r>
            <a:r>
              <a:rPr lang="es-VE" sz="1000">
                <a:solidFill>
                  <a:schemeClr val="lt1"/>
                </a:solidFill>
              </a:rPr>
              <a:t>ideas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479699" y="2581850"/>
            <a:ext cx="3234900" cy="2001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lt1"/>
                </a:solidFill>
              </a:rPr>
              <a:t>Documentación</a:t>
            </a:r>
            <a:r>
              <a:rPr lang="es-VE" sz="1000">
                <a:solidFill>
                  <a:schemeClr val="lt1"/>
                </a:solidFill>
              </a:rPr>
              <a:t> de Sprints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660223" y="2888950"/>
            <a:ext cx="2088300" cy="180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lt1"/>
                </a:solidFill>
              </a:rPr>
              <a:t>Finalización</a:t>
            </a:r>
            <a:r>
              <a:rPr lang="es-VE" sz="1000">
                <a:solidFill>
                  <a:schemeClr val="lt1"/>
                </a:solidFill>
              </a:rPr>
              <a:t> y </a:t>
            </a:r>
            <a:r>
              <a:rPr lang="es-VE" sz="1000">
                <a:solidFill>
                  <a:schemeClr val="lt1"/>
                </a:solidFill>
              </a:rPr>
              <a:t>presentación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427775" y="3357000"/>
            <a:ext cx="1944600" cy="18000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Creación</a:t>
            </a:r>
            <a:r>
              <a:rPr lang="es-VE" sz="1000">
                <a:solidFill>
                  <a:schemeClr val="dk1"/>
                </a:solidFill>
              </a:rPr>
              <a:t> de algoritmos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284075" y="3537000"/>
            <a:ext cx="1374900" cy="24270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Entrenamiento de algoritmos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355975" y="4436050"/>
            <a:ext cx="1218600" cy="16200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Diseño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5221052" y="4725144"/>
            <a:ext cx="1583196" cy="18002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Vista de </a:t>
            </a:r>
            <a:r>
              <a:rPr lang="es-VE" sz="1000">
                <a:solidFill>
                  <a:schemeClr val="dk1"/>
                </a:solidFill>
              </a:rPr>
              <a:t>métricas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948264" y="5024202"/>
            <a:ext cx="1872208" cy="132990"/>
          </a:xfrm>
          <a:prstGeom prst="homePlate">
            <a:avLst>
              <a:gd fmla="val 50000" name="adj"/>
            </a:avLst>
          </a:prstGeom>
          <a:solidFill>
            <a:srgbClr val="C2D59B"/>
          </a:solidFill>
          <a:ln cap="flat" cmpd="sng" w="25400">
            <a:solidFill>
              <a:srgbClr val="C2D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accesibilidad</a:t>
            </a:r>
            <a:r>
              <a:rPr lang="es-VE" sz="1000">
                <a:solidFill>
                  <a:schemeClr val="dk1"/>
                </a:solidFill>
              </a:rPr>
              <a:t> final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4572000" y="5497100"/>
            <a:ext cx="1583100" cy="16410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Calidad de diseño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5437222" y="5850625"/>
            <a:ext cx="1710300" cy="16710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Calidad de las </a:t>
            </a:r>
            <a:r>
              <a:rPr lang="es-VE" sz="1000">
                <a:solidFill>
                  <a:schemeClr val="dk1"/>
                </a:solidFill>
              </a:rPr>
              <a:t>métricas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713975" y="6099350"/>
            <a:ext cx="1944600" cy="175500"/>
          </a:xfrm>
          <a:prstGeom prst="homePlate">
            <a:avLst>
              <a:gd fmla="val 50000" name="adj"/>
            </a:avLst>
          </a:prstGeom>
          <a:solidFill>
            <a:srgbClr val="92CCDC"/>
          </a:solidFill>
          <a:ln cap="flat" cmpd="sng" w="25400">
            <a:solidFill>
              <a:srgbClr val="92C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Gestion y pruebas de </a:t>
            </a:r>
            <a:r>
              <a:rPr lang="es-VE" sz="1000">
                <a:solidFill>
                  <a:schemeClr val="dk1"/>
                </a:solidFill>
              </a:rPr>
              <a:t>calidad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181400" y="3842500"/>
            <a:ext cx="1872300" cy="180000"/>
          </a:xfrm>
          <a:prstGeom prst="homePlate">
            <a:avLst>
              <a:gd fmla="val 50000" name="adj"/>
            </a:avLst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000">
                <a:solidFill>
                  <a:schemeClr val="dk1"/>
                </a:solidFill>
              </a:rPr>
              <a:t>Aplicacion y optimizacion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2013-07-13T16:52:20Z</dcterms:created>
  <dc:creator>admin</dc:creator>
</cp:coreProperties>
</file>