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60" r:id="rId3"/>
    <p:sldId id="262" r:id="rId4"/>
    <p:sldId id="261" r:id="rId5"/>
    <p:sldId id="257" r:id="rId6"/>
    <p:sldId id="264" r:id="rId7"/>
    <p:sldId id="270" r:id="rId8"/>
    <p:sldId id="304" r:id="rId9"/>
    <p:sldId id="265" r:id="rId10"/>
    <p:sldId id="266" r:id="rId1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3"/>
      <p:bold r:id="rId14"/>
      <p:italic r:id="rId15"/>
      <p:boldItalic r:id="rId16"/>
    </p:embeddedFont>
    <p:embeddedFont>
      <p:font typeface="Barlow Semi Condensed Medium" panose="00000606000000000000" pitchFamily="2" charset="0"/>
      <p:regular r:id="rId17"/>
      <p:bold r:id="rId18"/>
      <p:italic r:id="rId19"/>
      <p:boldItalic r:id="rId20"/>
    </p:embeddedFont>
    <p:embeddedFont>
      <p:font typeface="Fjalla One" panose="02000506040000020004" pitchFamily="2" charset="0"/>
      <p:regular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A4785B-44DF-4C74-9B3A-F005FA297672}">
  <a:tblStyle styleId="{1EA4785B-44DF-4C74-9B3A-F005FA297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5" autoAdjust="0"/>
  </p:normalViewPr>
  <p:slideViewPr>
    <p:cSldViewPr snapToGrid="0">
      <p:cViewPr varScale="1">
        <p:scale>
          <a:sx n="115" d="100"/>
          <a:sy n="115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>
          <a:extLst>
            <a:ext uri="{FF2B5EF4-FFF2-40B4-BE49-F238E27FC236}">
              <a16:creationId xmlns:a16="http://schemas.microsoft.com/office/drawing/2014/main" id="{84A4B733-854F-02CA-F899-8743C7A8E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>
            <a:extLst>
              <a:ext uri="{FF2B5EF4-FFF2-40B4-BE49-F238E27FC236}">
                <a16:creationId xmlns:a16="http://schemas.microsoft.com/office/drawing/2014/main" id="{15D4FD43-2035-B283-BC3C-4199920198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>
            <a:extLst>
              <a:ext uri="{FF2B5EF4-FFF2-40B4-BE49-F238E27FC236}">
                <a16:creationId xmlns:a16="http://schemas.microsoft.com/office/drawing/2014/main" id="{F144AE49-A8A9-966B-BAF6-14AB45B31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25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9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606464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</a:rPr>
              <a:t>Minerva</a:t>
            </a:r>
            <a:r>
              <a:rPr lang="en" sz="5000" dirty="0">
                <a:solidFill>
                  <a:schemeClr val="dk2"/>
                </a:solidFill>
              </a:rPr>
              <a:t> Analytics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06464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solidFill>
                  <a:schemeClr val="accent1"/>
                </a:solidFill>
              </a:rPr>
              <a:t>Integrantes: Javier Castillo, Benjamín Contreras, Alejandro Silva</a:t>
            </a:r>
            <a:endParaRPr sz="16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Gracias por su atención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52268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106413" y="1364974"/>
            <a:ext cx="6931030" cy="2869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El proyecto consiste en el desarrollo de una plataforma que utiliza modelos de Machine </a:t>
            </a:r>
            <a:r>
              <a:rPr lang="es-ES" sz="1600" dirty="0" err="1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Learning</a:t>
            </a:r>
            <a:r>
              <a:rPr lang="es-ES" sz="1600" dirty="0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 para predecir precios de viviendas y tendencias bursátiles. Está dirigida a inversionistas, familias y emprendedores que buscan tomar decisiones informadas frente a la incertidumbre del mercado financiero e inmobiliario. El sistema entregará recomendaciones personalizadas y visualizaciones interactivas, reduciendo la incertidumbre y mejorando la confianza en la toma de decisiones.</a:t>
            </a:r>
            <a:endParaRPr dirty="0">
              <a:latin typeface="+mn-lt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Fundamentación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384312" y="1319005"/>
            <a:ext cx="2502189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L" sz="1800" dirty="0"/>
              <a:t>Relevancia del proyecto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384312" y="1675139"/>
            <a:ext cx="3617845" cy="115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 proyecto aporta una solución tecnológica accesible que integra modelos predictivos y análisis visual para facilitar decisiones estratégicas.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384311" y="3273492"/>
            <a:ext cx="3291576" cy="385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1"/>
                </a:solidFill>
              </a:rPr>
              <a:t>Pertinencia con el perfil de egreso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384311" y="3659161"/>
            <a:ext cx="5804454" cy="115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Permite aplicar competencias de análisis y desarrollo de modelos de datos, programación de software, gestión de proyectos informáticos, arquitectura de software, calidad de software y comunicación efectiva.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4396934" y="1156486"/>
            <a:ext cx="3178141" cy="617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1"/>
                </a:solidFill>
              </a:rPr>
              <a:t>Relación con nuestros intereses profesionales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4396932" y="1773517"/>
            <a:ext cx="4104337" cy="121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 proyecto conecta directamente con nuestro interés en ciencia de datos, machine </a:t>
            </a:r>
            <a:r>
              <a:rPr lang="es-E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learning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 inteligencia artificial aplicada a problemas reales y el desarrollo de software.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8" name="Google Shape;4019;p64">
            <a:extLst>
              <a:ext uri="{FF2B5EF4-FFF2-40B4-BE49-F238E27FC236}">
                <a16:creationId xmlns:a16="http://schemas.microsoft.com/office/drawing/2014/main" id="{EA8D15AB-89F2-3624-C2F6-850383DA1E1D}"/>
              </a:ext>
            </a:extLst>
          </p:cNvPr>
          <p:cNvGrpSpPr/>
          <p:nvPr/>
        </p:nvGrpSpPr>
        <p:grpSpPr>
          <a:xfrm>
            <a:off x="6837096" y="3122674"/>
            <a:ext cx="1475957" cy="1578476"/>
            <a:chOff x="1744400" y="429725"/>
            <a:chExt cx="4623925" cy="4948200"/>
          </a:xfrm>
        </p:grpSpPr>
        <p:sp>
          <p:nvSpPr>
            <p:cNvPr id="9" name="Google Shape;4020;p64">
              <a:extLst>
                <a:ext uri="{FF2B5EF4-FFF2-40B4-BE49-F238E27FC236}">
                  <a16:creationId xmlns:a16="http://schemas.microsoft.com/office/drawing/2014/main" id="{CFB277CF-3D0D-FD44-C6CD-849F881E1960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1;p64">
              <a:extLst>
                <a:ext uri="{FF2B5EF4-FFF2-40B4-BE49-F238E27FC236}">
                  <a16:creationId xmlns:a16="http://schemas.microsoft.com/office/drawing/2014/main" id="{80ACE600-D501-664E-5F69-E61ABDB7DD10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2;p64">
              <a:extLst>
                <a:ext uri="{FF2B5EF4-FFF2-40B4-BE49-F238E27FC236}">
                  <a16:creationId xmlns:a16="http://schemas.microsoft.com/office/drawing/2014/main" id="{333E1408-C7BA-AFA2-3ADA-BDA13692A6BC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3;p64">
              <a:extLst>
                <a:ext uri="{FF2B5EF4-FFF2-40B4-BE49-F238E27FC236}">
                  <a16:creationId xmlns:a16="http://schemas.microsoft.com/office/drawing/2014/main" id="{A37AFDAF-E2FB-624F-C829-18032159259F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4;p64">
              <a:extLst>
                <a:ext uri="{FF2B5EF4-FFF2-40B4-BE49-F238E27FC236}">
                  <a16:creationId xmlns:a16="http://schemas.microsoft.com/office/drawing/2014/main" id="{B4AAD77A-0D76-404D-502E-1E7EEF2BE6C6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5;p64">
              <a:extLst>
                <a:ext uri="{FF2B5EF4-FFF2-40B4-BE49-F238E27FC236}">
                  <a16:creationId xmlns:a16="http://schemas.microsoft.com/office/drawing/2014/main" id="{B872DBD3-5A88-D780-EE83-3784F6D7C0D9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6;p64">
              <a:extLst>
                <a:ext uri="{FF2B5EF4-FFF2-40B4-BE49-F238E27FC236}">
                  <a16:creationId xmlns:a16="http://schemas.microsoft.com/office/drawing/2014/main" id="{BC900BD7-9BE3-EC0E-97EC-E093CB44731B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7;p64">
              <a:extLst>
                <a:ext uri="{FF2B5EF4-FFF2-40B4-BE49-F238E27FC236}">
                  <a16:creationId xmlns:a16="http://schemas.microsoft.com/office/drawing/2014/main" id="{2E09E368-BDF9-D79D-2964-7E92F8BEFAB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8;p64">
              <a:extLst>
                <a:ext uri="{FF2B5EF4-FFF2-40B4-BE49-F238E27FC236}">
                  <a16:creationId xmlns:a16="http://schemas.microsoft.com/office/drawing/2014/main" id="{D9DB415C-496F-2469-D4C9-76AAD4D3010D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9;p64">
              <a:extLst>
                <a:ext uri="{FF2B5EF4-FFF2-40B4-BE49-F238E27FC236}">
                  <a16:creationId xmlns:a16="http://schemas.microsoft.com/office/drawing/2014/main" id="{AC07F103-B868-3D57-0911-64611EC526FA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0;p64">
              <a:extLst>
                <a:ext uri="{FF2B5EF4-FFF2-40B4-BE49-F238E27FC236}">
                  <a16:creationId xmlns:a16="http://schemas.microsoft.com/office/drawing/2014/main" id="{C18E11F5-AA37-10A7-F4F2-04904CA85322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1;p64">
              <a:extLst>
                <a:ext uri="{FF2B5EF4-FFF2-40B4-BE49-F238E27FC236}">
                  <a16:creationId xmlns:a16="http://schemas.microsoft.com/office/drawing/2014/main" id="{72006D3C-C1C4-39E1-716F-E4EE80A110D1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2;p64">
              <a:extLst>
                <a:ext uri="{FF2B5EF4-FFF2-40B4-BE49-F238E27FC236}">
                  <a16:creationId xmlns:a16="http://schemas.microsoft.com/office/drawing/2014/main" id="{A291913F-6D4E-23BA-4885-C2940D1E283E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3;p64">
              <a:extLst>
                <a:ext uri="{FF2B5EF4-FFF2-40B4-BE49-F238E27FC236}">
                  <a16:creationId xmlns:a16="http://schemas.microsoft.com/office/drawing/2014/main" id="{54392A37-4559-A258-E369-AE9CD34734A1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4;p64">
              <a:extLst>
                <a:ext uri="{FF2B5EF4-FFF2-40B4-BE49-F238E27FC236}">
                  <a16:creationId xmlns:a16="http://schemas.microsoft.com/office/drawing/2014/main" id="{69E5DD55-382D-33B1-EDEE-DDDD2F8AF9F5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5;p64">
              <a:extLst>
                <a:ext uri="{FF2B5EF4-FFF2-40B4-BE49-F238E27FC236}">
                  <a16:creationId xmlns:a16="http://schemas.microsoft.com/office/drawing/2014/main" id="{8ED1F108-A86D-8EEE-A0A5-74CFD59E45A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6;p64">
              <a:extLst>
                <a:ext uri="{FF2B5EF4-FFF2-40B4-BE49-F238E27FC236}">
                  <a16:creationId xmlns:a16="http://schemas.microsoft.com/office/drawing/2014/main" id="{720FE29B-074F-3B2D-7F67-E60FC3A78451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7;p64">
              <a:extLst>
                <a:ext uri="{FF2B5EF4-FFF2-40B4-BE49-F238E27FC236}">
                  <a16:creationId xmlns:a16="http://schemas.microsoft.com/office/drawing/2014/main" id="{52E04F63-123C-0F40-3260-5BA06694600E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8;p64">
              <a:extLst>
                <a:ext uri="{FF2B5EF4-FFF2-40B4-BE49-F238E27FC236}">
                  <a16:creationId xmlns:a16="http://schemas.microsoft.com/office/drawing/2014/main" id="{C2BFA9FF-4AD1-4DD0-9D23-9580A6CBD05B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9;p64">
              <a:extLst>
                <a:ext uri="{FF2B5EF4-FFF2-40B4-BE49-F238E27FC236}">
                  <a16:creationId xmlns:a16="http://schemas.microsoft.com/office/drawing/2014/main" id="{C23F2F9B-3FBB-119D-C19C-09DBD6AB1359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0;p64">
              <a:extLst>
                <a:ext uri="{FF2B5EF4-FFF2-40B4-BE49-F238E27FC236}">
                  <a16:creationId xmlns:a16="http://schemas.microsoft.com/office/drawing/2014/main" id="{8937B326-1854-DACF-5D21-7B64D7B562AC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1;p64">
              <a:extLst>
                <a:ext uri="{FF2B5EF4-FFF2-40B4-BE49-F238E27FC236}">
                  <a16:creationId xmlns:a16="http://schemas.microsoft.com/office/drawing/2014/main" id="{F2A1C7FA-87C4-DB27-3620-AFCC151259FF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2;p64">
              <a:extLst>
                <a:ext uri="{FF2B5EF4-FFF2-40B4-BE49-F238E27FC236}">
                  <a16:creationId xmlns:a16="http://schemas.microsoft.com/office/drawing/2014/main" id="{2342A10C-7C4E-DCCF-92D3-DD2D3D49FD9B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3;p64">
              <a:extLst>
                <a:ext uri="{FF2B5EF4-FFF2-40B4-BE49-F238E27FC236}">
                  <a16:creationId xmlns:a16="http://schemas.microsoft.com/office/drawing/2014/main" id="{7A45C87F-DAD2-D376-EB57-AC7EB46BDBC2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4;p64">
              <a:extLst>
                <a:ext uri="{FF2B5EF4-FFF2-40B4-BE49-F238E27FC236}">
                  <a16:creationId xmlns:a16="http://schemas.microsoft.com/office/drawing/2014/main" id="{0B3553A8-0807-2BC4-AE14-19BDBB075432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5;p64">
              <a:extLst>
                <a:ext uri="{FF2B5EF4-FFF2-40B4-BE49-F238E27FC236}">
                  <a16:creationId xmlns:a16="http://schemas.microsoft.com/office/drawing/2014/main" id="{A612582F-30E7-AE2B-9F3F-72362A6B9C6B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6;p64">
              <a:extLst>
                <a:ext uri="{FF2B5EF4-FFF2-40B4-BE49-F238E27FC236}">
                  <a16:creationId xmlns:a16="http://schemas.microsoft.com/office/drawing/2014/main" id="{8E89FD3D-EC2D-325B-6CBD-44E55CFB2F0C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7;p64">
              <a:extLst>
                <a:ext uri="{FF2B5EF4-FFF2-40B4-BE49-F238E27FC236}">
                  <a16:creationId xmlns:a16="http://schemas.microsoft.com/office/drawing/2014/main" id="{8668648B-F93A-CA2F-78A4-82BED5DF97C9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8;p64">
              <a:extLst>
                <a:ext uri="{FF2B5EF4-FFF2-40B4-BE49-F238E27FC236}">
                  <a16:creationId xmlns:a16="http://schemas.microsoft.com/office/drawing/2014/main" id="{25F5D9CD-22C6-9DC5-8D9A-5242EC46072A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9;p64">
              <a:extLst>
                <a:ext uri="{FF2B5EF4-FFF2-40B4-BE49-F238E27FC236}">
                  <a16:creationId xmlns:a16="http://schemas.microsoft.com/office/drawing/2014/main" id="{CC93C918-4502-7FF2-C14B-B033D56E3635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0;p64">
              <a:extLst>
                <a:ext uri="{FF2B5EF4-FFF2-40B4-BE49-F238E27FC236}">
                  <a16:creationId xmlns:a16="http://schemas.microsoft.com/office/drawing/2014/main" id="{B7775D06-A6AF-653C-82B4-4F3928FF6649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1;p64">
              <a:extLst>
                <a:ext uri="{FF2B5EF4-FFF2-40B4-BE49-F238E27FC236}">
                  <a16:creationId xmlns:a16="http://schemas.microsoft.com/office/drawing/2014/main" id="{9AC6BE09-7AF1-DB2F-7093-8503C0B16126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2;p64">
              <a:extLst>
                <a:ext uri="{FF2B5EF4-FFF2-40B4-BE49-F238E27FC236}">
                  <a16:creationId xmlns:a16="http://schemas.microsoft.com/office/drawing/2014/main" id="{6688ED16-25DF-E307-9654-AFBC727CEC57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3;p64">
              <a:extLst>
                <a:ext uri="{FF2B5EF4-FFF2-40B4-BE49-F238E27FC236}">
                  <a16:creationId xmlns:a16="http://schemas.microsoft.com/office/drawing/2014/main" id="{A1BE11A9-A26B-819F-F6F3-CFFCEF278768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4;p64">
              <a:extLst>
                <a:ext uri="{FF2B5EF4-FFF2-40B4-BE49-F238E27FC236}">
                  <a16:creationId xmlns:a16="http://schemas.microsoft.com/office/drawing/2014/main" id="{C3BD58EA-4345-2809-2409-E282479BD23C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5;p64">
              <a:extLst>
                <a:ext uri="{FF2B5EF4-FFF2-40B4-BE49-F238E27FC236}">
                  <a16:creationId xmlns:a16="http://schemas.microsoft.com/office/drawing/2014/main" id="{F34E5F45-4BA8-4E17-577B-E094E4C89E59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6;p64">
              <a:extLst>
                <a:ext uri="{FF2B5EF4-FFF2-40B4-BE49-F238E27FC236}">
                  <a16:creationId xmlns:a16="http://schemas.microsoft.com/office/drawing/2014/main" id="{7A790080-98D1-6411-9290-09AC32481020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7;p64">
              <a:extLst>
                <a:ext uri="{FF2B5EF4-FFF2-40B4-BE49-F238E27FC236}">
                  <a16:creationId xmlns:a16="http://schemas.microsoft.com/office/drawing/2014/main" id="{B3798D89-6214-2595-DF4F-43E9CED021EB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8;p64">
              <a:extLst>
                <a:ext uri="{FF2B5EF4-FFF2-40B4-BE49-F238E27FC236}">
                  <a16:creationId xmlns:a16="http://schemas.microsoft.com/office/drawing/2014/main" id="{18A932F9-5F79-6B22-C691-9A411E82961A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9;p64">
              <a:extLst>
                <a:ext uri="{FF2B5EF4-FFF2-40B4-BE49-F238E27FC236}">
                  <a16:creationId xmlns:a16="http://schemas.microsoft.com/office/drawing/2014/main" id="{3E732EBA-BA17-88D7-DF83-6C78EA551668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0;p64">
              <a:extLst>
                <a:ext uri="{FF2B5EF4-FFF2-40B4-BE49-F238E27FC236}">
                  <a16:creationId xmlns:a16="http://schemas.microsoft.com/office/drawing/2014/main" id="{C44D7BC9-21F4-71D4-AE58-D6FA0E1CC73E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1;p64">
              <a:extLst>
                <a:ext uri="{FF2B5EF4-FFF2-40B4-BE49-F238E27FC236}">
                  <a16:creationId xmlns:a16="http://schemas.microsoft.com/office/drawing/2014/main" id="{F2EEE5B0-0C89-287B-4B32-FD618D436D77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2;p64">
              <a:extLst>
                <a:ext uri="{FF2B5EF4-FFF2-40B4-BE49-F238E27FC236}">
                  <a16:creationId xmlns:a16="http://schemas.microsoft.com/office/drawing/2014/main" id="{A48FFEC9-4F14-19D2-14BE-30D97988C123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3;p64">
              <a:extLst>
                <a:ext uri="{FF2B5EF4-FFF2-40B4-BE49-F238E27FC236}">
                  <a16:creationId xmlns:a16="http://schemas.microsoft.com/office/drawing/2014/main" id="{11ED9904-ED52-D734-2B70-A9591B52AB23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4;p64">
              <a:extLst>
                <a:ext uri="{FF2B5EF4-FFF2-40B4-BE49-F238E27FC236}">
                  <a16:creationId xmlns:a16="http://schemas.microsoft.com/office/drawing/2014/main" id="{836E4F33-3974-FCF0-69E2-073C1292918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5;p64">
              <a:extLst>
                <a:ext uri="{FF2B5EF4-FFF2-40B4-BE49-F238E27FC236}">
                  <a16:creationId xmlns:a16="http://schemas.microsoft.com/office/drawing/2014/main" id="{7EC05505-13E8-73DA-5B93-B031442B62BB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6;p64">
              <a:extLst>
                <a:ext uri="{FF2B5EF4-FFF2-40B4-BE49-F238E27FC236}">
                  <a16:creationId xmlns:a16="http://schemas.microsoft.com/office/drawing/2014/main" id="{387A2026-1B76-A658-EC6A-4BA77BFF552F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7;p64">
              <a:extLst>
                <a:ext uri="{FF2B5EF4-FFF2-40B4-BE49-F238E27FC236}">
                  <a16:creationId xmlns:a16="http://schemas.microsoft.com/office/drawing/2014/main" id="{CD9B109F-3C01-F16B-408C-6639F1BB11F7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8;p64">
              <a:extLst>
                <a:ext uri="{FF2B5EF4-FFF2-40B4-BE49-F238E27FC236}">
                  <a16:creationId xmlns:a16="http://schemas.microsoft.com/office/drawing/2014/main" id="{5A40CB0F-B8D3-875D-94E1-9D768893C2AE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9;p64">
              <a:extLst>
                <a:ext uri="{FF2B5EF4-FFF2-40B4-BE49-F238E27FC236}">
                  <a16:creationId xmlns:a16="http://schemas.microsoft.com/office/drawing/2014/main" id="{59988AAC-6C26-3F57-17C5-89ED2ACD52E6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0;p64">
              <a:extLst>
                <a:ext uri="{FF2B5EF4-FFF2-40B4-BE49-F238E27FC236}">
                  <a16:creationId xmlns:a16="http://schemas.microsoft.com/office/drawing/2014/main" id="{68622107-4E0D-987F-E083-3BE30CC581A6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1;p64">
              <a:extLst>
                <a:ext uri="{FF2B5EF4-FFF2-40B4-BE49-F238E27FC236}">
                  <a16:creationId xmlns:a16="http://schemas.microsoft.com/office/drawing/2014/main" id="{520F02A1-8307-6022-A279-4B3425D46D74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2;p64">
              <a:extLst>
                <a:ext uri="{FF2B5EF4-FFF2-40B4-BE49-F238E27FC236}">
                  <a16:creationId xmlns:a16="http://schemas.microsoft.com/office/drawing/2014/main" id="{6668BC07-FE57-7944-FD7E-66BA1AF7BBCC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3;p64">
              <a:extLst>
                <a:ext uri="{FF2B5EF4-FFF2-40B4-BE49-F238E27FC236}">
                  <a16:creationId xmlns:a16="http://schemas.microsoft.com/office/drawing/2014/main" id="{BDC7F3AE-BA3E-DE83-7D61-F6D86725177A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4;p64">
              <a:extLst>
                <a:ext uri="{FF2B5EF4-FFF2-40B4-BE49-F238E27FC236}">
                  <a16:creationId xmlns:a16="http://schemas.microsoft.com/office/drawing/2014/main" id="{DF5BD3CD-47A3-2F1A-50B5-220C02ABE02F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075;p64">
              <a:extLst>
                <a:ext uri="{FF2B5EF4-FFF2-40B4-BE49-F238E27FC236}">
                  <a16:creationId xmlns:a16="http://schemas.microsoft.com/office/drawing/2014/main" id="{ACDE9594-A5F0-D353-2BEC-10609AED98C5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076;p64">
              <a:extLst>
                <a:ext uri="{FF2B5EF4-FFF2-40B4-BE49-F238E27FC236}">
                  <a16:creationId xmlns:a16="http://schemas.microsoft.com/office/drawing/2014/main" id="{6253623F-B41D-75DF-36B5-1CB481773746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077;p64">
              <a:extLst>
                <a:ext uri="{FF2B5EF4-FFF2-40B4-BE49-F238E27FC236}">
                  <a16:creationId xmlns:a16="http://schemas.microsoft.com/office/drawing/2014/main" id="{1376DD81-4FF2-C6C5-DFDB-7F1B32BEB008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078;p64">
              <a:extLst>
                <a:ext uri="{FF2B5EF4-FFF2-40B4-BE49-F238E27FC236}">
                  <a16:creationId xmlns:a16="http://schemas.microsoft.com/office/drawing/2014/main" id="{D65FBE81-3D04-0E9C-6A9B-01CC31124CD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079;p64">
              <a:extLst>
                <a:ext uri="{FF2B5EF4-FFF2-40B4-BE49-F238E27FC236}">
                  <a16:creationId xmlns:a16="http://schemas.microsoft.com/office/drawing/2014/main" id="{2B5BAD92-031F-632B-BDF0-56478410FD03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080;p64">
              <a:extLst>
                <a:ext uri="{FF2B5EF4-FFF2-40B4-BE49-F238E27FC236}">
                  <a16:creationId xmlns:a16="http://schemas.microsoft.com/office/drawing/2014/main" id="{AEC8995B-3311-CF48-29DF-D8BAEC095F4D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081;p64">
              <a:extLst>
                <a:ext uri="{FF2B5EF4-FFF2-40B4-BE49-F238E27FC236}">
                  <a16:creationId xmlns:a16="http://schemas.microsoft.com/office/drawing/2014/main" id="{D8A8112E-69E8-66E0-E29C-0E5DD550DF8E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082;p64">
              <a:extLst>
                <a:ext uri="{FF2B5EF4-FFF2-40B4-BE49-F238E27FC236}">
                  <a16:creationId xmlns:a16="http://schemas.microsoft.com/office/drawing/2014/main" id="{379F7957-281B-9817-BC28-290296231031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083;p64">
              <a:extLst>
                <a:ext uri="{FF2B5EF4-FFF2-40B4-BE49-F238E27FC236}">
                  <a16:creationId xmlns:a16="http://schemas.microsoft.com/office/drawing/2014/main" id="{6F18DB2B-4FCE-D1B5-9095-8D6DE8590D98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084;p64">
              <a:extLst>
                <a:ext uri="{FF2B5EF4-FFF2-40B4-BE49-F238E27FC236}">
                  <a16:creationId xmlns:a16="http://schemas.microsoft.com/office/drawing/2014/main" id="{33A474FD-C9B6-BFD0-660E-11001A12519A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085;p64">
              <a:extLst>
                <a:ext uri="{FF2B5EF4-FFF2-40B4-BE49-F238E27FC236}">
                  <a16:creationId xmlns:a16="http://schemas.microsoft.com/office/drawing/2014/main" id="{FBBCD828-61E1-E8DA-5488-A9CE36D8B3C4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086;p64">
              <a:extLst>
                <a:ext uri="{FF2B5EF4-FFF2-40B4-BE49-F238E27FC236}">
                  <a16:creationId xmlns:a16="http://schemas.microsoft.com/office/drawing/2014/main" id="{C5C9BEF4-766B-5FDA-F756-C6D74FD00743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087;p64">
              <a:extLst>
                <a:ext uri="{FF2B5EF4-FFF2-40B4-BE49-F238E27FC236}">
                  <a16:creationId xmlns:a16="http://schemas.microsoft.com/office/drawing/2014/main" id="{59A50CC6-8E6B-966E-71FD-895EA2E00320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088;p64">
              <a:extLst>
                <a:ext uri="{FF2B5EF4-FFF2-40B4-BE49-F238E27FC236}">
                  <a16:creationId xmlns:a16="http://schemas.microsoft.com/office/drawing/2014/main" id="{3B2EAB97-D4F2-C5A9-0140-85D39FEFFD6E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089;p64">
              <a:extLst>
                <a:ext uri="{FF2B5EF4-FFF2-40B4-BE49-F238E27FC236}">
                  <a16:creationId xmlns:a16="http://schemas.microsoft.com/office/drawing/2014/main" id="{62A48CFE-D97E-E66B-4273-BFF4EB2555C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090;p64">
              <a:extLst>
                <a:ext uri="{FF2B5EF4-FFF2-40B4-BE49-F238E27FC236}">
                  <a16:creationId xmlns:a16="http://schemas.microsoft.com/office/drawing/2014/main" id="{6C4F97B2-8262-DA64-140B-D3728E268DEE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091;p64">
              <a:extLst>
                <a:ext uri="{FF2B5EF4-FFF2-40B4-BE49-F238E27FC236}">
                  <a16:creationId xmlns:a16="http://schemas.microsoft.com/office/drawing/2014/main" id="{9CC01B74-88AD-690B-5204-3F07348FA435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092;p64">
              <a:extLst>
                <a:ext uri="{FF2B5EF4-FFF2-40B4-BE49-F238E27FC236}">
                  <a16:creationId xmlns:a16="http://schemas.microsoft.com/office/drawing/2014/main" id="{EA556087-8403-AB1D-1175-CB2E71D64D53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093;p64">
              <a:extLst>
                <a:ext uri="{FF2B5EF4-FFF2-40B4-BE49-F238E27FC236}">
                  <a16:creationId xmlns:a16="http://schemas.microsoft.com/office/drawing/2014/main" id="{87816F0F-8B38-A7F7-60BE-7180FF6C84C3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094;p64">
              <a:extLst>
                <a:ext uri="{FF2B5EF4-FFF2-40B4-BE49-F238E27FC236}">
                  <a16:creationId xmlns:a16="http://schemas.microsoft.com/office/drawing/2014/main" id="{11184BE6-5352-E775-0870-1CF7F276CB40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095;p64">
              <a:extLst>
                <a:ext uri="{FF2B5EF4-FFF2-40B4-BE49-F238E27FC236}">
                  <a16:creationId xmlns:a16="http://schemas.microsoft.com/office/drawing/2014/main" id="{49F8B803-6B4F-6336-DFC5-A5658F6A7CC4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096;p64">
              <a:extLst>
                <a:ext uri="{FF2B5EF4-FFF2-40B4-BE49-F238E27FC236}">
                  <a16:creationId xmlns:a16="http://schemas.microsoft.com/office/drawing/2014/main" id="{5E9D584D-A806-0A64-06D9-C96ACBA99942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097;p64">
              <a:extLst>
                <a:ext uri="{FF2B5EF4-FFF2-40B4-BE49-F238E27FC236}">
                  <a16:creationId xmlns:a16="http://schemas.microsoft.com/office/drawing/2014/main" id="{BCF295D6-00A3-E146-335A-5C804ECFA17C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098;p64">
              <a:extLst>
                <a:ext uri="{FF2B5EF4-FFF2-40B4-BE49-F238E27FC236}">
                  <a16:creationId xmlns:a16="http://schemas.microsoft.com/office/drawing/2014/main" id="{1E88B911-FB61-4BAE-B434-B27D1EC96E09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099;p64">
              <a:extLst>
                <a:ext uri="{FF2B5EF4-FFF2-40B4-BE49-F238E27FC236}">
                  <a16:creationId xmlns:a16="http://schemas.microsoft.com/office/drawing/2014/main" id="{044D556E-FD16-43DF-773C-411764C56716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100;p64">
              <a:extLst>
                <a:ext uri="{FF2B5EF4-FFF2-40B4-BE49-F238E27FC236}">
                  <a16:creationId xmlns:a16="http://schemas.microsoft.com/office/drawing/2014/main" id="{3A51E6B6-EE8B-E046-681A-61BEDF73F6A5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101;p64">
              <a:extLst>
                <a:ext uri="{FF2B5EF4-FFF2-40B4-BE49-F238E27FC236}">
                  <a16:creationId xmlns:a16="http://schemas.microsoft.com/office/drawing/2014/main" id="{F3D1C68E-FC24-9BCC-43A6-339CC470302F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102;p64">
              <a:extLst>
                <a:ext uri="{FF2B5EF4-FFF2-40B4-BE49-F238E27FC236}">
                  <a16:creationId xmlns:a16="http://schemas.microsoft.com/office/drawing/2014/main" id="{270C9F35-426A-72C5-F424-13F53D82010E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103;p64">
              <a:extLst>
                <a:ext uri="{FF2B5EF4-FFF2-40B4-BE49-F238E27FC236}">
                  <a16:creationId xmlns:a16="http://schemas.microsoft.com/office/drawing/2014/main" id="{E3FF1CD6-52FB-F3F9-D291-43EBC3683790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104;p64">
              <a:extLst>
                <a:ext uri="{FF2B5EF4-FFF2-40B4-BE49-F238E27FC236}">
                  <a16:creationId xmlns:a16="http://schemas.microsoft.com/office/drawing/2014/main" id="{678AEA1C-C6DF-AC5F-6199-BE818E81188B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105;p64">
              <a:extLst>
                <a:ext uri="{FF2B5EF4-FFF2-40B4-BE49-F238E27FC236}">
                  <a16:creationId xmlns:a16="http://schemas.microsoft.com/office/drawing/2014/main" id="{B732C7DA-53BF-7BAF-B1F1-AA9167AF776B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106;p64">
              <a:extLst>
                <a:ext uri="{FF2B5EF4-FFF2-40B4-BE49-F238E27FC236}">
                  <a16:creationId xmlns:a16="http://schemas.microsoft.com/office/drawing/2014/main" id="{21E139DA-0CBE-C454-FC1C-287A6A0E20E7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107;p64">
              <a:extLst>
                <a:ext uri="{FF2B5EF4-FFF2-40B4-BE49-F238E27FC236}">
                  <a16:creationId xmlns:a16="http://schemas.microsoft.com/office/drawing/2014/main" id="{BA1C0B9C-5E62-887C-DBC9-B269677A122C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108;p64">
              <a:extLst>
                <a:ext uri="{FF2B5EF4-FFF2-40B4-BE49-F238E27FC236}">
                  <a16:creationId xmlns:a16="http://schemas.microsoft.com/office/drawing/2014/main" id="{B100E280-74D8-17AF-2311-00E0AD4B6A59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109;p64">
              <a:extLst>
                <a:ext uri="{FF2B5EF4-FFF2-40B4-BE49-F238E27FC236}">
                  <a16:creationId xmlns:a16="http://schemas.microsoft.com/office/drawing/2014/main" id="{D635E6CC-EE68-09DB-AB04-543C83F8B552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110;p64">
              <a:extLst>
                <a:ext uri="{FF2B5EF4-FFF2-40B4-BE49-F238E27FC236}">
                  <a16:creationId xmlns:a16="http://schemas.microsoft.com/office/drawing/2014/main" id="{FFB66EBF-B69C-0005-F086-81BA07638DD7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111;p64">
              <a:extLst>
                <a:ext uri="{FF2B5EF4-FFF2-40B4-BE49-F238E27FC236}">
                  <a16:creationId xmlns:a16="http://schemas.microsoft.com/office/drawing/2014/main" id="{D2790F3B-3611-9DC4-49EB-F5FA7BC52B70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112;p64">
              <a:extLst>
                <a:ext uri="{FF2B5EF4-FFF2-40B4-BE49-F238E27FC236}">
                  <a16:creationId xmlns:a16="http://schemas.microsoft.com/office/drawing/2014/main" id="{54745235-7351-C982-A936-C2E5B2704D3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113;p64">
              <a:extLst>
                <a:ext uri="{FF2B5EF4-FFF2-40B4-BE49-F238E27FC236}">
                  <a16:creationId xmlns:a16="http://schemas.microsoft.com/office/drawing/2014/main" id="{F4796DCD-F742-71F1-C019-F1C17CCB8581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114;p64">
              <a:extLst>
                <a:ext uri="{FF2B5EF4-FFF2-40B4-BE49-F238E27FC236}">
                  <a16:creationId xmlns:a16="http://schemas.microsoft.com/office/drawing/2014/main" id="{EC8BF648-F494-E9E3-61B1-56685E3A23BB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115;p64">
              <a:extLst>
                <a:ext uri="{FF2B5EF4-FFF2-40B4-BE49-F238E27FC236}">
                  <a16:creationId xmlns:a16="http://schemas.microsoft.com/office/drawing/2014/main" id="{1E7C9A0D-2635-DABA-F8CA-BDCFB49F76BF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116;p64">
              <a:extLst>
                <a:ext uri="{FF2B5EF4-FFF2-40B4-BE49-F238E27FC236}">
                  <a16:creationId xmlns:a16="http://schemas.microsoft.com/office/drawing/2014/main" id="{13A47ADB-CE05-85A0-241E-78814CE628BB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117;p64">
              <a:extLst>
                <a:ext uri="{FF2B5EF4-FFF2-40B4-BE49-F238E27FC236}">
                  <a16:creationId xmlns:a16="http://schemas.microsoft.com/office/drawing/2014/main" id="{2CE3A415-C52C-C7F2-62D5-47966B2CDCC7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118;p64">
              <a:extLst>
                <a:ext uri="{FF2B5EF4-FFF2-40B4-BE49-F238E27FC236}">
                  <a16:creationId xmlns:a16="http://schemas.microsoft.com/office/drawing/2014/main" id="{1EB89A25-D524-9C47-D553-3795D4AB5A2B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119;p64">
              <a:extLst>
                <a:ext uri="{FF2B5EF4-FFF2-40B4-BE49-F238E27FC236}">
                  <a16:creationId xmlns:a16="http://schemas.microsoft.com/office/drawing/2014/main" id="{56E87D65-5E91-F48D-D349-614316F6BA5A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120;p64">
              <a:extLst>
                <a:ext uri="{FF2B5EF4-FFF2-40B4-BE49-F238E27FC236}">
                  <a16:creationId xmlns:a16="http://schemas.microsoft.com/office/drawing/2014/main" id="{1427D852-943A-E6EA-C536-1378A8EDC7C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121;p64">
              <a:extLst>
                <a:ext uri="{FF2B5EF4-FFF2-40B4-BE49-F238E27FC236}">
                  <a16:creationId xmlns:a16="http://schemas.microsoft.com/office/drawing/2014/main" id="{62CC8591-7CA2-9D59-B205-DCFB18058289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122;p64">
              <a:extLst>
                <a:ext uri="{FF2B5EF4-FFF2-40B4-BE49-F238E27FC236}">
                  <a16:creationId xmlns:a16="http://schemas.microsoft.com/office/drawing/2014/main" id="{7629FEED-14A7-12BE-7679-01EB0220CBAE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123;p64">
              <a:extLst>
                <a:ext uri="{FF2B5EF4-FFF2-40B4-BE49-F238E27FC236}">
                  <a16:creationId xmlns:a16="http://schemas.microsoft.com/office/drawing/2014/main" id="{0831FC9E-A5A1-9C06-E09E-AF4022F9DC38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124;p64">
              <a:extLst>
                <a:ext uri="{FF2B5EF4-FFF2-40B4-BE49-F238E27FC236}">
                  <a16:creationId xmlns:a16="http://schemas.microsoft.com/office/drawing/2014/main" id="{6E97574B-0EBF-0EAE-4F0B-89866ED1FD2D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125;p64">
              <a:extLst>
                <a:ext uri="{FF2B5EF4-FFF2-40B4-BE49-F238E27FC236}">
                  <a16:creationId xmlns:a16="http://schemas.microsoft.com/office/drawing/2014/main" id="{6142476A-0287-7A0A-B5C7-8FED4CFA76B3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126;p64">
              <a:extLst>
                <a:ext uri="{FF2B5EF4-FFF2-40B4-BE49-F238E27FC236}">
                  <a16:creationId xmlns:a16="http://schemas.microsoft.com/office/drawing/2014/main" id="{E7B4165B-1DD6-39B2-C7B1-541AD49BFD78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127;p64">
              <a:extLst>
                <a:ext uri="{FF2B5EF4-FFF2-40B4-BE49-F238E27FC236}">
                  <a16:creationId xmlns:a16="http://schemas.microsoft.com/office/drawing/2014/main" id="{6C76D528-BC8E-D93B-B016-D6B72283F902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128;p64">
              <a:extLst>
                <a:ext uri="{FF2B5EF4-FFF2-40B4-BE49-F238E27FC236}">
                  <a16:creationId xmlns:a16="http://schemas.microsoft.com/office/drawing/2014/main" id="{C254CD67-3F98-3D46-B0CA-04403FA8F60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129;p64">
              <a:extLst>
                <a:ext uri="{FF2B5EF4-FFF2-40B4-BE49-F238E27FC236}">
                  <a16:creationId xmlns:a16="http://schemas.microsoft.com/office/drawing/2014/main" id="{A12384E0-C7B9-61F2-14B3-01CDC5FD2F2B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130;p64">
              <a:extLst>
                <a:ext uri="{FF2B5EF4-FFF2-40B4-BE49-F238E27FC236}">
                  <a16:creationId xmlns:a16="http://schemas.microsoft.com/office/drawing/2014/main" id="{2B6A9232-1BCE-F06E-CFF3-77E012FD31F3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131;p64">
              <a:extLst>
                <a:ext uri="{FF2B5EF4-FFF2-40B4-BE49-F238E27FC236}">
                  <a16:creationId xmlns:a16="http://schemas.microsoft.com/office/drawing/2014/main" id="{77856DEA-5F48-97E8-8B3B-F3CD4F2A7467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132;p64">
              <a:extLst>
                <a:ext uri="{FF2B5EF4-FFF2-40B4-BE49-F238E27FC236}">
                  <a16:creationId xmlns:a16="http://schemas.microsoft.com/office/drawing/2014/main" id="{D9B939F5-86CF-6B3D-6989-C1519F01F652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133;p64">
              <a:extLst>
                <a:ext uri="{FF2B5EF4-FFF2-40B4-BE49-F238E27FC236}">
                  <a16:creationId xmlns:a16="http://schemas.microsoft.com/office/drawing/2014/main" id="{B395B7D0-BE67-D837-D953-A60DD0992F3F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134;p64">
              <a:extLst>
                <a:ext uri="{FF2B5EF4-FFF2-40B4-BE49-F238E27FC236}">
                  <a16:creationId xmlns:a16="http://schemas.microsoft.com/office/drawing/2014/main" id="{F4CDEFF4-61A6-AB05-90D4-A51B09F18418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135;p64">
              <a:extLst>
                <a:ext uri="{FF2B5EF4-FFF2-40B4-BE49-F238E27FC236}">
                  <a16:creationId xmlns:a16="http://schemas.microsoft.com/office/drawing/2014/main" id="{BECF8198-60EE-5B03-4E33-D0C705D61357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136;p64">
              <a:extLst>
                <a:ext uri="{FF2B5EF4-FFF2-40B4-BE49-F238E27FC236}">
                  <a16:creationId xmlns:a16="http://schemas.microsoft.com/office/drawing/2014/main" id="{56E3AB19-49FF-7308-E443-29BCBF9B9E5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137;p64">
              <a:extLst>
                <a:ext uri="{FF2B5EF4-FFF2-40B4-BE49-F238E27FC236}">
                  <a16:creationId xmlns:a16="http://schemas.microsoft.com/office/drawing/2014/main" id="{C5D86AF7-130B-7AC4-DC6B-486B78B41534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138;p64">
              <a:extLst>
                <a:ext uri="{FF2B5EF4-FFF2-40B4-BE49-F238E27FC236}">
                  <a16:creationId xmlns:a16="http://schemas.microsoft.com/office/drawing/2014/main" id="{BD3DA55A-0ED8-2991-7E82-274ED868BBBF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139;p64">
              <a:extLst>
                <a:ext uri="{FF2B5EF4-FFF2-40B4-BE49-F238E27FC236}">
                  <a16:creationId xmlns:a16="http://schemas.microsoft.com/office/drawing/2014/main" id="{3F54F3E4-B58F-DF85-B2AC-B35EDF71A49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140;p64">
              <a:extLst>
                <a:ext uri="{FF2B5EF4-FFF2-40B4-BE49-F238E27FC236}">
                  <a16:creationId xmlns:a16="http://schemas.microsoft.com/office/drawing/2014/main" id="{74005FAE-D8F4-0395-B665-E068AA3A6248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141;p64">
              <a:extLst>
                <a:ext uri="{FF2B5EF4-FFF2-40B4-BE49-F238E27FC236}">
                  <a16:creationId xmlns:a16="http://schemas.microsoft.com/office/drawing/2014/main" id="{37E86F24-0478-E0F2-02C5-D7C8B8A15568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142;p64">
              <a:extLst>
                <a:ext uri="{FF2B5EF4-FFF2-40B4-BE49-F238E27FC236}">
                  <a16:creationId xmlns:a16="http://schemas.microsoft.com/office/drawing/2014/main" id="{25797683-D6B3-E499-DF83-DB7C3064A9C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143;p64">
              <a:extLst>
                <a:ext uri="{FF2B5EF4-FFF2-40B4-BE49-F238E27FC236}">
                  <a16:creationId xmlns:a16="http://schemas.microsoft.com/office/drawing/2014/main" id="{1B0EFB15-3D91-8054-3217-42ABC1FC493A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144;p64">
              <a:extLst>
                <a:ext uri="{FF2B5EF4-FFF2-40B4-BE49-F238E27FC236}">
                  <a16:creationId xmlns:a16="http://schemas.microsoft.com/office/drawing/2014/main" id="{24B8D122-B341-D40A-57EC-DAF0BA92D81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145;p64">
              <a:extLst>
                <a:ext uri="{FF2B5EF4-FFF2-40B4-BE49-F238E27FC236}">
                  <a16:creationId xmlns:a16="http://schemas.microsoft.com/office/drawing/2014/main" id="{C650303C-C1F2-E4E6-A0D4-8276470ABB9A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146;p64">
              <a:extLst>
                <a:ext uri="{FF2B5EF4-FFF2-40B4-BE49-F238E27FC236}">
                  <a16:creationId xmlns:a16="http://schemas.microsoft.com/office/drawing/2014/main" id="{EC6FEFD7-6C63-A99B-F84A-39A330D44781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147;p64">
              <a:extLst>
                <a:ext uri="{FF2B5EF4-FFF2-40B4-BE49-F238E27FC236}">
                  <a16:creationId xmlns:a16="http://schemas.microsoft.com/office/drawing/2014/main" id="{49F17218-C014-3E24-0953-31E77458F33E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148;p64">
              <a:extLst>
                <a:ext uri="{FF2B5EF4-FFF2-40B4-BE49-F238E27FC236}">
                  <a16:creationId xmlns:a16="http://schemas.microsoft.com/office/drawing/2014/main" id="{E8A5ED1A-AA6D-007C-5AD7-0AB9164B46E0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149;p64">
              <a:extLst>
                <a:ext uri="{FF2B5EF4-FFF2-40B4-BE49-F238E27FC236}">
                  <a16:creationId xmlns:a16="http://schemas.microsoft.com/office/drawing/2014/main" id="{1B60C2A6-FACE-7953-A83C-65A75019CF7C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150;p64">
              <a:extLst>
                <a:ext uri="{FF2B5EF4-FFF2-40B4-BE49-F238E27FC236}">
                  <a16:creationId xmlns:a16="http://schemas.microsoft.com/office/drawing/2014/main" id="{6E271C02-8360-7C42-5B6F-E1457FFC64D4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151;p64">
              <a:extLst>
                <a:ext uri="{FF2B5EF4-FFF2-40B4-BE49-F238E27FC236}">
                  <a16:creationId xmlns:a16="http://schemas.microsoft.com/office/drawing/2014/main" id="{6BDA26DC-8314-B10C-5CC8-C7560C608CD3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152;p64">
              <a:extLst>
                <a:ext uri="{FF2B5EF4-FFF2-40B4-BE49-F238E27FC236}">
                  <a16:creationId xmlns:a16="http://schemas.microsoft.com/office/drawing/2014/main" id="{F223878D-D3C7-10A1-7199-4B684F257ECF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153;p64">
              <a:extLst>
                <a:ext uri="{FF2B5EF4-FFF2-40B4-BE49-F238E27FC236}">
                  <a16:creationId xmlns:a16="http://schemas.microsoft.com/office/drawing/2014/main" id="{B6BE0181-4FD4-396E-75F6-8C6258B818A9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154;p64">
              <a:extLst>
                <a:ext uri="{FF2B5EF4-FFF2-40B4-BE49-F238E27FC236}">
                  <a16:creationId xmlns:a16="http://schemas.microsoft.com/office/drawing/2014/main" id="{43CE3D49-B38D-D236-A632-9C59B478C464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155;p64">
              <a:extLst>
                <a:ext uri="{FF2B5EF4-FFF2-40B4-BE49-F238E27FC236}">
                  <a16:creationId xmlns:a16="http://schemas.microsoft.com/office/drawing/2014/main" id="{8C505C77-1E20-53D3-F61D-E460C63315F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156;p64">
              <a:extLst>
                <a:ext uri="{FF2B5EF4-FFF2-40B4-BE49-F238E27FC236}">
                  <a16:creationId xmlns:a16="http://schemas.microsoft.com/office/drawing/2014/main" id="{A0C973E7-3D44-2484-C270-C208D423A26E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157;p64">
              <a:extLst>
                <a:ext uri="{FF2B5EF4-FFF2-40B4-BE49-F238E27FC236}">
                  <a16:creationId xmlns:a16="http://schemas.microsoft.com/office/drawing/2014/main" id="{6FB0FEDE-C0BA-ADA6-8FC6-3941554510EE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158;p64">
              <a:extLst>
                <a:ext uri="{FF2B5EF4-FFF2-40B4-BE49-F238E27FC236}">
                  <a16:creationId xmlns:a16="http://schemas.microsoft.com/office/drawing/2014/main" id="{ACBB774D-179D-9614-CE3B-6C184ABD81F5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159;p64">
              <a:extLst>
                <a:ext uri="{FF2B5EF4-FFF2-40B4-BE49-F238E27FC236}">
                  <a16:creationId xmlns:a16="http://schemas.microsoft.com/office/drawing/2014/main" id="{53C30AB3-3564-3136-7E1A-496A80B0F08D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160;p64">
              <a:extLst>
                <a:ext uri="{FF2B5EF4-FFF2-40B4-BE49-F238E27FC236}">
                  <a16:creationId xmlns:a16="http://schemas.microsoft.com/office/drawing/2014/main" id="{9B91408D-97AF-EFB2-39F3-AB9741D9800A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161;p64">
              <a:extLst>
                <a:ext uri="{FF2B5EF4-FFF2-40B4-BE49-F238E27FC236}">
                  <a16:creationId xmlns:a16="http://schemas.microsoft.com/office/drawing/2014/main" id="{7628AC14-F727-4E88-CD21-437A19282EEF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162;p64">
              <a:extLst>
                <a:ext uri="{FF2B5EF4-FFF2-40B4-BE49-F238E27FC236}">
                  <a16:creationId xmlns:a16="http://schemas.microsoft.com/office/drawing/2014/main" id="{FF3013E0-B6EB-4231-B52E-263468ACB0E1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163;p64">
              <a:extLst>
                <a:ext uri="{FF2B5EF4-FFF2-40B4-BE49-F238E27FC236}">
                  <a16:creationId xmlns:a16="http://schemas.microsoft.com/office/drawing/2014/main" id="{FAE6BFBD-0871-490C-9860-D575C23E8721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164;p64">
              <a:extLst>
                <a:ext uri="{FF2B5EF4-FFF2-40B4-BE49-F238E27FC236}">
                  <a16:creationId xmlns:a16="http://schemas.microsoft.com/office/drawing/2014/main" id="{D6CD5303-0D19-747D-E23A-039AFF14033A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165;p64">
              <a:extLst>
                <a:ext uri="{FF2B5EF4-FFF2-40B4-BE49-F238E27FC236}">
                  <a16:creationId xmlns:a16="http://schemas.microsoft.com/office/drawing/2014/main" id="{C0F718B2-A3B4-11DE-4D2B-D92D307EFB53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166;p64">
              <a:extLst>
                <a:ext uri="{FF2B5EF4-FFF2-40B4-BE49-F238E27FC236}">
                  <a16:creationId xmlns:a16="http://schemas.microsoft.com/office/drawing/2014/main" id="{180A1B21-CE3F-CE31-939C-9359E076B352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167;p64">
              <a:extLst>
                <a:ext uri="{FF2B5EF4-FFF2-40B4-BE49-F238E27FC236}">
                  <a16:creationId xmlns:a16="http://schemas.microsoft.com/office/drawing/2014/main" id="{CB0B00B8-9807-33EB-4EF3-39CF22528D1E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168;p64">
              <a:extLst>
                <a:ext uri="{FF2B5EF4-FFF2-40B4-BE49-F238E27FC236}">
                  <a16:creationId xmlns:a16="http://schemas.microsoft.com/office/drawing/2014/main" id="{5A0EB2DE-C09D-0C70-E930-7E952B874E83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169;p64">
              <a:extLst>
                <a:ext uri="{FF2B5EF4-FFF2-40B4-BE49-F238E27FC236}">
                  <a16:creationId xmlns:a16="http://schemas.microsoft.com/office/drawing/2014/main" id="{307C1AB4-F3A9-4C57-DB49-44AD0871E913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170;p64">
              <a:extLst>
                <a:ext uri="{FF2B5EF4-FFF2-40B4-BE49-F238E27FC236}">
                  <a16:creationId xmlns:a16="http://schemas.microsoft.com/office/drawing/2014/main" id="{31EDF9D3-CB6E-8B96-2455-79877557BFC4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171;p64">
              <a:extLst>
                <a:ext uri="{FF2B5EF4-FFF2-40B4-BE49-F238E27FC236}">
                  <a16:creationId xmlns:a16="http://schemas.microsoft.com/office/drawing/2014/main" id="{5392A6AE-AFEA-377A-7B64-691A3A11A21C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172;p64">
              <a:extLst>
                <a:ext uri="{FF2B5EF4-FFF2-40B4-BE49-F238E27FC236}">
                  <a16:creationId xmlns:a16="http://schemas.microsoft.com/office/drawing/2014/main" id="{4D629E93-8C6E-702C-C07A-3C5A7A79A1DA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173;p64">
              <a:extLst>
                <a:ext uri="{FF2B5EF4-FFF2-40B4-BE49-F238E27FC236}">
                  <a16:creationId xmlns:a16="http://schemas.microsoft.com/office/drawing/2014/main" id="{C4229954-4CA2-8CEA-E0AC-395915D461E0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174;p64">
              <a:extLst>
                <a:ext uri="{FF2B5EF4-FFF2-40B4-BE49-F238E27FC236}">
                  <a16:creationId xmlns:a16="http://schemas.microsoft.com/office/drawing/2014/main" id="{2D0BCEB7-09D8-5A84-EA88-45EE2F69C29C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175;p64">
              <a:extLst>
                <a:ext uri="{FF2B5EF4-FFF2-40B4-BE49-F238E27FC236}">
                  <a16:creationId xmlns:a16="http://schemas.microsoft.com/office/drawing/2014/main" id="{569BDC12-3378-C031-F258-536392AA223F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176;p64">
              <a:extLst>
                <a:ext uri="{FF2B5EF4-FFF2-40B4-BE49-F238E27FC236}">
                  <a16:creationId xmlns:a16="http://schemas.microsoft.com/office/drawing/2014/main" id="{0FC1A377-3480-5E80-8960-C3A0D378FC88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177;p64">
              <a:extLst>
                <a:ext uri="{FF2B5EF4-FFF2-40B4-BE49-F238E27FC236}">
                  <a16:creationId xmlns:a16="http://schemas.microsoft.com/office/drawing/2014/main" id="{1AC99773-F5EE-FB6F-F05C-6ACA3FDAA28C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178;p64">
              <a:extLst>
                <a:ext uri="{FF2B5EF4-FFF2-40B4-BE49-F238E27FC236}">
                  <a16:creationId xmlns:a16="http://schemas.microsoft.com/office/drawing/2014/main" id="{AED082A6-5953-0B04-C56E-170B20432BC8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179;p64">
              <a:extLst>
                <a:ext uri="{FF2B5EF4-FFF2-40B4-BE49-F238E27FC236}">
                  <a16:creationId xmlns:a16="http://schemas.microsoft.com/office/drawing/2014/main" id="{120C5613-D850-8687-F560-6A3C7C604014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180;p64">
              <a:extLst>
                <a:ext uri="{FF2B5EF4-FFF2-40B4-BE49-F238E27FC236}">
                  <a16:creationId xmlns:a16="http://schemas.microsoft.com/office/drawing/2014/main" id="{69DA64F5-80A4-0BEC-4627-A057EE864EA1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181;p64">
              <a:extLst>
                <a:ext uri="{FF2B5EF4-FFF2-40B4-BE49-F238E27FC236}">
                  <a16:creationId xmlns:a16="http://schemas.microsoft.com/office/drawing/2014/main" id="{99C51D1C-D70C-7EBD-1331-A0717C60EFA0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182;p64">
              <a:extLst>
                <a:ext uri="{FF2B5EF4-FFF2-40B4-BE49-F238E27FC236}">
                  <a16:creationId xmlns:a16="http://schemas.microsoft.com/office/drawing/2014/main" id="{34ABF840-21D7-96CC-E557-41DCF41ECAEB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183;p64">
              <a:extLst>
                <a:ext uri="{FF2B5EF4-FFF2-40B4-BE49-F238E27FC236}">
                  <a16:creationId xmlns:a16="http://schemas.microsoft.com/office/drawing/2014/main" id="{0C52D4A9-53BD-0895-9979-BF6A8662FB0B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184;p64">
              <a:extLst>
                <a:ext uri="{FF2B5EF4-FFF2-40B4-BE49-F238E27FC236}">
                  <a16:creationId xmlns:a16="http://schemas.microsoft.com/office/drawing/2014/main" id="{C9248E4C-C34D-D6A9-C7B2-5B98A97FCCB6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185;p64">
              <a:extLst>
                <a:ext uri="{FF2B5EF4-FFF2-40B4-BE49-F238E27FC236}">
                  <a16:creationId xmlns:a16="http://schemas.microsoft.com/office/drawing/2014/main" id="{015B1B96-673D-B47D-7053-606B3029321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186;p64">
              <a:extLst>
                <a:ext uri="{FF2B5EF4-FFF2-40B4-BE49-F238E27FC236}">
                  <a16:creationId xmlns:a16="http://schemas.microsoft.com/office/drawing/2014/main" id="{C1DA4B1B-30A6-6154-8B6B-C70A188D01F0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187;p64">
              <a:extLst>
                <a:ext uri="{FF2B5EF4-FFF2-40B4-BE49-F238E27FC236}">
                  <a16:creationId xmlns:a16="http://schemas.microsoft.com/office/drawing/2014/main" id="{E12C306A-BD02-A7EA-D491-5DCAD1A1DEEE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188;p64">
              <a:extLst>
                <a:ext uri="{FF2B5EF4-FFF2-40B4-BE49-F238E27FC236}">
                  <a16:creationId xmlns:a16="http://schemas.microsoft.com/office/drawing/2014/main" id="{A9084510-F627-93DE-8CEA-6BA8E437BE62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189;p64">
              <a:extLst>
                <a:ext uri="{FF2B5EF4-FFF2-40B4-BE49-F238E27FC236}">
                  <a16:creationId xmlns:a16="http://schemas.microsoft.com/office/drawing/2014/main" id="{628ED5BA-A018-EB27-FB38-A9E1B11507E9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190;p64">
              <a:extLst>
                <a:ext uri="{FF2B5EF4-FFF2-40B4-BE49-F238E27FC236}">
                  <a16:creationId xmlns:a16="http://schemas.microsoft.com/office/drawing/2014/main" id="{9A633A85-6456-9F4B-C5F6-12D1FD775B92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191;p64">
              <a:extLst>
                <a:ext uri="{FF2B5EF4-FFF2-40B4-BE49-F238E27FC236}">
                  <a16:creationId xmlns:a16="http://schemas.microsoft.com/office/drawing/2014/main" id="{1DB6EE88-292E-6EAD-060E-81CB2A2FB198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192;p64">
              <a:extLst>
                <a:ext uri="{FF2B5EF4-FFF2-40B4-BE49-F238E27FC236}">
                  <a16:creationId xmlns:a16="http://schemas.microsoft.com/office/drawing/2014/main" id="{CF3711D3-6699-CF3B-2478-D671A5DAE393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193;p64">
              <a:extLst>
                <a:ext uri="{FF2B5EF4-FFF2-40B4-BE49-F238E27FC236}">
                  <a16:creationId xmlns:a16="http://schemas.microsoft.com/office/drawing/2014/main" id="{81B13C66-E124-0079-1A06-CBB9A719336C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194;p64">
              <a:extLst>
                <a:ext uri="{FF2B5EF4-FFF2-40B4-BE49-F238E27FC236}">
                  <a16:creationId xmlns:a16="http://schemas.microsoft.com/office/drawing/2014/main" id="{28331C7B-C7AB-1664-985F-0B6CB0697329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195;p64">
              <a:extLst>
                <a:ext uri="{FF2B5EF4-FFF2-40B4-BE49-F238E27FC236}">
                  <a16:creationId xmlns:a16="http://schemas.microsoft.com/office/drawing/2014/main" id="{F1CA1676-9B6B-9F04-495C-916D7A4081C9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196;p64">
              <a:extLst>
                <a:ext uri="{FF2B5EF4-FFF2-40B4-BE49-F238E27FC236}">
                  <a16:creationId xmlns:a16="http://schemas.microsoft.com/office/drawing/2014/main" id="{D3B492AD-6BD7-46CB-2240-4991A32FBB47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197;p64">
              <a:extLst>
                <a:ext uri="{FF2B5EF4-FFF2-40B4-BE49-F238E27FC236}">
                  <a16:creationId xmlns:a16="http://schemas.microsoft.com/office/drawing/2014/main" id="{F3B42A59-AD9B-5FA0-9FC7-EA2573DECBED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198;p64">
              <a:extLst>
                <a:ext uri="{FF2B5EF4-FFF2-40B4-BE49-F238E27FC236}">
                  <a16:creationId xmlns:a16="http://schemas.microsoft.com/office/drawing/2014/main" id="{50A6F484-8EBC-6E03-E189-D4A0D22A0C5F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199;p64">
              <a:extLst>
                <a:ext uri="{FF2B5EF4-FFF2-40B4-BE49-F238E27FC236}">
                  <a16:creationId xmlns:a16="http://schemas.microsoft.com/office/drawing/2014/main" id="{26FFBE2A-9071-0277-3614-358B4ED6FBDC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200;p64">
              <a:extLst>
                <a:ext uri="{FF2B5EF4-FFF2-40B4-BE49-F238E27FC236}">
                  <a16:creationId xmlns:a16="http://schemas.microsoft.com/office/drawing/2014/main" id="{CF6E8608-C094-FE47-0B64-60B5685951A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201;p64">
              <a:extLst>
                <a:ext uri="{FF2B5EF4-FFF2-40B4-BE49-F238E27FC236}">
                  <a16:creationId xmlns:a16="http://schemas.microsoft.com/office/drawing/2014/main" id="{45EE7FB3-F82E-E170-4289-9311911908D1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202;p64">
              <a:extLst>
                <a:ext uri="{FF2B5EF4-FFF2-40B4-BE49-F238E27FC236}">
                  <a16:creationId xmlns:a16="http://schemas.microsoft.com/office/drawing/2014/main" id="{D8B8A403-741E-5C9B-8F71-5AE002B9FD84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203;p64">
              <a:extLst>
                <a:ext uri="{FF2B5EF4-FFF2-40B4-BE49-F238E27FC236}">
                  <a16:creationId xmlns:a16="http://schemas.microsoft.com/office/drawing/2014/main" id="{9060486C-3130-B005-FD5D-5EFF97179F3E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204;p64">
              <a:extLst>
                <a:ext uri="{FF2B5EF4-FFF2-40B4-BE49-F238E27FC236}">
                  <a16:creationId xmlns:a16="http://schemas.microsoft.com/office/drawing/2014/main" id="{EF09755D-73E4-4C72-E012-8706F104B2F6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205;p64">
              <a:extLst>
                <a:ext uri="{FF2B5EF4-FFF2-40B4-BE49-F238E27FC236}">
                  <a16:creationId xmlns:a16="http://schemas.microsoft.com/office/drawing/2014/main" id="{658E60B2-3737-5437-0947-219A6309CF65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206;p64">
              <a:extLst>
                <a:ext uri="{FF2B5EF4-FFF2-40B4-BE49-F238E27FC236}">
                  <a16:creationId xmlns:a16="http://schemas.microsoft.com/office/drawing/2014/main" id="{0C3869B6-7A58-F5E6-5986-D8CCA6406C3D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207;p64">
              <a:extLst>
                <a:ext uri="{FF2B5EF4-FFF2-40B4-BE49-F238E27FC236}">
                  <a16:creationId xmlns:a16="http://schemas.microsoft.com/office/drawing/2014/main" id="{D32973A1-ADFB-E285-45D5-7A8CF36F1E36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208;p64">
              <a:extLst>
                <a:ext uri="{FF2B5EF4-FFF2-40B4-BE49-F238E27FC236}">
                  <a16:creationId xmlns:a16="http://schemas.microsoft.com/office/drawing/2014/main" id="{0317CBF6-7548-DD19-C5E4-DE75F19F080F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209;p64">
              <a:extLst>
                <a:ext uri="{FF2B5EF4-FFF2-40B4-BE49-F238E27FC236}">
                  <a16:creationId xmlns:a16="http://schemas.microsoft.com/office/drawing/2014/main" id="{BE2BB703-E131-48E5-166E-9912E6D65610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210;p64">
              <a:extLst>
                <a:ext uri="{FF2B5EF4-FFF2-40B4-BE49-F238E27FC236}">
                  <a16:creationId xmlns:a16="http://schemas.microsoft.com/office/drawing/2014/main" id="{0778706A-0B53-1555-56A7-0C16BCF3A7DA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211;p64">
              <a:extLst>
                <a:ext uri="{FF2B5EF4-FFF2-40B4-BE49-F238E27FC236}">
                  <a16:creationId xmlns:a16="http://schemas.microsoft.com/office/drawing/2014/main" id="{87AA4C80-7B1F-9540-D050-3EB1E497CCB6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212;p64">
              <a:extLst>
                <a:ext uri="{FF2B5EF4-FFF2-40B4-BE49-F238E27FC236}">
                  <a16:creationId xmlns:a16="http://schemas.microsoft.com/office/drawing/2014/main" id="{D9038209-5952-B0CB-9D45-42B8E2A443CE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213;p64">
              <a:extLst>
                <a:ext uri="{FF2B5EF4-FFF2-40B4-BE49-F238E27FC236}">
                  <a16:creationId xmlns:a16="http://schemas.microsoft.com/office/drawing/2014/main" id="{5B2BED33-5879-03F2-6FB3-F58708AD9259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214;p64">
              <a:extLst>
                <a:ext uri="{FF2B5EF4-FFF2-40B4-BE49-F238E27FC236}">
                  <a16:creationId xmlns:a16="http://schemas.microsoft.com/office/drawing/2014/main" id="{91D053AB-A095-EDB0-BC8F-2005AEB4EF43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215;p64">
              <a:extLst>
                <a:ext uri="{FF2B5EF4-FFF2-40B4-BE49-F238E27FC236}">
                  <a16:creationId xmlns:a16="http://schemas.microsoft.com/office/drawing/2014/main" id="{F0B0441D-BD00-29B8-F832-54023F59F318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216;p64">
              <a:extLst>
                <a:ext uri="{FF2B5EF4-FFF2-40B4-BE49-F238E27FC236}">
                  <a16:creationId xmlns:a16="http://schemas.microsoft.com/office/drawing/2014/main" id="{EB6747EF-0909-84CB-E4A7-74EAEB4C57FD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217;p64">
              <a:extLst>
                <a:ext uri="{FF2B5EF4-FFF2-40B4-BE49-F238E27FC236}">
                  <a16:creationId xmlns:a16="http://schemas.microsoft.com/office/drawing/2014/main" id="{32E31B89-42FA-1438-7557-7DA49E526258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218;p64">
              <a:extLst>
                <a:ext uri="{FF2B5EF4-FFF2-40B4-BE49-F238E27FC236}">
                  <a16:creationId xmlns:a16="http://schemas.microsoft.com/office/drawing/2014/main" id="{8648A36E-50D8-B823-D5DD-F0E06CB56F24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219;p64">
              <a:extLst>
                <a:ext uri="{FF2B5EF4-FFF2-40B4-BE49-F238E27FC236}">
                  <a16:creationId xmlns:a16="http://schemas.microsoft.com/office/drawing/2014/main" id="{EB284437-5530-BD71-C152-EFDF1EA56652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220;p64">
              <a:extLst>
                <a:ext uri="{FF2B5EF4-FFF2-40B4-BE49-F238E27FC236}">
                  <a16:creationId xmlns:a16="http://schemas.microsoft.com/office/drawing/2014/main" id="{F20BBD66-28D6-1820-AF52-7E14EE270F87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221;p64">
              <a:extLst>
                <a:ext uri="{FF2B5EF4-FFF2-40B4-BE49-F238E27FC236}">
                  <a16:creationId xmlns:a16="http://schemas.microsoft.com/office/drawing/2014/main" id="{67C48501-FE98-B907-8A5C-9D39552DBF83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4222;p64">
              <a:extLst>
                <a:ext uri="{FF2B5EF4-FFF2-40B4-BE49-F238E27FC236}">
                  <a16:creationId xmlns:a16="http://schemas.microsoft.com/office/drawing/2014/main" id="{97DBE9C7-85CB-5C21-BBCC-5C2C7927CD3B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4223;p64">
              <a:extLst>
                <a:ext uri="{FF2B5EF4-FFF2-40B4-BE49-F238E27FC236}">
                  <a16:creationId xmlns:a16="http://schemas.microsoft.com/office/drawing/2014/main" id="{9270BE68-D05A-5471-E629-DEAF16F969D9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4224;p64">
              <a:extLst>
                <a:ext uri="{FF2B5EF4-FFF2-40B4-BE49-F238E27FC236}">
                  <a16:creationId xmlns:a16="http://schemas.microsoft.com/office/drawing/2014/main" id="{53613EA7-4E08-5542-8B2A-1BBF91D75A85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4225;p64">
              <a:extLst>
                <a:ext uri="{FF2B5EF4-FFF2-40B4-BE49-F238E27FC236}">
                  <a16:creationId xmlns:a16="http://schemas.microsoft.com/office/drawing/2014/main" id="{93364B8B-0A3B-FB2D-2224-B94926912FC2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4226;p64">
              <a:extLst>
                <a:ext uri="{FF2B5EF4-FFF2-40B4-BE49-F238E27FC236}">
                  <a16:creationId xmlns:a16="http://schemas.microsoft.com/office/drawing/2014/main" id="{127CE21A-B284-65CE-4B81-FE2043EF89A5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4227;p64">
              <a:extLst>
                <a:ext uri="{FF2B5EF4-FFF2-40B4-BE49-F238E27FC236}">
                  <a16:creationId xmlns:a16="http://schemas.microsoft.com/office/drawing/2014/main" id="{B5F7DAFA-4DF9-F60F-73C9-9131D6BD4C5E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4228;p64">
              <a:extLst>
                <a:ext uri="{FF2B5EF4-FFF2-40B4-BE49-F238E27FC236}">
                  <a16:creationId xmlns:a16="http://schemas.microsoft.com/office/drawing/2014/main" id="{6FBC71A4-F23F-6B9E-7037-AE5CB0E926FD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4229;p64">
              <a:extLst>
                <a:ext uri="{FF2B5EF4-FFF2-40B4-BE49-F238E27FC236}">
                  <a16:creationId xmlns:a16="http://schemas.microsoft.com/office/drawing/2014/main" id="{E96A9ADD-982F-F588-0096-678A55D9F0A3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4230;p64">
              <a:extLst>
                <a:ext uri="{FF2B5EF4-FFF2-40B4-BE49-F238E27FC236}">
                  <a16:creationId xmlns:a16="http://schemas.microsoft.com/office/drawing/2014/main" id="{B35D1D73-2528-A9E6-404D-4A9ECE4A7D44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4231;p64">
              <a:extLst>
                <a:ext uri="{FF2B5EF4-FFF2-40B4-BE49-F238E27FC236}">
                  <a16:creationId xmlns:a16="http://schemas.microsoft.com/office/drawing/2014/main" id="{949C1E49-E9BC-FBAB-0C42-F7F16D742796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4232;p64">
              <a:extLst>
                <a:ext uri="{FF2B5EF4-FFF2-40B4-BE49-F238E27FC236}">
                  <a16:creationId xmlns:a16="http://schemas.microsoft.com/office/drawing/2014/main" id="{9533236E-FAF9-4E97-497F-173DFE04EB1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4233;p64">
              <a:extLst>
                <a:ext uri="{FF2B5EF4-FFF2-40B4-BE49-F238E27FC236}">
                  <a16:creationId xmlns:a16="http://schemas.microsoft.com/office/drawing/2014/main" id="{B9008C14-80BE-EBFB-6E5B-F1EBBFC8F352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4234;p64">
              <a:extLst>
                <a:ext uri="{FF2B5EF4-FFF2-40B4-BE49-F238E27FC236}">
                  <a16:creationId xmlns:a16="http://schemas.microsoft.com/office/drawing/2014/main" id="{265AF9B7-6551-DE2A-B0D2-D8C7F6BF2C6B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4235;p64">
              <a:extLst>
                <a:ext uri="{FF2B5EF4-FFF2-40B4-BE49-F238E27FC236}">
                  <a16:creationId xmlns:a16="http://schemas.microsoft.com/office/drawing/2014/main" id="{484D657D-DAC5-2CCB-4280-FB8C7E7450D0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4236;p64">
              <a:extLst>
                <a:ext uri="{FF2B5EF4-FFF2-40B4-BE49-F238E27FC236}">
                  <a16:creationId xmlns:a16="http://schemas.microsoft.com/office/drawing/2014/main" id="{6FE6C1C9-0EFC-7DB9-BBF5-494D59B776B9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237;p64">
              <a:extLst>
                <a:ext uri="{FF2B5EF4-FFF2-40B4-BE49-F238E27FC236}">
                  <a16:creationId xmlns:a16="http://schemas.microsoft.com/office/drawing/2014/main" id="{625815D5-D2EB-9869-99E5-56D275BC4A84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238;p64">
              <a:extLst>
                <a:ext uri="{FF2B5EF4-FFF2-40B4-BE49-F238E27FC236}">
                  <a16:creationId xmlns:a16="http://schemas.microsoft.com/office/drawing/2014/main" id="{F6E2BEB0-D372-BB0B-9232-814C7F075EF7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239;p64">
              <a:extLst>
                <a:ext uri="{FF2B5EF4-FFF2-40B4-BE49-F238E27FC236}">
                  <a16:creationId xmlns:a16="http://schemas.microsoft.com/office/drawing/2014/main" id="{21475BEB-12E2-16C3-207B-7994CA9730FB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240;p64">
              <a:extLst>
                <a:ext uri="{FF2B5EF4-FFF2-40B4-BE49-F238E27FC236}">
                  <a16:creationId xmlns:a16="http://schemas.microsoft.com/office/drawing/2014/main" id="{A50747F0-9727-9647-DCE7-5CFCF3D8C5D5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37495" y="3959829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534497" y="3973329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96413" y="3973329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Factibilidad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95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accent1"/>
                </a:solidFill>
              </a:rPr>
              <a:t>Tiempo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95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accent1"/>
                </a:solidFill>
              </a:rPr>
              <a:t>Recursos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5"/>
            <a:ext cx="1764900" cy="420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accent1"/>
                </a:solidFill>
              </a:rPr>
              <a:t>Limitaciones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18 semanas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Datasets</a:t>
            </a:r>
            <a:r>
              <a:rPr lang="es-E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públicos, librerías de ML, </a:t>
            </a:r>
            <a:r>
              <a:rPr lang="es-E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frameworks</a:t>
            </a:r>
            <a:r>
              <a:rPr lang="es-E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desarrollo.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Complejidad en la predicción bursátil y limpieza de datos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4" name="Google Shape;2228;p41">
            <a:extLst>
              <a:ext uri="{FF2B5EF4-FFF2-40B4-BE49-F238E27FC236}">
                <a16:creationId xmlns:a16="http://schemas.microsoft.com/office/drawing/2014/main" id="{6AAF1EE6-E7BC-A581-9E78-0FE3AD49F582}"/>
              </a:ext>
            </a:extLst>
          </p:cNvPr>
          <p:cNvSpPr txBox="1">
            <a:spLocks/>
          </p:cNvSpPr>
          <p:nvPr/>
        </p:nvSpPr>
        <p:spPr>
          <a:xfrm>
            <a:off x="530087" y="914328"/>
            <a:ext cx="7123044" cy="905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Desarrollar una plataforma de asesoría financiera que utilice modelos de Machine </a:t>
            </a:r>
            <a:r>
              <a:rPr lang="es-E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Learning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para predecir precios de viviendas y tendencias bursátiles, entregando recomendaciones personalizadas y visualizaciones interactivas.</a:t>
            </a:r>
            <a:endParaRPr lang="es-E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Google Shape;2140;p37">
            <a:extLst>
              <a:ext uri="{FF2B5EF4-FFF2-40B4-BE49-F238E27FC236}">
                <a16:creationId xmlns:a16="http://schemas.microsoft.com/office/drawing/2014/main" id="{EEC12F4D-15D3-F009-B46A-D23EF737DD33}"/>
              </a:ext>
            </a:extLst>
          </p:cNvPr>
          <p:cNvSpPr txBox="1">
            <a:spLocks/>
          </p:cNvSpPr>
          <p:nvPr/>
        </p:nvSpPr>
        <p:spPr>
          <a:xfrm>
            <a:off x="530087" y="1899481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lnSpc>
                <a:spcPct val="115000"/>
              </a:lnSpc>
              <a:buFont typeface="Barlow Semi Condensed Medium"/>
              <a:buNone/>
            </a:pPr>
            <a:r>
              <a:rPr lang="es-CL" sz="1800" dirty="0">
                <a:solidFill>
                  <a:schemeClr val="accent1"/>
                </a:solidFill>
              </a:rPr>
              <a:t>Objetivos específicos</a:t>
            </a:r>
            <a:endParaRPr lang="es-CL" dirty="0"/>
          </a:p>
        </p:txBody>
      </p:sp>
      <p:sp>
        <p:nvSpPr>
          <p:cNvPr id="6" name="Google Shape;2228;p41">
            <a:extLst>
              <a:ext uri="{FF2B5EF4-FFF2-40B4-BE49-F238E27FC236}">
                <a16:creationId xmlns:a16="http://schemas.microsoft.com/office/drawing/2014/main" id="{74F2C9A5-FD59-1FDB-47F4-E3F5B8D277D4}"/>
              </a:ext>
            </a:extLst>
          </p:cNvPr>
          <p:cNvSpPr txBox="1">
            <a:spLocks/>
          </p:cNvSpPr>
          <p:nvPr/>
        </p:nvSpPr>
        <p:spPr>
          <a:xfrm>
            <a:off x="530087" y="2272576"/>
            <a:ext cx="8083826" cy="149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Implementar modelos predictivos aplicados a datos inmobiliarios y bursátiles.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Diseñar una interfaz interactiva que muestre visualizaciones claras y recomendaciones.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Integrar fuentes de datos públicas y </a:t>
            </a:r>
            <a:r>
              <a:rPr lang="es-E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APIs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asegurando calidad y consistencia.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Validar la precisión de los modelos con métricas apropiadas.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Aplicar metodologías ágiles para gestionar el desarrollo de manera iterativa.</a:t>
            </a:r>
            <a:endParaRPr lang="es-E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895ADA-3D50-3BDF-AE8A-8924C991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Google Shape;2228;p41">
            <a:extLst>
              <a:ext uri="{FF2B5EF4-FFF2-40B4-BE49-F238E27FC236}">
                <a16:creationId xmlns:a16="http://schemas.microsoft.com/office/drawing/2014/main" id="{4B6437E7-420E-E121-6600-54A95665A4C4}"/>
              </a:ext>
            </a:extLst>
          </p:cNvPr>
          <p:cNvSpPr txBox="1">
            <a:spLocks/>
          </p:cNvSpPr>
          <p:nvPr/>
        </p:nvSpPr>
        <p:spPr>
          <a:xfrm>
            <a:off x="1149550" y="911028"/>
            <a:ext cx="2474919" cy="334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Metodología elegida: Scrum.</a:t>
            </a:r>
            <a:endParaRPr lang="es-E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Google Shape;2228;p41">
            <a:extLst>
              <a:ext uri="{FF2B5EF4-FFF2-40B4-BE49-F238E27FC236}">
                <a16:creationId xmlns:a16="http://schemas.microsoft.com/office/drawing/2014/main" id="{2B553106-72AA-4E89-303C-34E37F3B4E63}"/>
              </a:ext>
            </a:extLst>
          </p:cNvPr>
          <p:cNvSpPr txBox="1">
            <a:spLocks/>
          </p:cNvSpPr>
          <p:nvPr/>
        </p:nvSpPr>
        <p:spPr>
          <a:xfrm>
            <a:off x="1149549" y="1318591"/>
            <a:ext cx="6735494" cy="274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Etapas principales: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Definición de producto: 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Alcance, backlog de funcionalidades y roles.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Planificación: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Distribución de tareas en </a:t>
            </a:r>
            <a:r>
              <a:rPr lang="es-E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sprints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Ejecución de sprint: 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simultáneo de modelos e interfaz.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Revisión: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Validación de entregables funcionales en cada sprint.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Retrospectiva:</a:t>
            </a:r>
            <a:r>
              <a:rPr lang="es-E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Ajustes para optimizar el trabajo en el siguiente ciclo.</a:t>
            </a:r>
            <a:endParaRPr lang="es-E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494949"/>
                </a:solidFill>
              </a:rPr>
              <a:t>Planificación</a:t>
            </a:r>
            <a:r>
              <a:rPr lang="es-CL" dirty="0"/>
              <a:t> y Evidencias</a:t>
            </a:r>
            <a:endParaRPr dirty="0"/>
          </a:p>
        </p:txBody>
      </p:sp>
      <p:sp>
        <p:nvSpPr>
          <p:cNvPr id="2697" name="Google Shape;2697;p49"/>
          <p:cNvSpPr txBox="1"/>
          <p:nvPr/>
        </p:nvSpPr>
        <p:spPr>
          <a:xfrm>
            <a:off x="1011779" y="2096096"/>
            <a:ext cx="1623391" cy="251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Definición de alcance, prototipos iniciales, documentación de metodología, resultados parciales de modelos.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700" name="Google Shape;2700;p49"/>
          <p:cNvGrpSpPr/>
          <p:nvPr/>
        </p:nvGrpSpPr>
        <p:grpSpPr>
          <a:xfrm>
            <a:off x="4155696" y="-3718769"/>
            <a:ext cx="2469314" cy="0"/>
            <a:chOff x="4195395" y="2553002"/>
            <a:chExt cx="688637" cy="0"/>
          </a:xfrm>
        </p:grpSpPr>
        <p:cxnSp>
          <p:nvCxnSpPr>
            <p:cNvPr id="2701" name="Google Shape;2701;p49"/>
            <p:cNvCxnSpPr/>
            <p:nvPr/>
          </p:nvCxnSpPr>
          <p:spPr>
            <a:xfrm>
              <a:off x="4195395" y="2553002"/>
              <a:ext cx="2316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2" name="Google Shape;2702;p49"/>
            <p:cNvCxnSpPr/>
            <p:nvPr/>
          </p:nvCxnSpPr>
          <p:spPr>
            <a:xfrm>
              <a:off x="4652432" y="2553002"/>
              <a:ext cx="2316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197;p40">
            <a:extLst>
              <a:ext uri="{FF2B5EF4-FFF2-40B4-BE49-F238E27FC236}">
                <a16:creationId xmlns:a16="http://schemas.microsoft.com/office/drawing/2014/main" id="{D7C28C76-39C4-18D2-6485-D33485F0B736}"/>
              </a:ext>
            </a:extLst>
          </p:cNvPr>
          <p:cNvSpPr txBox="1">
            <a:spLocks/>
          </p:cNvSpPr>
          <p:nvPr/>
        </p:nvSpPr>
        <p:spPr>
          <a:xfrm>
            <a:off x="1029074" y="1318989"/>
            <a:ext cx="15887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b="1" dirty="0">
                <a:solidFill>
                  <a:schemeClr val="accent1"/>
                </a:solidFill>
              </a:rPr>
              <a:t>Evidencias de avance</a:t>
            </a:r>
          </a:p>
        </p:txBody>
      </p:sp>
      <p:sp>
        <p:nvSpPr>
          <p:cNvPr id="3" name="Google Shape;2197;p40">
            <a:extLst>
              <a:ext uri="{FF2B5EF4-FFF2-40B4-BE49-F238E27FC236}">
                <a16:creationId xmlns:a16="http://schemas.microsoft.com/office/drawing/2014/main" id="{5E5EA6E3-F250-6218-C558-EF1EB96576FD}"/>
              </a:ext>
            </a:extLst>
          </p:cNvPr>
          <p:cNvSpPr txBox="1">
            <a:spLocks/>
          </p:cNvSpPr>
          <p:nvPr/>
        </p:nvSpPr>
        <p:spPr>
          <a:xfrm>
            <a:off x="2861374" y="1322243"/>
            <a:ext cx="15887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b="1" dirty="0">
                <a:solidFill>
                  <a:schemeClr val="accent1"/>
                </a:solidFill>
              </a:rPr>
              <a:t>Evidencias finales</a:t>
            </a:r>
          </a:p>
        </p:txBody>
      </p:sp>
      <p:sp>
        <p:nvSpPr>
          <p:cNvPr id="4" name="Google Shape;2197;p40">
            <a:extLst>
              <a:ext uri="{FF2B5EF4-FFF2-40B4-BE49-F238E27FC236}">
                <a16:creationId xmlns:a16="http://schemas.microsoft.com/office/drawing/2014/main" id="{EFAFCDE6-EC12-9438-C7C4-B872D5074005}"/>
              </a:ext>
            </a:extLst>
          </p:cNvPr>
          <p:cNvSpPr txBox="1">
            <a:spLocks/>
          </p:cNvSpPr>
          <p:nvPr/>
        </p:nvSpPr>
        <p:spPr>
          <a:xfrm>
            <a:off x="4693674" y="1318989"/>
            <a:ext cx="15887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b="1" dirty="0">
                <a:solidFill>
                  <a:schemeClr val="accent1"/>
                </a:solidFill>
              </a:rPr>
              <a:t>Plan de trabajo</a:t>
            </a:r>
          </a:p>
        </p:txBody>
      </p:sp>
      <p:sp>
        <p:nvSpPr>
          <p:cNvPr id="5" name="Google Shape;2197;p40">
            <a:extLst>
              <a:ext uri="{FF2B5EF4-FFF2-40B4-BE49-F238E27FC236}">
                <a16:creationId xmlns:a16="http://schemas.microsoft.com/office/drawing/2014/main" id="{4BDA1AF0-13B2-2A8F-8B8E-90A948278F11}"/>
              </a:ext>
            </a:extLst>
          </p:cNvPr>
          <p:cNvSpPr txBox="1">
            <a:spLocks/>
          </p:cNvSpPr>
          <p:nvPr/>
        </p:nvSpPr>
        <p:spPr>
          <a:xfrm>
            <a:off x="6526127" y="1318989"/>
            <a:ext cx="15887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b="1" dirty="0">
                <a:solidFill>
                  <a:schemeClr val="accent1"/>
                </a:solidFill>
              </a:rPr>
              <a:t>Carta Gantt</a:t>
            </a:r>
          </a:p>
        </p:txBody>
      </p:sp>
      <p:sp>
        <p:nvSpPr>
          <p:cNvPr id="9" name="Google Shape;2697;p49">
            <a:extLst>
              <a:ext uri="{FF2B5EF4-FFF2-40B4-BE49-F238E27FC236}">
                <a16:creationId xmlns:a16="http://schemas.microsoft.com/office/drawing/2014/main" id="{915438CE-8D6F-0CB5-F806-4993E9CB9F07}"/>
              </a:ext>
            </a:extLst>
          </p:cNvPr>
          <p:cNvSpPr txBox="1"/>
          <p:nvPr/>
        </p:nvSpPr>
        <p:spPr>
          <a:xfrm>
            <a:off x="2844079" y="2096095"/>
            <a:ext cx="1623391" cy="251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Plataforma funcional, documentación técnica, métricas de desempeño de los modelos, presentación final.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" name="Google Shape;2697;p49">
            <a:extLst>
              <a:ext uri="{FF2B5EF4-FFF2-40B4-BE49-F238E27FC236}">
                <a16:creationId xmlns:a16="http://schemas.microsoft.com/office/drawing/2014/main" id="{62BBE5D1-A931-7A57-C9CD-D7109F37A1C5}"/>
              </a:ext>
            </a:extLst>
          </p:cNvPr>
          <p:cNvSpPr txBox="1"/>
          <p:nvPr/>
        </p:nvSpPr>
        <p:spPr>
          <a:xfrm>
            <a:off x="4676379" y="2096094"/>
            <a:ext cx="1623391" cy="251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Incluye definición de alcance, recopilación de datos, preprocesamiento, desarrollo de modelos, diseño de interfaz, integración, pruebas y presentación final.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" name="Google Shape;2697;p49">
            <a:extLst>
              <a:ext uri="{FF2B5EF4-FFF2-40B4-BE49-F238E27FC236}">
                <a16:creationId xmlns:a16="http://schemas.microsoft.com/office/drawing/2014/main" id="{47028320-3E96-679C-B12F-9458ED7015E0}"/>
              </a:ext>
            </a:extLst>
          </p:cNvPr>
          <p:cNvSpPr txBox="1"/>
          <p:nvPr/>
        </p:nvSpPr>
        <p:spPr>
          <a:xfrm>
            <a:off x="6508679" y="2096093"/>
            <a:ext cx="1623391" cy="251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Línea de tiempo de 18 semanas organizada en </a:t>
            </a:r>
            <a:r>
              <a:rPr lang="es-E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sprints</a:t>
            </a:r>
            <a:r>
              <a:rPr lang="es-E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tiempo variable, con tareas paralelas de desarrollo de modelos e interfaz.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>
          <a:extLst>
            <a:ext uri="{FF2B5EF4-FFF2-40B4-BE49-F238E27FC236}">
              <a16:creationId xmlns:a16="http://schemas.microsoft.com/office/drawing/2014/main" id="{4D1C188E-84F0-0C01-C5C0-3C752CEB6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>
            <a:extLst>
              <a:ext uri="{FF2B5EF4-FFF2-40B4-BE49-F238E27FC236}">
                <a16:creationId xmlns:a16="http://schemas.microsoft.com/office/drawing/2014/main" id="{F619DE41-030C-C1B5-16D2-4F46E0E5F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Herramientas a utilizar</a:t>
            </a:r>
            <a:endParaRPr dirty="0"/>
          </a:p>
        </p:txBody>
      </p:sp>
      <p:sp>
        <p:nvSpPr>
          <p:cNvPr id="2697" name="Google Shape;2697;p49">
            <a:extLst>
              <a:ext uri="{FF2B5EF4-FFF2-40B4-BE49-F238E27FC236}">
                <a16:creationId xmlns:a16="http://schemas.microsoft.com/office/drawing/2014/main" id="{A5505C79-015C-A540-B540-3B2B19579752}"/>
              </a:ext>
            </a:extLst>
          </p:cNvPr>
          <p:cNvSpPr txBox="1"/>
          <p:nvPr/>
        </p:nvSpPr>
        <p:spPr>
          <a:xfrm>
            <a:off x="1377788" y="1779670"/>
            <a:ext cx="2023479" cy="108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Python, </a:t>
            </a:r>
            <a:r>
              <a:rPr lang="es-ES" sz="15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TensorFlow</a:t>
            </a:r>
            <a:r>
              <a:rPr lang="es-ES" sz="15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s-ES" sz="15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scikit-learn</a:t>
            </a:r>
            <a:r>
              <a:rPr lang="es-ES" sz="15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pandas, </a:t>
            </a:r>
            <a:r>
              <a:rPr lang="es-ES" sz="15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numpy</a:t>
            </a:r>
            <a:r>
              <a:rPr lang="es-ES" sz="15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5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700" name="Google Shape;2700;p49">
            <a:extLst>
              <a:ext uri="{FF2B5EF4-FFF2-40B4-BE49-F238E27FC236}">
                <a16:creationId xmlns:a16="http://schemas.microsoft.com/office/drawing/2014/main" id="{AF06F6C7-0945-8F47-F567-D1BCD925B3D8}"/>
              </a:ext>
            </a:extLst>
          </p:cNvPr>
          <p:cNvGrpSpPr/>
          <p:nvPr/>
        </p:nvGrpSpPr>
        <p:grpSpPr>
          <a:xfrm>
            <a:off x="4155696" y="-3718769"/>
            <a:ext cx="2469314" cy="0"/>
            <a:chOff x="4195395" y="2553002"/>
            <a:chExt cx="688637" cy="0"/>
          </a:xfrm>
        </p:grpSpPr>
        <p:cxnSp>
          <p:nvCxnSpPr>
            <p:cNvPr id="2701" name="Google Shape;2701;p49">
              <a:extLst>
                <a:ext uri="{FF2B5EF4-FFF2-40B4-BE49-F238E27FC236}">
                  <a16:creationId xmlns:a16="http://schemas.microsoft.com/office/drawing/2014/main" id="{B584CDD1-BB5A-09A7-F1BF-1129EB9922F8}"/>
                </a:ext>
              </a:extLst>
            </p:cNvPr>
            <p:cNvCxnSpPr/>
            <p:nvPr/>
          </p:nvCxnSpPr>
          <p:spPr>
            <a:xfrm>
              <a:off x="4195395" y="2553002"/>
              <a:ext cx="2316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2" name="Google Shape;2702;p49">
              <a:extLst>
                <a:ext uri="{FF2B5EF4-FFF2-40B4-BE49-F238E27FC236}">
                  <a16:creationId xmlns:a16="http://schemas.microsoft.com/office/drawing/2014/main" id="{7C8BEC7D-DF84-5C55-7684-1A01A224AE17}"/>
                </a:ext>
              </a:extLst>
            </p:cNvPr>
            <p:cNvCxnSpPr/>
            <p:nvPr/>
          </p:nvCxnSpPr>
          <p:spPr>
            <a:xfrm>
              <a:off x="4652432" y="2553002"/>
              <a:ext cx="2316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197;p40">
            <a:extLst>
              <a:ext uri="{FF2B5EF4-FFF2-40B4-BE49-F238E27FC236}">
                <a16:creationId xmlns:a16="http://schemas.microsoft.com/office/drawing/2014/main" id="{E56A32C3-1236-F30E-4159-83F4FFDD3A5E}"/>
              </a:ext>
            </a:extLst>
          </p:cNvPr>
          <p:cNvSpPr txBox="1">
            <a:spLocks/>
          </p:cNvSpPr>
          <p:nvPr/>
        </p:nvSpPr>
        <p:spPr>
          <a:xfrm>
            <a:off x="1333739" y="1282358"/>
            <a:ext cx="21115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sz="1500" b="1" dirty="0">
                <a:solidFill>
                  <a:schemeClr val="accent1"/>
                </a:solidFill>
              </a:rPr>
              <a:t>Lenguajes y librerías</a:t>
            </a:r>
          </a:p>
        </p:txBody>
      </p:sp>
      <p:sp>
        <p:nvSpPr>
          <p:cNvPr id="3" name="Google Shape;2197;p40">
            <a:extLst>
              <a:ext uri="{FF2B5EF4-FFF2-40B4-BE49-F238E27FC236}">
                <a16:creationId xmlns:a16="http://schemas.microsoft.com/office/drawing/2014/main" id="{8FDCC7F1-2120-3BDF-1DA5-50DBC5CD7B46}"/>
              </a:ext>
            </a:extLst>
          </p:cNvPr>
          <p:cNvSpPr txBox="1">
            <a:spLocks/>
          </p:cNvSpPr>
          <p:nvPr/>
        </p:nvSpPr>
        <p:spPr>
          <a:xfrm>
            <a:off x="5472700" y="1282358"/>
            <a:ext cx="230461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sz="1500" b="1" dirty="0">
                <a:solidFill>
                  <a:schemeClr val="accent1"/>
                </a:solidFill>
              </a:rPr>
              <a:t>Desarrollo de interfaz</a:t>
            </a:r>
          </a:p>
        </p:txBody>
      </p:sp>
      <p:sp>
        <p:nvSpPr>
          <p:cNvPr id="4" name="Google Shape;2197;p40">
            <a:extLst>
              <a:ext uri="{FF2B5EF4-FFF2-40B4-BE49-F238E27FC236}">
                <a16:creationId xmlns:a16="http://schemas.microsoft.com/office/drawing/2014/main" id="{43F99D61-A164-5E54-5514-EDB83871A6E7}"/>
              </a:ext>
            </a:extLst>
          </p:cNvPr>
          <p:cNvSpPr txBox="1">
            <a:spLocks/>
          </p:cNvSpPr>
          <p:nvPr/>
        </p:nvSpPr>
        <p:spPr>
          <a:xfrm>
            <a:off x="1300796" y="3288442"/>
            <a:ext cx="217746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sz="1500" b="1" dirty="0">
                <a:solidFill>
                  <a:schemeClr val="accent1"/>
                </a:solidFill>
              </a:rPr>
              <a:t>Gestión de proyectos</a:t>
            </a:r>
          </a:p>
        </p:txBody>
      </p:sp>
      <p:sp>
        <p:nvSpPr>
          <p:cNvPr id="5" name="Google Shape;2197;p40">
            <a:extLst>
              <a:ext uri="{FF2B5EF4-FFF2-40B4-BE49-F238E27FC236}">
                <a16:creationId xmlns:a16="http://schemas.microsoft.com/office/drawing/2014/main" id="{50E91526-063C-9A50-A481-B5536EC82265}"/>
              </a:ext>
            </a:extLst>
          </p:cNvPr>
          <p:cNvSpPr txBox="1">
            <a:spLocks/>
          </p:cNvSpPr>
          <p:nvPr/>
        </p:nvSpPr>
        <p:spPr>
          <a:xfrm>
            <a:off x="5786271" y="3288442"/>
            <a:ext cx="167747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sz="1500" b="1" dirty="0">
                <a:solidFill>
                  <a:schemeClr val="accent1"/>
                </a:solidFill>
              </a:rPr>
              <a:t>Documentación</a:t>
            </a:r>
          </a:p>
        </p:txBody>
      </p:sp>
      <p:sp>
        <p:nvSpPr>
          <p:cNvPr id="9" name="Google Shape;2697;p49">
            <a:extLst>
              <a:ext uri="{FF2B5EF4-FFF2-40B4-BE49-F238E27FC236}">
                <a16:creationId xmlns:a16="http://schemas.microsoft.com/office/drawing/2014/main" id="{32F592C8-E2D3-9E54-BCEA-5D9F17059726}"/>
              </a:ext>
            </a:extLst>
          </p:cNvPr>
          <p:cNvSpPr txBox="1"/>
          <p:nvPr/>
        </p:nvSpPr>
        <p:spPr>
          <a:xfrm>
            <a:off x="5663148" y="1828158"/>
            <a:ext cx="1923722" cy="74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React</a:t>
            </a:r>
            <a:r>
              <a:rPr lang="es-ES" sz="15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Plotly, librerías de visualización.</a:t>
            </a:r>
            <a:endParaRPr sz="15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" name="Google Shape;2697;p49">
            <a:extLst>
              <a:ext uri="{FF2B5EF4-FFF2-40B4-BE49-F238E27FC236}">
                <a16:creationId xmlns:a16="http://schemas.microsoft.com/office/drawing/2014/main" id="{B679D343-2D23-92DF-B46F-BE56D83188E2}"/>
              </a:ext>
            </a:extLst>
          </p:cNvPr>
          <p:cNvSpPr txBox="1"/>
          <p:nvPr/>
        </p:nvSpPr>
        <p:spPr>
          <a:xfrm>
            <a:off x="1317268" y="3845604"/>
            <a:ext cx="2144519" cy="43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Trello/Jira, GitHub.</a:t>
            </a:r>
            <a:endParaRPr sz="15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" name="Google Shape;2697;p49">
            <a:extLst>
              <a:ext uri="{FF2B5EF4-FFF2-40B4-BE49-F238E27FC236}">
                <a16:creationId xmlns:a16="http://schemas.microsoft.com/office/drawing/2014/main" id="{B657386F-0286-406F-6D16-C65E9A633DA5}"/>
              </a:ext>
            </a:extLst>
          </p:cNvPr>
          <p:cNvSpPr txBox="1"/>
          <p:nvPr/>
        </p:nvSpPr>
        <p:spPr>
          <a:xfrm>
            <a:off x="5813314" y="3779196"/>
            <a:ext cx="1623391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Word, PowerPoint.</a:t>
            </a:r>
            <a:endParaRPr sz="15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6" name="Google Shape;4506;p64">
            <a:extLst>
              <a:ext uri="{FF2B5EF4-FFF2-40B4-BE49-F238E27FC236}">
                <a16:creationId xmlns:a16="http://schemas.microsoft.com/office/drawing/2014/main" id="{4C6E65C8-ADFE-ED7E-3050-106A86C74B7E}"/>
              </a:ext>
            </a:extLst>
          </p:cNvPr>
          <p:cNvGrpSpPr/>
          <p:nvPr/>
        </p:nvGrpSpPr>
        <p:grpSpPr>
          <a:xfrm>
            <a:off x="3721723" y="1997145"/>
            <a:ext cx="1698416" cy="1375978"/>
            <a:chOff x="556125" y="238075"/>
            <a:chExt cx="6466175" cy="5235125"/>
          </a:xfrm>
        </p:grpSpPr>
        <p:sp>
          <p:nvSpPr>
            <p:cNvPr id="7" name="Google Shape;4507;p64">
              <a:extLst>
                <a:ext uri="{FF2B5EF4-FFF2-40B4-BE49-F238E27FC236}">
                  <a16:creationId xmlns:a16="http://schemas.microsoft.com/office/drawing/2014/main" id="{C1E0F283-6A41-BBBF-DAC0-D4DC54FD4321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8;p64">
              <a:extLst>
                <a:ext uri="{FF2B5EF4-FFF2-40B4-BE49-F238E27FC236}">
                  <a16:creationId xmlns:a16="http://schemas.microsoft.com/office/drawing/2014/main" id="{0BD1ABB5-51DB-4B80-8BBC-8790BDCD2708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09;p64">
              <a:extLst>
                <a:ext uri="{FF2B5EF4-FFF2-40B4-BE49-F238E27FC236}">
                  <a16:creationId xmlns:a16="http://schemas.microsoft.com/office/drawing/2014/main" id="{9BC687F5-D41F-55FB-C463-C3731945AF60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0;p64">
              <a:extLst>
                <a:ext uri="{FF2B5EF4-FFF2-40B4-BE49-F238E27FC236}">
                  <a16:creationId xmlns:a16="http://schemas.microsoft.com/office/drawing/2014/main" id="{9ED37CE8-CD14-B302-5AA2-CDC32EC2A6E0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1;p64">
              <a:extLst>
                <a:ext uri="{FF2B5EF4-FFF2-40B4-BE49-F238E27FC236}">
                  <a16:creationId xmlns:a16="http://schemas.microsoft.com/office/drawing/2014/main" id="{DE704D9B-EDDC-7E79-DD4D-C767FE78951C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2;p64">
              <a:extLst>
                <a:ext uri="{FF2B5EF4-FFF2-40B4-BE49-F238E27FC236}">
                  <a16:creationId xmlns:a16="http://schemas.microsoft.com/office/drawing/2014/main" id="{07F5006B-B10B-1180-8974-441DC47ECC72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3;p64">
              <a:extLst>
                <a:ext uri="{FF2B5EF4-FFF2-40B4-BE49-F238E27FC236}">
                  <a16:creationId xmlns:a16="http://schemas.microsoft.com/office/drawing/2014/main" id="{06C1CD25-B62B-2B16-9C74-348C6AE9F3B6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14;p64">
              <a:extLst>
                <a:ext uri="{FF2B5EF4-FFF2-40B4-BE49-F238E27FC236}">
                  <a16:creationId xmlns:a16="http://schemas.microsoft.com/office/drawing/2014/main" id="{542AFA74-AE86-8B94-B320-B884CD3D4BB5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5;p64">
              <a:extLst>
                <a:ext uri="{FF2B5EF4-FFF2-40B4-BE49-F238E27FC236}">
                  <a16:creationId xmlns:a16="http://schemas.microsoft.com/office/drawing/2014/main" id="{217FE2FD-DD1D-D036-C013-8DB9DFF21788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6;p64">
              <a:extLst>
                <a:ext uri="{FF2B5EF4-FFF2-40B4-BE49-F238E27FC236}">
                  <a16:creationId xmlns:a16="http://schemas.microsoft.com/office/drawing/2014/main" id="{E6B27B3F-9BB3-D477-7EE0-70B309ED6BFF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17;p64">
              <a:extLst>
                <a:ext uri="{FF2B5EF4-FFF2-40B4-BE49-F238E27FC236}">
                  <a16:creationId xmlns:a16="http://schemas.microsoft.com/office/drawing/2014/main" id="{243C0992-92ED-3C8B-A940-21762D6B27B7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18;p64">
              <a:extLst>
                <a:ext uri="{FF2B5EF4-FFF2-40B4-BE49-F238E27FC236}">
                  <a16:creationId xmlns:a16="http://schemas.microsoft.com/office/drawing/2014/main" id="{981463BF-7C7B-EFE5-7804-C447815EB638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9;p64">
              <a:extLst>
                <a:ext uri="{FF2B5EF4-FFF2-40B4-BE49-F238E27FC236}">
                  <a16:creationId xmlns:a16="http://schemas.microsoft.com/office/drawing/2014/main" id="{EC068FAC-5C1D-00C8-D265-6EB26FE60A68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0;p64">
              <a:extLst>
                <a:ext uri="{FF2B5EF4-FFF2-40B4-BE49-F238E27FC236}">
                  <a16:creationId xmlns:a16="http://schemas.microsoft.com/office/drawing/2014/main" id="{75F7B67B-5CF5-493D-7C2D-F8E00BCE4353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1;p64">
              <a:extLst>
                <a:ext uri="{FF2B5EF4-FFF2-40B4-BE49-F238E27FC236}">
                  <a16:creationId xmlns:a16="http://schemas.microsoft.com/office/drawing/2014/main" id="{306AAAFB-38F9-6334-8633-68AC81DF7C47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2;p64">
              <a:extLst>
                <a:ext uri="{FF2B5EF4-FFF2-40B4-BE49-F238E27FC236}">
                  <a16:creationId xmlns:a16="http://schemas.microsoft.com/office/drawing/2014/main" id="{E1FB0467-18DB-F872-FE18-7AEC2D8A3B85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3;p64">
              <a:extLst>
                <a:ext uri="{FF2B5EF4-FFF2-40B4-BE49-F238E27FC236}">
                  <a16:creationId xmlns:a16="http://schemas.microsoft.com/office/drawing/2014/main" id="{3C9F60F8-5F9B-54CD-DE78-5706F0686B0E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24;p64">
              <a:extLst>
                <a:ext uri="{FF2B5EF4-FFF2-40B4-BE49-F238E27FC236}">
                  <a16:creationId xmlns:a16="http://schemas.microsoft.com/office/drawing/2014/main" id="{74D3CA79-FE70-6A7F-65CE-A12FFBF6F2CB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25;p64">
              <a:extLst>
                <a:ext uri="{FF2B5EF4-FFF2-40B4-BE49-F238E27FC236}">
                  <a16:creationId xmlns:a16="http://schemas.microsoft.com/office/drawing/2014/main" id="{D494CE08-1412-9E07-7A1C-43C05C7275B3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26;p64">
              <a:extLst>
                <a:ext uri="{FF2B5EF4-FFF2-40B4-BE49-F238E27FC236}">
                  <a16:creationId xmlns:a16="http://schemas.microsoft.com/office/drawing/2014/main" id="{4620D9C1-C698-6367-6401-FA36676A4576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27;p64">
              <a:extLst>
                <a:ext uri="{FF2B5EF4-FFF2-40B4-BE49-F238E27FC236}">
                  <a16:creationId xmlns:a16="http://schemas.microsoft.com/office/drawing/2014/main" id="{AC672D71-4210-D4BF-0D86-DD94935B65A1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28;p64">
              <a:extLst>
                <a:ext uri="{FF2B5EF4-FFF2-40B4-BE49-F238E27FC236}">
                  <a16:creationId xmlns:a16="http://schemas.microsoft.com/office/drawing/2014/main" id="{69DB6CBD-CF4F-C8F3-F923-CCEB33DA9FF6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29;p64">
              <a:extLst>
                <a:ext uri="{FF2B5EF4-FFF2-40B4-BE49-F238E27FC236}">
                  <a16:creationId xmlns:a16="http://schemas.microsoft.com/office/drawing/2014/main" id="{4B830E79-F876-F740-6F9A-6EDBB31ED0B4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0;p64">
              <a:extLst>
                <a:ext uri="{FF2B5EF4-FFF2-40B4-BE49-F238E27FC236}">
                  <a16:creationId xmlns:a16="http://schemas.microsoft.com/office/drawing/2014/main" id="{6EE03C8A-ACB9-4976-606D-172A9F3FCFED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1;p64">
              <a:extLst>
                <a:ext uri="{FF2B5EF4-FFF2-40B4-BE49-F238E27FC236}">
                  <a16:creationId xmlns:a16="http://schemas.microsoft.com/office/drawing/2014/main" id="{0463074E-1E07-B20E-3F49-101E97F1995B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2;p64">
              <a:extLst>
                <a:ext uri="{FF2B5EF4-FFF2-40B4-BE49-F238E27FC236}">
                  <a16:creationId xmlns:a16="http://schemas.microsoft.com/office/drawing/2014/main" id="{F1B13A19-2D05-AE28-129C-1227839E0B7A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33;p64">
              <a:extLst>
                <a:ext uri="{FF2B5EF4-FFF2-40B4-BE49-F238E27FC236}">
                  <a16:creationId xmlns:a16="http://schemas.microsoft.com/office/drawing/2014/main" id="{7D4BC292-E46A-BC38-36BB-173D64F39774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34;p64">
              <a:extLst>
                <a:ext uri="{FF2B5EF4-FFF2-40B4-BE49-F238E27FC236}">
                  <a16:creationId xmlns:a16="http://schemas.microsoft.com/office/drawing/2014/main" id="{0DD231C4-AF12-5F0E-0AE4-13D0F7346EDF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5;p64">
              <a:extLst>
                <a:ext uri="{FF2B5EF4-FFF2-40B4-BE49-F238E27FC236}">
                  <a16:creationId xmlns:a16="http://schemas.microsoft.com/office/drawing/2014/main" id="{4505AA0B-C22D-7B4D-B58E-9660476E3975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36;p64">
              <a:extLst>
                <a:ext uri="{FF2B5EF4-FFF2-40B4-BE49-F238E27FC236}">
                  <a16:creationId xmlns:a16="http://schemas.microsoft.com/office/drawing/2014/main" id="{E403D75F-6394-ECA8-0B40-163E7FC98C6E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37;p64">
              <a:extLst>
                <a:ext uri="{FF2B5EF4-FFF2-40B4-BE49-F238E27FC236}">
                  <a16:creationId xmlns:a16="http://schemas.microsoft.com/office/drawing/2014/main" id="{48C7386B-1470-B2DC-C907-3630742AD6A6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8;p64">
              <a:extLst>
                <a:ext uri="{FF2B5EF4-FFF2-40B4-BE49-F238E27FC236}">
                  <a16:creationId xmlns:a16="http://schemas.microsoft.com/office/drawing/2014/main" id="{984A4D5A-B2FA-E4B4-99A0-7E6B1375D7B2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9;p64">
              <a:extLst>
                <a:ext uri="{FF2B5EF4-FFF2-40B4-BE49-F238E27FC236}">
                  <a16:creationId xmlns:a16="http://schemas.microsoft.com/office/drawing/2014/main" id="{282D4DEB-56AA-3AC5-BDBB-1EA91F9482BD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0;p64">
              <a:extLst>
                <a:ext uri="{FF2B5EF4-FFF2-40B4-BE49-F238E27FC236}">
                  <a16:creationId xmlns:a16="http://schemas.microsoft.com/office/drawing/2014/main" id="{CA42CB63-14DE-96AB-5B75-7368AECB6DD0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1;p64">
              <a:extLst>
                <a:ext uri="{FF2B5EF4-FFF2-40B4-BE49-F238E27FC236}">
                  <a16:creationId xmlns:a16="http://schemas.microsoft.com/office/drawing/2014/main" id="{5DE1257C-F7F4-97BE-6102-C68F379F3411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2;p64">
              <a:extLst>
                <a:ext uri="{FF2B5EF4-FFF2-40B4-BE49-F238E27FC236}">
                  <a16:creationId xmlns:a16="http://schemas.microsoft.com/office/drawing/2014/main" id="{35A6FF5C-8344-8079-C1D6-417B4316109A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3;p64">
              <a:extLst>
                <a:ext uri="{FF2B5EF4-FFF2-40B4-BE49-F238E27FC236}">
                  <a16:creationId xmlns:a16="http://schemas.microsoft.com/office/drawing/2014/main" id="{4EFAA8D6-11F0-11E7-6546-56B70FBA00EF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4;p64">
              <a:extLst>
                <a:ext uri="{FF2B5EF4-FFF2-40B4-BE49-F238E27FC236}">
                  <a16:creationId xmlns:a16="http://schemas.microsoft.com/office/drawing/2014/main" id="{6D97247F-9FC1-F7CA-FB46-297FF814425A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5;p64">
              <a:extLst>
                <a:ext uri="{FF2B5EF4-FFF2-40B4-BE49-F238E27FC236}">
                  <a16:creationId xmlns:a16="http://schemas.microsoft.com/office/drawing/2014/main" id="{E83EAAED-4787-A96C-0D32-FEBAD5F71EA2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46;p64">
              <a:extLst>
                <a:ext uri="{FF2B5EF4-FFF2-40B4-BE49-F238E27FC236}">
                  <a16:creationId xmlns:a16="http://schemas.microsoft.com/office/drawing/2014/main" id="{20EEFAD7-9C21-0A1D-3974-A05944E8BF8D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47;p64">
              <a:extLst>
                <a:ext uri="{FF2B5EF4-FFF2-40B4-BE49-F238E27FC236}">
                  <a16:creationId xmlns:a16="http://schemas.microsoft.com/office/drawing/2014/main" id="{9711960A-0502-2F00-C54E-41971AC37D94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48;p64">
              <a:extLst>
                <a:ext uri="{FF2B5EF4-FFF2-40B4-BE49-F238E27FC236}">
                  <a16:creationId xmlns:a16="http://schemas.microsoft.com/office/drawing/2014/main" id="{75713559-C9AA-7039-91C4-878FAF3FD068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49;p64">
              <a:extLst>
                <a:ext uri="{FF2B5EF4-FFF2-40B4-BE49-F238E27FC236}">
                  <a16:creationId xmlns:a16="http://schemas.microsoft.com/office/drawing/2014/main" id="{78D505A7-C18B-F932-EB40-0A50507CD9AB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0;p64">
              <a:extLst>
                <a:ext uri="{FF2B5EF4-FFF2-40B4-BE49-F238E27FC236}">
                  <a16:creationId xmlns:a16="http://schemas.microsoft.com/office/drawing/2014/main" id="{9D725FDA-E0F8-A49B-B3FE-F0C695165BD5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1;p64">
              <a:extLst>
                <a:ext uri="{FF2B5EF4-FFF2-40B4-BE49-F238E27FC236}">
                  <a16:creationId xmlns:a16="http://schemas.microsoft.com/office/drawing/2014/main" id="{759C9407-B5BB-6209-B1C6-EE92A609EAC8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2;p64">
              <a:extLst>
                <a:ext uri="{FF2B5EF4-FFF2-40B4-BE49-F238E27FC236}">
                  <a16:creationId xmlns:a16="http://schemas.microsoft.com/office/drawing/2014/main" id="{E751D25B-DEA9-AA34-6F1F-B800B1B53206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53;p64">
              <a:extLst>
                <a:ext uri="{FF2B5EF4-FFF2-40B4-BE49-F238E27FC236}">
                  <a16:creationId xmlns:a16="http://schemas.microsoft.com/office/drawing/2014/main" id="{76CC0F6D-7642-76B6-BAE4-F5BF79727A1C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54;p64">
              <a:extLst>
                <a:ext uri="{FF2B5EF4-FFF2-40B4-BE49-F238E27FC236}">
                  <a16:creationId xmlns:a16="http://schemas.microsoft.com/office/drawing/2014/main" id="{D81952D9-BD8A-46A6-F99C-BBE2E5EAC208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55;p64">
              <a:extLst>
                <a:ext uri="{FF2B5EF4-FFF2-40B4-BE49-F238E27FC236}">
                  <a16:creationId xmlns:a16="http://schemas.microsoft.com/office/drawing/2014/main" id="{6707CA60-239D-0621-C959-AA87AAE81F19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56;p64">
              <a:extLst>
                <a:ext uri="{FF2B5EF4-FFF2-40B4-BE49-F238E27FC236}">
                  <a16:creationId xmlns:a16="http://schemas.microsoft.com/office/drawing/2014/main" id="{4E1942DC-A1DE-B185-779F-C23A9261BB36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57;p64">
              <a:extLst>
                <a:ext uri="{FF2B5EF4-FFF2-40B4-BE49-F238E27FC236}">
                  <a16:creationId xmlns:a16="http://schemas.microsoft.com/office/drawing/2014/main" id="{6DD61EE7-0C35-08CB-DAE7-318B6A3C6AB9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58;p64">
              <a:extLst>
                <a:ext uri="{FF2B5EF4-FFF2-40B4-BE49-F238E27FC236}">
                  <a16:creationId xmlns:a16="http://schemas.microsoft.com/office/drawing/2014/main" id="{DAA299F2-F408-94FF-4748-B0C09C203E28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59;p64">
              <a:extLst>
                <a:ext uri="{FF2B5EF4-FFF2-40B4-BE49-F238E27FC236}">
                  <a16:creationId xmlns:a16="http://schemas.microsoft.com/office/drawing/2014/main" id="{ADB0CFAF-8CD9-154D-5CDB-597CAC4C51DD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0;p64">
              <a:extLst>
                <a:ext uri="{FF2B5EF4-FFF2-40B4-BE49-F238E27FC236}">
                  <a16:creationId xmlns:a16="http://schemas.microsoft.com/office/drawing/2014/main" id="{E33BFCCA-EBB0-8355-3F18-27C49ABF4B24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561;p64">
              <a:extLst>
                <a:ext uri="{FF2B5EF4-FFF2-40B4-BE49-F238E27FC236}">
                  <a16:creationId xmlns:a16="http://schemas.microsoft.com/office/drawing/2014/main" id="{2A0DEBFE-5382-4E47-22DF-5A713BCBB36A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562;p64">
              <a:extLst>
                <a:ext uri="{FF2B5EF4-FFF2-40B4-BE49-F238E27FC236}">
                  <a16:creationId xmlns:a16="http://schemas.microsoft.com/office/drawing/2014/main" id="{DFCDD372-C8F2-EFA6-1288-0D7B3EBFA37D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563;p64">
              <a:extLst>
                <a:ext uri="{FF2B5EF4-FFF2-40B4-BE49-F238E27FC236}">
                  <a16:creationId xmlns:a16="http://schemas.microsoft.com/office/drawing/2014/main" id="{1CF8584D-9D71-EF29-23BE-8649E504D017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564;p64">
              <a:extLst>
                <a:ext uri="{FF2B5EF4-FFF2-40B4-BE49-F238E27FC236}">
                  <a16:creationId xmlns:a16="http://schemas.microsoft.com/office/drawing/2014/main" id="{CE7CE515-6A4F-CA25-A716-C091E4B0C30F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565;p64">
              <a:extLst>
                <a:ext uri="{FF2B5EF4-FFF2-40B4-BE49-F238E27FC236}">
                  <a16:creationId xmlns:a16="http://schemas.microsoft.com/office/drawing/2014/main" id="{561A4C2B-AA1B-5CCF-82C2-5451ACDB1483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566;p64">
              <a:extLst>
                <a:ext uri="{FF2B5EF4-FFF2-40B4-BE49-F238E27FC236}">
                  <a16:creationId xmlns:a16="http://schemas.microsoft.com/office/drawing/2014/main" id="{6B4268D4-60F0-079B-0615-3369F28B7F27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567;p64">
              <a:extLst>
                <a:ext uri="{FF2B5EF4-FFF2-40B4-BE49-F238E27FC236}">
                  <a16:creationId xmlns:a16="http://schemas.microsoft.com/office/drawing/2014/main" id="{F5EA09BF-285D-F988-0B5C-19EBD9983D80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568;p64">
              <a:extLst>
                <a:ext uri="{FF2B5EF4-FFF2-40B4-BE49-F238E27FC236}">
                  <a16:creationId xmlns:a16="http://schemas.microsoft.com/office/drawing/2014/main" id="{472117D6-E399-22B7-1D07-2FED01571E85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569;p64">
              <a:extLst>
                <a:ext uri="{FF2B5EF4-FFF2-40B4-BE49-F238E27FC236}">
                  <a16:creationId xmlns:a16="http://schemas.microsoft.com/office/drawing/2014/main" id="{66E6FAEB-3EFC-745A-272C-3A3D63675D53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570;p64">
              <a:extLst>
                <a:ext uri="{FF2B5EF4-FFF2-40B4-BE49-F238E27FC236}">
                  <a16:creationId xmlns:a16="http://schemas.microsoft.com/office/drawing/2014/main" id="{A055195A-A181-F5E1-C0C1-40E79C0CE6D1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571;p64">
              <a:extLst>
                <a:ext uri="{FF2B5EF4-FFF2-40B4-BE49-F238E27FC236}">
                  <a16:creationId xmlns:a16="http://schemas.microsoft.com/office/drawing/2014/main" id="{1172102E-06CF-C4F7-4994-6C761BF8423F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572;p64">
              <a:extLst>
                <a:ext uri="{FF2B5EF4-FFF2-40B4-BE49-F238E27FC236}">
                  <a16:creationId xmlns:a16="http://schemas.microsoft.com/office/drawing/2014/main" id="{211A7C3F-F586-D97C-9101-A6DB61862893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573;p64">
              <a:extLst>
                <a:ext uri="{FF2B5EF4-FFF2-40B4-BE49-F238E27FC236}">
                  <a16:creationId xmlns:a16="http://schemas.microsoft.com/office/drawing/2014/main" id="{71509EAB-5881-8F54-9D6A-09853CE9F91E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574;p64">
              <a:extLst>
                <a:ext uri="{FF2B5EF4-FFF2-40B4-BE49-F238E27FC236}">
                  <a16:creationId xmlns:a16="http://schemas.microsoft.com/office/drawing/2014/main" id="{B095DC92-9871-6973-90C5-29F62AB3FD74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575;p64">
              <a:extLst>
                <a:ext uri="{FF2B5EF4-FFF2-40B4-BE49-F238E27FC236}">
                  <a16:creationId xmlns:a16="http://schemas.microsoft.com/office/drawing/2014/main" id="{3043D192-740A-671E-9420-6CB169F94C49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576;p64">
              <a:extLst>
                <a:ext uri="{FF2B5EF4-FFF2-40B4-BE49-F238E27FC236}">
                  <a16:creationId xmlns:a16="http://schemas.microsoft.com/office/drawing/2014/main" id="{AD84D544-FAD3-AD31-D5C0-87C18D98D29E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577;p64">
              <a:extLst>
                <a:ext uri="{FF2B5EF4-FFF2-40B4-BE49-F238E27FC236}">
                  <a16:creationId xmlns:a16="http://schemas.microsoft.com/office/drawing/2014/main" id="{4BB1D5CE-604C-B255-F227-72A9E62629C1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578;p64">
              <a:extLst>
                <a:ext uri="{FF2B5EF4-FFF2-40B4-BE49-F238E27FC236}">
                  <a16:creationId xmlns:a16="http://schemas.microsoft.com/office/drawing/2014/main" id="{6CF2A8BB-7C91-6F15-F8A4-BCE4C5B4B7E0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579;p64">
              <a:extLst>
                <a:ext uri="{FF2B5EF4-FFF2-40B4-BE49-F238E27FC236}">
                  <a16:creationId xmlns:a16="http://schemas.microsoft.com/office/drawing/2014/main" id="{7C471AC1-8DC6-2B34-9288-22FA2A793072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580;p64">
              <a:extLst>
                <a:ext uri="{FF2B5EF4-FFF2-40B4-BE49-F238E27FC236}">
                  <a16:creationId xmlns:a16="http://schemas.microsoft.com/office/drawing/2014/main" id="{449D69AA-9639-E632-2424-74BCDDD52B45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581;p64">
              <a:extLst>
                <a:ext uri="{FF2B5EF4-FFF2-40B4-BE49-F238E27FC236}">
                  <a16:creationId xmlns:a16="http://schemas.microsoft.com/office/drawing/2014/main" id="{D8D0CC54-58E6-D404-9478-6A47433ADCF1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582;p64">
              <a:extLst>
                <a:ext uri="{FF2B5EF4-FFF2-40B4-BE49-F238E27FC236}">
                  <a16:creationId xmlns:a16="http://schemas.microsoft.com/office/drawing/2014/main" id="{216434F2-1B13-49EF-BEAD-DFC421AD8A2E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583;p64">
              <a:extLst>
                <a:ext uri="{FF2B5EF4-FFF2-40B4-BE49-F238E27FC236}">
                  <a16:creationId xmlns:a16="http://schemas.microsoft.com/office/drawing/2014/main" id="{B74543D4-2A39-B0AB-6481-ADC11F889003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584;p64">
              <a:extLst>
                <a:ext uri="{FF2B5EF4-FFF2-40B4-BE49-F238E27FC236}">
                  <a16:creationId xmlns:a16="http://schemas.microsoft.com/office/drawing/2014/main" id="{8EDFBEB5-685A-6F87-4EF8-CB9CED9C78AF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585;p64">
              <a:extLst>
                <a:ext uri="{FF2B5EF4-FFF2-40B4-BE49-F238E27FC236}">
                  <a16:creationId xmlns:a16="http://schemas.microsoft.com/office/drawing/2014/main" id="{8DFBA734-8610-590E-A4A8-5668EF25BCF6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586;p64">
              <a:extLst>
                <a:ext uri="{FF2B5EF4-FFF2-40B4-BE49-F238E27FC236}">
                  <a16:creationId xmlns:a16="http://schemas.microsoft.com/office/drawing/2014/main" id="{CCC1C87C-B30C-EC3A-2659-19560CECD909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587;p64">
              <a:extLst>
                <a:ext uri="{FF2B5EF4-FFF2-40B4-BE49-F238E27FC236}">
                  <a16:creationId xmlns:a16="http://schemas.microsoft.com/office/drawing/2014/main" id="{8B2BD032-2AB7-1FF4-0317-5F97CB7E6A62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588;p64">
              <a:extLst>
                <a:ext uri="{FF2B5EF4-FFF2-40B4-BE49-F238E27FC236}">
                  <a16:creationId xmlns:a16="http://schemas.microsoft.com/office/drawing/2014/main" id="{994A4F09-70B3-6F29-B5AE-51BF9243D994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589;p64">
              <a:extLst>
                <a:ext uri="{FF2B5EF4-FFF2-40B4-BE49-F238E27FC236}">
                  <a16:creationId xmlns:a16="http://schemas.microsoft.com/office/drawing/2014/main" id="{E7A86E33-B3C0-B1C1-0ACC-5D7F5F44CBAA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590;p64">
              <a:extLst>
                <a:ext uri="{FF2B5EF4-FFF2-40B4-BE49-F238E27FC236}">
                  <a16:creationId xmlns:a16="http://schemas.microsoft.com/office/drawing/2014/main" id="{5B357BEC-6B17-1F60-0D57-C7AA4D2591B4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591;p64">
              <a:extLst>
                <a:ext uri="{FF2B5EF4-FFF2-40B4-BE49-F238E27FC236}">
                  <a16:creationId xmlns:a16="http://schemas.microsoft.com/office/drawing/2014/main" id="{E4F61324-8B80-D17E-CAAA-103DFC51FCC3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592;p64">
              <a:extLst>
                <a:ext uri="{FF2B5EF4-FFF2-40B4-BE49-F238E27FC236}">
                  <a16:creationId xmlns:a16="http://schemas.microsoft.com/office/drawing/2014/main" id="{6F3B3628-24F7-B1BE-61CF-857DC619D556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593;p64">
              <a:extLst>
                <a:ext uri="{FF2B5EF4-FFF2-40B4-BE49-F238E27FC236}">
                  <a16:creationId xmlns:a16="http://schemas.microsoft.com/office/drawing/2014/main" id="{986473C4-75AE-7E56-C094-8BB13E3C0BD8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4594;p64">
              <a:extLst>
                <a:ext uri="{FF2B5EF4-FFF2-40B4-BE49-F238E27FC236}">
                  <a16:creationId xmlns:a16="http://schemas.microsoft.com/office/drawing/2014/main" id="{C13C9767-6618-3C61-EC18-8B274D16605C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4595;p64">
              <a:extLst>
                <a:ext uri="{FF2B5EF4-FFF2-40B4-BE49-F238E27FC236}">
                  <a16:creationId xmlns:a16="http://schemas.microsoft.com/office/drawing/2014/main" id="{09FA6A93-20D7-54C4-0C61-D39ADC7468E3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4596;p64">
              <a:extLst>
                <a:ext uri="{FF2B5EF4-FFF2-40B4-BE49-F238E27FC236}">
                  <a16:creationId xmlns:a16="http://schemas.microsoft.com/office/drawing/2014/main" id="{4E1B1655-3302-7C9C-6348-184580570CC6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4597;p64">
              <a:extLst>
                <a:ext uri="{FF2B5EF4-FFF2-40B4-BE49-F238E27FC236}">
                  <a16:creationId xmlns:a16="http://schemas.microsoft.com/office/drawing/2014/main" id="{F09DC334-9DC4-96D3-3624-099836A3A5C9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4598;p64">
              <a:extLst>
                <a:ext uri="{FF2B5EF4-FFF2-40B4-BE49-F238E27FC236}">
                  <a16:creationId xmlns:a16="http://schemas.microsoft.com/office/drawing/2014/main" id="{346A9774-F688-24F9-DD83-FEB372ABD5D2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4599;p64">
              <a:extLst>
                <a:ext uri="{FF2B5EF4-FFF2-40B4-BE49-F238E27FC236}">
                  <a16:creationId xmlns:a16="http://schemas.microsoft.com/office/drawing/2014/main" id="{90F9125D-EC65-9634-5B11-C190CBF055D6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4600;p64">
              <a:extLst>
                <a:ext uri="{FF2B5EF4-FFF2-40B4-BE49-F238E27FC236}">
                  <a16:creationId xmlns:a16="http://schemas.microsoft.com/office/drawing/2014/main" id="{2F39B33B-2674-22D5-8983-3E84A70EDEDD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4601;p64">
              <a:extLst>
                <a:ext uri="{FF2B5EF4-FFF2-40B4-BE49-F238E27FC236}">
                  <a16:creationId xmlns:a16="http://schemas.microsoft.com/office/drawing/2014/main" id="{DD0A5229-B273-B5EA-BA2E-2BA657B8B76D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4602;p64">
              <a:extLst>
                <a:ext uri="{FF2B5EF4-FFF2-40B4-BE49-F238E27FC236}">
                  <a16:creationId xmlns:a16="http://schemas.microsoft.com/office/drawing/2014/main" id="{9D5598F7-2D37-94C6-9433-7EDB8098A569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4603;p64">
              <a:extLst>
                <a:ext uri="{FF2B5EF4-FFF2-40B4-BE49-F238E27FC236}">
                  <a16:creationId xmlns:a16="http://schemas.microsoft.com/office/drawing/2014/main" id="{24424D90-A774-7808-BA2A-B5A53C918BF1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4604;p64">
              <a:extLst>
                <a:ext uri="{FF2B5EF4-FFF2-40B4-BE49-F238E27FC236}">
                  <a16:creationId xmlns:a16="http://schemas.microsoft.com/office/drawing/2014/main" id="{E473AAFE-7494-1277-0779-6E19A285E383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4605;p64">
              <a:extLst>
                <a:ext uri="{FF2B5EF4-FFF2-40B4-BE49-F238E27FC236}">
                  <a16:creationId xmlns:a16="http://schemas.microsoft.com/office/drawing/2014/main" id="{56AF8E93-20E0-561D-485E-3E455783FBFE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4606;p64">
              <a:extLst>
                <a:ext uri="{FF2B5EF4-FFF2-40B4-BE49-F238E27FC236}">
                  <a16:creationId xmlns:a16="http://schemas.microsoft.com/office/drawing/2014/main" id="{ECB6C6BB-D4F5-79D4-DC97-260A63A0C411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4607;p64">
              <a:extLst>
                <a:ext uri="{FF2B5EF4-FFF2-40B4-BE49-F238E27FC236}">
                  <a16:creationId xmlns:a16="http://schemas.microsoft.com/office/drawing/2014/main" id="{05BC88D5-0577-5C11-B4D4-F1554307637C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4608;p64">
              <a:extLst>
                <a:ext uri="{FF2B5EF4-FFF2-40B4-BE49-F238E27FC236}">
                  <a16:creationId xmlns:a16="http://schemas.microsoft.com/office/drawing/2014/main" id="{3ABFBFB5-BA4E-DCE7-A5EA-089268D22FA9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4609;p64">
              <a:extLst>
                <a:ext uri="{FF2B5EF4-FFF2-40B4-BE49-F238E27FC236}">
                  <a16:creationId xmlns:a16="http://schemas.microsoft.com/office/drawing/2014/main" id="{4A59A75A-B067-BFA5-A215-1559A04B08E0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4610;p64">
              <a:extLst>
                <a:ext uri="{FF2B5EF4-FFF2-40B4-BE49-F238E27FC236}">
                  <a16:creationId xmlns:a16="http://schemas.microsoft.com/office/drawing/2014/main" id="{7B6AAFDD-FFAA-C7FC-C941-27D09F472E6A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4611;p64">
              <a:extLst>
                <a:ext uri="{FF2B5EF4-FFF2-40B4-BE49-F238E27FC236}">
                  <a16:creationId xmlns:a16="http://schemas.microsoft.com/office/drawing/2014/main" id="{2569B39C-5CF1-E098-6958-98676039A682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4612;p64">
              <a:extLst>
                <a:ext uri="{FF2B5EF4-FFF2-40B4-BE49-F238E27FC236}">
                  <a16:creationId xmlns:a16="http://schemas.microsoft.com/office/drawing/2014/main" id="{B5CC53C3-1A9B-8219-D60A-FFCFA2B0F3D4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4613;p64">
              <a:extLst>
                <a:ext uri="{FF2B5EF4-FFF2-40B4-BE49-F238E27FC236}">
                  <a16:creationId xmlns:a16="http://schemas.microsoft.com/office/drawing/2014/main" id="{B06C7908-1276-826A-AD06-B45DE8D60CCD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4614;p64">
              <a:extLst>
                <a:ext uri="{FF2B5EF4-FFF2-40B4-BE49-F238E27FC236}">
                  <a16:creationId xmlns:a16="http://schemas.microsoft.com/office/drawing/2014/main" id="{4D13E22C-3D7F-74C8-FCDC-9310C7E1247A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4615;p64">
              <a:extLst>
                <a:ext uri="{FF2B5EF4-FFF2-40B4-BE49-F238E27FC236}">
                  <a16:creationId xmlns:a16="http://schemas.microsoft.com/office/drawing/2014/main" id="{BDC033AE-897A-BC73-B1CE-4E2E9C590157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4616;p64">
              <a:extLst>
                <a:ext uri="{FF2B5EF4-FFF2-40B4-BE49-F238E27FC236}">
                  <a16:creationId xmlns:a16="http://schemas.microsoft.com/office/drawing/2014/main" id="{B1AA78B7-A608-D3D4-E2BF-1B26BD71396F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4617;p64">
              <a:extLst>
                <a:ext uri="{FF2B5EF4-FFF2-40B4-BE49-F238E27FC236}">
                  <a16:creationId xmlns:a16="http://schemas.microsoft.com/office/drawing/2014/main" id="{0ADE3BB9-E047-701D-9A4E-E1DFACCBA723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4618;p64">
              <a:extLst>
                <a:ext uri="{FF2B5EF4-FFF2-40B4-BE49-F238E27FC236}">
                  <a16:creationId xmlns:a16="http://schemas.microsoft.com/office/drawing/2014/main" id="{BD67527E-BF4F-34B8-DFA2-1C2606EBA1E6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4619;p64">
              <a:extLst>
                <a:ext uri="{FF2B5EF4-FFF2-40B4-BE49-F238E27FC236}">
                  <a16:creationId xmlns:a16="http://schemas.microsoft.com/office/drawing/2014/main" id="{74DC6741-8BC7-9E08-1387-8E5D0610FF0A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4620;p64">
              <a:extLst>
                <a:ext uri="{FF2B5EF4-FFF2-40B4-BE49-F238E27FC236}">
                  <a16:creationId xmlns:a16="http://schemas.microsoft.com/office/drawing/2014/main" id="{4933EAAB-D5A8-7CC9-D025-37FB651EE0AC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4621;p64">
              <a:extLst>
                <a:ext uri="{FF2B5EF4-FFF2-40B4-BE49-F238E27FC236}">
                  <a16:creationId xmlns:a16="http://schemas.microsoft.com/office/drawing/2014/main" id="{9EDB4FA8-FBF6-88D2-A082-603503236D24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4622;p64">
              <a:extLst>
                <a:ext uri="{FF2B5EF4-FFF2-40B4-BE49-F238E27FC236}">
                  <a16:creationId xmlns:a16="http://schemas.microsoft.com/office/drawing/2014/main" id="{0B22D13A-4B0F-D720-FC7F-C038637DF9D1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4623;p64">
              <a:extLst>
                <a:ext uri="{FF2B5EF4-FFF2-40B4-BE49-F238E27FC236}">
                  <a16:creationId xmlns:a16="http://schemas.microsoft.com/office/drawing/2014/main" id="{4B88C7D0-825F-552D-A11E-36BC410CCAB1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4624;p64">
              <a:extLst>
                <a:ext uri="{FF2B5EF4-FFF2-40B4-BE49-F238E27FC236}">
                  <a16:creationId xmlns:a16="http://schemas.microsoft.com/office/drawing/2014/main" id="{341E08D8-1C21-C69E-EC7D-E8FD2FAC7533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4625;p64">
              <a:extLst>
                <a:ext uri="{FF2B5EF4-FFF2-40B4-BE49-F238E27FC236}">
                  <a16:creationId xmlns:a16="http://schemas.microsoft.com/office/drawing/2014/main" id="{60250D95-95F0-CDE2-53C9-84ECE683DEEA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4626;p64">
              <a:extLst>
                <a:ext uri="{FF2B5EF4-FFF2-40B4-BE49-F238E27FC236}">
                  <a16:creationId xmlns:a16="http://schemas.microsoft.com/office/drawing/2014/main" id="{64052964-25DD-9A1D-E76B-EF302F637685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4627;p64">
              <a:extLst>
                <a:ext uri="{FF2B5EF4-FFF2-40B4-BE49-F238E27FC236}">
                  <a16:creationId xmlns:a16="http://schemas.microsoft.com/office/drawing/2014/main" id="{54F4BBDE-E850-D577-5E85-89105CDE69E1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4628;p64">
              <a:extLst>
                <a:ext uri="{FF2B5EF4-FFF2-40B4-BE49-F238E27FC236}">
                  <a16:creationId xmlns:a16="http://schemas.microsoft.com/office/drawing/2014/main" id="{64CE03CD-AEFA-2EBD-B445-C24EA45B2F9A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4629;p64">
              <a:extLst>
                <a:ext uri="{FF2B5EF4-FFF2-40B4-BE49-F238E27FC236}">
                  <a16:creationId xmlns:a16="http://schemas.microsoft.com/office/drawing/2014/main" id="{B38695E8-87DB-79CD-CF4A-BE1212153A90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4630;p64">
              <a:extLst>
                <a:ext uri="{FF2B5EF4-FFF2-40B4-BE49-F238E27FC236}">
                  <a16:creationId xmlns:a16="http://schemas.microsoft.com/office/drawing/2014/main" id="{EC83DE61-555C-961B-C514-2E42CE7FE79A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4631;p64">
              <a:extLst>
                <a:ext uri="{FF2B5EF4-FFF2-40B4-BE49-F238E27FC236}">
                  <a16:creationId xmlns:a16="http://schemas.microsoft.com/office/drawing/2014/main" id="{AB6AF26A-8261-9360-4454-1F0856386023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4632;p64">
              <a:extLst>
                <a:ext uri="{FF2B5EF4-FFF2-40B4-BE49-F238E27FC236}">
                  <a16:creationId xmlns:a16="http://schemas.microsoft.com/office/drawing/2014/main" id="{29222325-36E0-2F63-4450-A5355A1D5D05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4633;p64">
              <a:extLst>
                <a:ext uri="{FF2B5EF4-FFF2-40B4-BE49-F238E27FC236}">
                  <a16:creationId xmlns:a16="http://schemas.microsoft.com/office/drawing/2014/main" id="{DABC92FF-7289-9ED0-649C-95BA466660C8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4634;p64">
              <a:extLst>
                <a:ext uri="{FF2B5EF4-FFF2-40B4-BE49-F238E27FC236}">
                  <a16:creationId xmlns:a16="http://schemas.microsoft.com/office/drawing/2014/main" id="{24A2FB0E-9BCA-B954-DB4F-49203148F448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4635;p64">
              <a:extLst>
                <a:ext uri="{FF2B5EF4-FFF2-40B4-BE49-F238E27FC236}">
                  <a16:creationId xmlns:a16="http://schemas.microsoft.com/office/drawing/2014/main" id="{633C5BE0-B55B-3486-D43E-853BB6F27F04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4636;p64">
              <a:extLst>
                <a:ext uri="{FF2B5EF4-FFF2-40B4-BE49-F238E27FC236}">
                  <a16:creationId xmlns:a16="http://schemas.microsoft.com/office/drawing/2014/main" id="{5046FFDF-7E2F-7691-AEF3-31B01503AED1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4637;p64">
              <a:extLst>
                <a:ext uri="{FF2B5EF4-FFF2-40B4-BE49-F238E27FC236}">
                  <a16:creationId xmlns:a16="http://schemas.microsoft.com/office/drawing/2014/main" id="{464051B9-3B43-AEA7-E8D7-7EF291DEAB86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4638;p64">
              <a:extLst>
                <a:ext uri="{FF2B5EF4-FFF2-40B4-BE49-F238E27FC236}">
                  <a16:creationId xmlns:a16="http://schemas.microsoft.com/office/drawing/2014/main" id="{BB2AC615-3388-0310-D406-73312A0C30EA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4639;p64">
              <a:extLst>
                <a:ext uri="{FF2B5EF4-FFF2-40B4-BE49-F238E27FC236}">
                  <a16:creationId xmlns:a16="http://schemas.microsoft.com/office/drawing/2014/main" id="{B20B49D6-DAAB-67D2-E538-21CB6CA22079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4640;p64">
              <a:extLst>
                <a:ext uri="{FF2B5EF4-FFF2-40B4-BE49-F238E27FC236}">
                  <a16:creationId xmlns:a16="http://schemas.microsoft.com/office/drawing/2014/main" id="{6C8700AC-E851-549E-8C81-1D588885CAFF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4641;p64">
              <a:extLst>
                <a:ext uri="{FF2B5EF4-FFF2-40B4-BE49-F238E27FC236}">
                  <a16:creationId xmlns:a16="http://schemas.microsoft.com/office/drawing/2014/main" id="{C2E083EC-905E-A452-AED9-A6509A389324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4642;p64">
              <a:extLst>
                <a:ext uri="{FF2B5EF4-FFF2-40B4-BE49-F238E27FC236}">
                  <a16:creationId xmlns:a16="http://schemas.microsoft.com/office/drawing/2014/main" id="{A0EFC9F5-4882-08ED-9A30-CEBCACDEF125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4643;p64">
              <a:extLst>
                <a:ext uri="{FF2B5EF4-FFF2-40B4-BE49-F238E27FC236}">
                  <a16:creationId xmlns:a16="http://schemas.microsoft.com/office/drawing/2014/main" id="{D3E95DF5-2E0F-EF3C-F75D-B170FB1BEE14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4644;p64">
              <a:extLst>
                <a:ext uri="{FF2B5EF4-FFF2-40B4-BE49-F238E27FC236}">
                  <a16:creationId xmlns:a16="http://schemas.microsoft.com/office/drawing/2014/main" id="{B3DF6E80-26CE-846D-3DF8-2DFBCAA4DE62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4645;p64">
              <a:extLst>
                <a:ext uri="{FF2B5EF4-FFF2-40B4-BE49-F238E27FC236}">
                  <a16:creationId xmlns:a16="http://schemas.microsoft.com/office/drawing/2014/main" id="{6CC1C9F5-CA0E-0493-0FFD-8965EAA96E91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4646;p64">
              <a:extLst>
                <a:ext uri="{FF2B5EF4-FFF2-40B4-BE49-F238E27FC236}">
                  <a16:creationId xmlns:a16="http://schemas.microsoft.com/office/drawing/2014/main" id="{5520E42A-1F44-62E2-0D31-4A5E5FEB64B2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4647;p64">
              <a:extLst>
                <a:ext uri="{FF2B5EF4-FFF2-40B4-BE49-F238E27FC236}">
                  <a16:creationId xmlns:a16="http://schemas.microsoft.com/office/drawing/2014/main" id="{7AA2F3C9-BA7C-EDE7-8ABF-F483C670744B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4648;p64">
              <a:extLst>
                <a:ext uri="{FF2B5EF4-FFF2-40B4-BE49-F238E27FC236}">
                  <a16:creationId xmlns:a16="http://schemas.microsoft.com/office/drawing/2014/main" id="{76C57589-9E43-D8D8-8480-C48056447B56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4649;p64">
              <a:extLst>
                <a:ext uri="{FF2B5EF4-FFF2-40B4-BE49-F238E27FC236}">
                  <a16:creationId xmlns:a16="http://schemas.microsoft.com/office/drawing/2014/main" id="{B50576A1-51C4-D366-1F60-A7D49DA46319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4650;p64">
              <a:extLst>
                <a:ext uri="{FF2B5EF4-FFF2-40B4-BE49-F238E27FC236}">
                  <a16:creationId xmlns:a16="http://schemas.microsoft.com/office/drawing/2014/main" id="{A5385156-0280-634A-D64D-0A9435F88D9F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4651;p64">
              <a:extLst>
                <a:ext uri="{FF2B5EF4-FFF2-40B4-BE49-F238E27FC236}">
                  <a16:creationId xmlns:a16="http://schemas.microsoft.com/office/drawing/2014/main" id="{B4F8C5BF-E191-ED3E-4742-5E5A0AB2BC4D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4652;p64">
              <a:extLst>
                <a:ext uri="{FF2B5EF4-FFF2-40B4-BE49-F238E27FC236}">
                  <a16:creationId xmlns:a16="http://schemas.microsoft.com/office/drawing/2014/main" id="{95CBD166-855F-BD6A-0456-A112F391573B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4653;p64">
              <a:extLst>
                <a:ext uri="{FF2B5EF4-FFF2-40B4-BE49-F238E27FC236}">
                  <a16:creationId xmlns:a16="http://schemas.microsoft.com/office/drawing/2014/main" id="{3DCA4446-F677-D538-DF22-716099D7FC95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4654;p64">
              <a:extLst>
                <a:ext uri="{FF2B5EF4-FFF2-40B4-BE49-F238E27FC236}">
                  <a16:creationId xmlns:a16="http://schemas.microsoft.com/office/drawing/2014/main" id="{8B0C9128-E938-3F93-24F8-CA6535AE37EE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4655;p64">
              <a:extLst>
                <a:ext uri="{FF2B5EF4-FFF2-40B4-BE49-F238E27FC236}">
                  <a16:creationId xmlns:a16="http://schemas.microsoft.com/office/drawing/2014/main" id="{09DCEC43-65C0-FCBF-6D54-C6EE33BA20C5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4656;p64">
              <a:extLst>
                <a:ext uri="{FF2B5EF4-FFF2-40B4-BE49-F238E27FC236}">
                  <a16:creationId xmlns:a16="http://schemas.microsoft.com/office/drawing/2014/main" id="{0F781034-788A-2EBB-55A9-A1AF2009E6A0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4657;p64">
              <a:extLst>
                <a:ext uri="{FF2B5EF4-FFF2-40B4-BE49-F238E27FC236}">
                  <a16:creationId xmlns:a16="http://schemas.microsoft.com/office/drawing/2014/main" id="{326158BF-34FD-B1F1-3C4E-FE06BB302FE8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4658;p64">
              <a:extLst>
                <a:ext uri="{FF2B5EF4-FFF2-40B4-BE49-F238E27FC236}">
                  <a16:creationId xmlns:a16="http://schemas.microsoft.com/office/drawing/2014/main" id="{968A0A61-282B-3AA9-8726-3E026282FB11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4659;p64">
              <a:extLst>
                <a:ext uri="{FF2B5EF4-FFF2-40B4-BE49-F238E27FC236}">
                  <a16:creationId xmlns:a16="http://schemas.microsoft.com/office/drawing/2014/main" id="{59B0D9A2-BD33-B95A-B82D-34D7AC44C809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4660;p64">
              <a:extLst>
                <a:ext uri="{FF2B5EF4-FFF2-40B4-BE49-F238E27FC236}">
                  <a16:creationId xmlns:a16="http://schemas.microsoft.com/office/drawing/2014/main" id="{A8E8CB45-B37D-467D-2668-8FF1F56799E0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4661;p64">
              <a:extLst>
                <a:ext uri="{FF2B5EF4-FFF2-40B4-BE49-F238E27FC236}">
                  <a16:creationId xmlns:a16="http://schemas.microsoft.com/office/drawing/2014/main" id="{EE035146-0BE1-35BB-65CB-5B8A057A3A42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4662;p64">
              <a:extLst>
                <a:ext uri="{FF2B5EF4-FFF2-40B4-BE49-F238E27FC236}">
                  <a16:creationId xmlns:a16="http://schemas.microsoft.com/office/drawing/2014/main" id="{F7AE61D5-336A-3EF9-4FAB-047FFA85F22C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4663;p64">
              <a:extLst>
                <a:ext uri="{FF2B5EF4-FFF2-40B4-BE49-F238E27FC236}">
                  <a16:creationId xmlns:a16="http://schemas.microsoft.com/office/drawing/2014/main" id="{33BC62AE-7688-A7D5-23AD-3CD64FB82AAB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4664;p64">
              <a:extLst>
                <a:ext uri="{FF2B5EF4-FFF2-40B4-BE49-F238E27FC236}">
                  <a16:creationId xmlns:a16="http://schemas.microsoft.com/office/drawing/2014/main" id="{D725311A-7A11-B1B9-F267-B071B266CCED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4665;p64">
              <a:extLst>
                <a:ext uri="{FF2B5EF4-FFF2-40B4-BE49-F238E27FC236}">
                  <a16:creationId xmlns:a16="http://schemas.microsoft.com/office/drawing/2014/main" id="{01B445F5-9AED-99AB-FC7D-734090FFB7C3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4666;p64">
              <a:extLst>
                <a:ext uri="{FF2B5EF4-FFF2-40B4-BE49-F238E27FC236}">
                  <a16:creationId xmlns:a16="http://schemas.microsoft.com/office/drawing/2014/main" id="{129C1006-3B08-3E68-8469-316429BDD4DC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4667;p64">
              <a:extLst>
                <a:ext uri="{FF2B5EF4-FFF2-40B4-BE49-F238E27FC236}">
                  <a16:creationId xmlns:a16="http://schemas.microsoft.com/office/drawing/2014/main" id="{91BD0C9C-7258-9309-2A37-D4669732E160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4668;p64">
              <a:extLst>
                <a:ext uri="{FF2B5EF4-FFF2-40B4-BE49-F238E27FC236}">
                  <a16:creationId xmlns:a16="http://schemas.microsoft.com/office/drawing/2014/main" id="{3BFB6EAD-79E9-1C2F-E8A2-9518A1DE3A36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4669;p64">
              <a:extLst>
                <a:ext uri="{FF2B5EF4-FFF2-40B4-BE49-F238E27FC236}">
                  <a16:creationId xmlns:a16="http://schemas.microsoft.com/office/drawing/2014/main" id="{20CF0301-85DB-24B8-A0A6-D2B21DDFA7AA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4670;p64">
              <a:extLst>
                <a:ext uri="{FF2B5EF4-FFF2-40B4-BE49-F238E27FC236}">
                  <a16:creationId xmlns:a16="http://schemas.microsoft.com/office/drawing/2014/main" id="{63AEA326-964E-719A-9DD9-FE8C04DF9847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4671;p64">
              <a:extLst>
                <a:ext uri="{FF2B5EF4-FFF2-40B4-BE49-F238E27FC236}">
                  <a16:creationId xmlns:a16="http://schemas.microsoft.com/office/drawing/2014/main" id="{770AC8C8-4085-17CA-ED1C-7714202B2862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4672;p64">
              <a:extLst>
                <a:ext uri="{FF2B5EF4-FFF2-40B4-BE49-F238E27FC236}">
                  <a16:creationId xmlns:a16="http://schemas.microsoft.com/office/drawing/2014/main" id="{E3FAA4B5-8FDA-36D2-30D1-34820A583160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4673;p64">
              <a:extLst>
                <a:ext uri="{FF2B5EF4-FFF2-40B4-BE49-F238E27FC236}">
                  <a16:creationId xmlns:a16="http://schemas.microsoft.com/office/drawing/2014/main" id="{5692B40C-E990-F1DA-0D1F-E720E72DB7AA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4674;p64">
              <a:extLst>
                <a:ext uri="{FF2B5EF4-FFF2-40B4-BE49-F238E27FC236}">
                  <a16:creationId xmlns:a16="http://schemas.microsoft.com/office/drawing/2014/main" id="{2924F3EE-B283-AD8B-1060-725FBCA799CA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4675;p64">
              <a:extLst>
                <a:ext uri="{FF2B5EF4-FFF2-40B4-BE49-F238E27FC236}">
                  <a16:creationId xmlns:a16="http://schemas.microsoft.com/office/drawing/2014/main" id="{77DBBD30-185C-0B5F-C469-07ACCA325FEA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4676;p64">
              <a:extLst>
                <a:ext uri="{FF2B5EF4-FFF2-40B4-BE49-F238E27FC236}">
                  <a16:creationId xmlns:a16="http://schemas.microsoft.com/office/drawing/2014/main" id="{226CC298-D03E-4DE1-227F-8FF84E3A68B1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4677;p64">
              <a:extLst>
                <a:ext uri="{FF2B5EF4-FFF2-40B4-BE49-F238E27FC236}">
                  <a16:creationId xmlns:a16="http://schemas.microsoft.com/office/drawing/2014/main" id="{5A449E11-F5D4-424C-4FFE-EB6E012E759B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4678;p64">
              <a:extLst>
                <a:ext uri="{FF2B5EF4-FFF2-40B4-BE49-F238E27FC236}">
                  <a16:creationId xmlns:a16="http://schemas.microsoft.com/office/drawing/2014/main" id="{B9310CEB-FB68-8803-F97D-FC1EE5C93612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4679;p64">
              <a:extLst>
                <a:ext uri="{FF2B5EF4-FFF2-40B4-BE49-F238E27FC236}">
                  <a16:creationId xmlns:a16="http://schemas.microsoft.com/office/drawing/2014/main" id="{952C8507-9D34-15B6-58EC-0EB17A0621E7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4680;p64">
              <a:extLst>
                <a:ext uri="{FF2B5EF4-FFF2-40B4-BE49-F238E27FC236}">
                  <a16:creationId xmlns:a16="http://schemas.microsoft.com/office/drawing/2014/main" id="{495990D4-1F1A-70EE-90F4-7305907CB27C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4681;p64">
              <a:extLst>
                <a:ext uri="{FF2B5EF4-FFF2-40B4-BE49-F238E27FC236}">
                  <a16:creationId xmlns:a16="http://schemas.microsoft.com/office/drawing/2014/main" id="{DFED7787-E127-38AF-7FD3-6D8CA18DD15E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4682;p64">
              <a:extLst>
                <a:ext uri="{FF2B5EF4-FFF2-40B4-BE49-F238E27FC236}">
                  <a16:creationId xmlns:a16="http://schemas.microsoft.com/office/drawing/2014/main" id="{F748D19F-0AA1-AE45-220D-C450C6C49D49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4683;p64">
              <a:extLst>
                <a:ext uri="{FF2B5EF4-FFF2-40B4-BE49-F238E27FC236}">
                  <a16:creationId xmlns:a16="http://schemas.microsoft.com/office/drawing/2014/main" id="{47C186E1-6C51-9599-904B-8AF23FC5B459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4684;p64">
              <a:extLst>
                <a:ext uri="{FF2B5EF4-FFF2-40B4-BE49-F238E27FC236}">
                  <a16:creationId xmlns:a16="http://schemas.microsoft.com/office/drawing/2014/main" id="{7132A80A-BDB2-D4A1-DD5B-A0E36FF34A4D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4685;p64">
              <a:extLst>
                <a:ext uri="{FF2B5EF4-FFF2-40B4-BE49-F238E27FC236}">
                  <a16:creationId xmlns:a16="http://schemas.microsoft.com/office/drawing/2014/main" id="{7DBD3EFC-B0F7-D73D-4243-9C2D3F61AEBC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4686;p64">
              <a:extLst>
                <a:ext uri="{FF2B5EF4-FFF2-40B4-BE49-F238E27FC236}">
                  <a16:creationId xmlns:a16="http://schemas.microsoft.com/office/drawing/2014/main" id="{DC1C005F-7011-C64F-0AAA-D1430683CA0A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4687;p64">
              <a:extLst>
                <a:ext uri="{FF2B5EF4-FFF2-40B4-BE49-F238E27FC236}">
                  <a16:creationId xmlns:a16="http://schemas.microsoft.com/office/drawing/2014/main" id="{BB26984E-7421-FB48-FED7-BFCCD9C4DDFA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4688;p64">
              <a:extLst>
                <a:ext uri="{FF2B5EF4-FFF2-40B4-BE49-F238E27FC236}">
                  <a16:creationId xmlns:a16="http://schemas.microsoft.com/office/drawing/2014/main" id="{8A0EB330-5FD3-A662-DE34-D555199ED08F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4689;p64">
              <a:extLst>
                <a:ext uri="{FF2B5EF4-FFF2-40B4-BE49-F238E27FC236}">
                  <a16:creationId xmlns:a16="http://schemas.microsoft.com/office/drawing/2014/main" id="{B37486D1-8FD8-6FF5-975D-E797BDD8A7C7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4690;p64">
              <a:extLst>
                <a:ext uri="{FF2B5EF4-FFF2-40B4-BE49-F238E27FC236}">
                  <a16:creationId xmlns:a16="http://schemas.microsoft.com/office/drawing/2014/main" id="{9020CC03-E389-9936-50C2-347136A236BC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4691;p64">
              <a:extLst>
                <a:ext uri="{FF2B5EF4-FFF2-40B4-BE49-F238E27FC236}">
                  <a16:creationId xmlns:a16="http://schemas.microsoft.com/office/drawing/2014/main" id="{B7B0C516-286A-3CFB-C246-E077C8435DFF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4692;p64">
              <a:extLst>
                <a:ext uri="{FF2B5EF4-FFF2-40B4-BE49-F238E27FC236}">
                  <a16:creationId xmlns:a16="http://schemas.microsoft.com/office/drawing/2014/main" id="{FBA7A063-559D-97BA-478B-DF12C2111455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4693;p64">
              <a:extLst>
                <a:ext uri="{FF2B5EF4-FFF2-40B4-BE49-F238E27FC236}">
                  <a16:creationId xmlns:a16="http://schemas.microsoft.com/office/drawing/2014/main" id="{82DBFA63-3456-2A0F-86DD-B6C6EC0AD013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4694;p64">
              <a:extLst>
                <a:ext uri="{FF2B5EF4-FFF2-40B4-BE49-F238E27FC236}">
                  <a16:creationId xmlns:a16="http://schemas.microsoft.com/office/drawing/2014/main" id="{ABAA2717-BF33-1A76-1189-24D19A8A0882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4695;p64">
              <a:extLst>
                <a:ext uri="{FF2B5EF4-FFF2-40B4-BE49-F238E27FC236}">
                  <a16:creationId xmlns:a16="http://schemas.microsoft.com/office/drawing/2014/main" id="{D6E7BDAD-F641-B264-6546-D43C5455BBA8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4696;p64">
              <a:extLst>
                <a:ext uri="{FF2B5EF4-FFF2-40B4-BE49-F238E27FC236}">
                  <a16:creationId xmlns:a16="http://schemas.microsoft.com/office/drawing/2014/main" id="{ABB74ECE-5274-1BF9-C8F2-6B238B201DCF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4697;p64">
              <a:extLst>
                <a:ext uri="{FF2B5EF4-FFF2-40B4-BE49-F238E27FC236}">
                  <a16:creationId xmlns:a16="http://schemas.microsoft.com/office/drawing/2014/main" id="{1B7039BE-4A7B-FF2F-852A-8B32E7D06600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4698;p64">
              <a:extLst>
                <a:ext uri="{FF2B5EF4-FFF2-40B4-BE49-F238E27FC236}">
                  <a16:creationId xmlns:a16="http://schemas.microsoft.com/office/drawing/2014/main" id="{87AD1CC5-947D-3D73-C36D-E7226FC514D3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4699;p64">
              <a:extLst>
                <a:ext uri="{FF2B5EF4-FFF2-40B4-BE49-F238E27FC236}">
                  <a16:creationId xmlns:a16="http://schemas.microsoft.com/office/drawing/2014/main" id="{8A0D087B-5923-85CB-3944-9700C2CE5C11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4700;p64">
              <a:extLst>
                <a:ext uri="{FF2B5EF4-FFF2-40B4-BE49-F238E27FC236}">
                  <a16:creationId xmlns:a16="http://schemas.microsoft.com/office/drawing/2014/main" id="{11582B37-66A0-F81C-7D54-9F18332181E4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4701;p64">
              <a:extLst>
                <a:ext uri="{FF2B5EF4-FFF2-40B4-BE49-F238E27FC236}">
                  <a16:creationId xmlns:a16="http://schemas.microsoft.com/office/drawing/2014/main" id="{F8E2F4F7-A7F6-CEE4-5E34-07E71D4E8FF8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4702;p64">
              <a:extLst>
                <a:ext uri="{FF2B5EF4-FFF2-40B4-BE49-F238E27FC236}">
                  <a16:creationId xmlns:a16="http://schemas.microsoft.com/office/drawing/2014/main" id="{74045897-A909-3D54-C8F6-BF43B7DE80E8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4703;p64">
              <a:extLst>
                <a:ext uri="{FF2B5EF4-FFF2-40B4-BE49-F238E27FC236}">
                  <a16:creationId xmlns:a16="http://schemas.microsoft.com/office/drawing/2014/main" id="{1699599A-970C-E156-F311-ACCEB70B165D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4704;p64">
              <a:extLst>
                <a:ext uri="{FF2B5EF4-FFF2-40B4-BE49-F238E27FC236}">
                  <a16:creationId xmlns:a16="http://schemas.microsoft.com/office/drawing/2014/main" id="{DCCEF33F-2CF7-7EB3-1B54-98EAD5B98B94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4705;p64">
              <a:extLst>
                <a:ext uri="{FF2B5EF4-FFF2-40B4-BE49-F238E27FC236}">
                  <a16:creationId xmlns:a16="http://schemas.microsoft.com/office/drawing/2014/main" id="{DBAE208D-E87E-024B-C5D2-CC2C24EC2BC4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4706;p64">
              <a:extLst>
                <a:ext uri="{FF2B5EF4-FFF2-40B4-BE49-F238E27FC236}">
                  <a16:creationId xmlns:a16="http://schemas.microsoft.com/office/drawing/2014/main" id="{B7376F07-F247-A322-C7A9-9F18E604AC4A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4707;p64">
              <a:extLst>
                <a:ext uri="{FF2B5EF4-FFF2-40B4-BE49-F238E27FC236}">
                  <a16:creationId xmlns:a16="http://schemas.microsoft.com/office/drawing/2014/main" id="{E8B61723-0916-4158-DC54-7A4A77D05E97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4708;p64">
              <a:extLst>
                <a:ext uri="{FF2B5EF4-FFF2-40B4-BE49-F238E27FC236}">
                  <a16:creationId xmlns:a16="http://schemas.microsoft.com/office/drawing/2014/main" id="{04729158-B784-011C-7704-C01F2EFDA36F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4709;p64">
              <a:extLst>
                <a:ext uri="{FF2B5EF4-FFF2-40B4-BE49-F238E27FC236}">
                  <a16:creationId xmlns:a16="http://schemas.microsoft.com/office/drawing/2014/main" id="{CF027D0E-575E-119B-002C-31A234E60E57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4710;p64">
              <a:extLst>
                <a:ext uri="{FF2B5EF4-FFF2-40B4-BE49-F238E27FC236}">
                  <a16:creationId xmlns:a16="http://schemas.microsoft.com/office/drawing/2014/main" id="{7949E14F-080B-2E70-FF09-8C2FBA2A5701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4711;p64">
              <a:extLst>
                <a:ext uri="{FF2B5EF4-FFF2-40B4-BE49-F238E27FC236}">
                  <a16:creationId xmlns:a16="http://schemas.microsoft.com/office/drawing/2014/main" id="{56572C9C-CA59-9ED0-9659-C68618B6783D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4712;p64">
              <a:extLst>
                <a:ext uri="{FF2B5EF4-FFF2-40B4-BE49-F238E27FC236}">
                  <a16:creationId xmlns:a16="http://schemas.microsoft.com/office/drawing/2014/main" id="{3FCE6168-CF84-20CC-63C2-33D01017A76D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4713;p64">
              <a:extLst>
                <a:ext uri="{FF2B5EF4-FFF2-40B4-BE49-F238E27FC236}">
                  <a16:creationId xmlns:a16="http://schemas.microsoft.com/office/drawing/2014/main" id="{DE0AC3D5-BF18-FD73-B9D3-AC7FAA6E5E32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4714;p64">
              <a:extLst>
                <a:ext uri="{FF2B5EF4-FFF2-40B4-BE49-F238E27FC236}">
                  <a16:creationId xmlns:a16="http://schemas.microsoft.com/office/drawing/2014/main" id="{29724189-E1C9-B3CD-3343-01D679C64442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4715;p64">
              <a:extLst>
                <a:ext uri="{FF2B5EF4-FFF2-40B4-BE49-F238E27FC236}">
                  <a16:creationId xmlns:a16="http://schemas.microsoft.com/office/drawing/2014/main" id="{0D9B563C-6C78-E6C0-2916-C62EF7FCFB0B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4716;p64">
              <a:extLst>
                <a:ext uri="{FF2B5EF4-FFF2-40B4-BE49-F238E27FC236}">
                  <a16:creationId xmlns:a16="http://schemas.microsoft.com/office/drawing/2014/main" id="{13CF740C-7D5F-1C29-AA52-65BAC921605F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4717;p64">
              <a:extLst>
                <a:ext uri="{FF2B5EF4-FFF2-40B4-BE49-F238E27FC236}">
                  <a16:creationId xmlns:a16="http://schemas.microsoft.com/office/drawing/2014/main" id="{A89C0BC5-ABCC-0313-5F3F-320FE58B4EB4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4718;p64">
              <a:extLst>
                <a:ext uri="{FF2B5EF4-FFF2-40B4-BE49-F238E27FC236}">
                  <a16:creationId xmlns:a16="http://schemas.microsoft.com/office/drawing/2014/main" id="{9BDD5CF7-1033-E6CF-8A65-232A0AAF9EA5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4719;p64">
              <a:extLst>
                <a:ext uri="{FF2B5EF4-FFF2-40B4-BE49-F238E27FC236}">
                  <a16:creationId xmlns:a16="http://schemas.microsoft.com/office/drawing/2014/main" id="{391324B1-E25A-6A9A-C2F0-28EE3FB566A7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4720;p64">
              <a:extLst>
                <a:ext uri="{FF2B5EF4-FFF2-40B4-BE49-F238E27FC236}">
                  <a16:creationId xmlns:a16="http://schemas.microsoft.com/office/drawing/2014/main" id="{11D170B1-DDA1-DAD4-C577-B15B674B060D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4721;p64">
              <a:extLst>
                <a:ext uri="{FF2B5EF4-FFF2-40B4-BE49-F238E27FC236}">
                  <a16:creationId xmlns:a16="http://schemas.microsoft.com/office/drawing/2014/main" id="{A8F7FF17-F95F-3390-4C69-AE248AC7A112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4722;p64">
              <a:extLst>
                <a:ext uri="{FF2B5EF4-FFF2-40B4-BE49-F238E27FC236}">
                  <a16:creationId xmlns:a16="http://schemas.microsoft.com/office/drawing/2014/main" id="{7C3EA617-314B-190D-B8D5-9F7B2F9BD73F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4723;p64">
              <a:extLst>
                <a:ext uri="{FF2B5EF4-FFF2-40B4-BE49-F238E27FC236}">
                  <a16:creationId xmlns:a16="http://schemas.microsoft.com/office/drawing/2014/main" id="{301AF206-28B1-F1E1-35D6-EB1CDA56E115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4724;p64">
              <a:extLst>
                <a:ext uri="{FF2B5EF4-FFF2-40B4-BE49-F238E27FC236}">
                  <a16:creationId xmlns:a16="http://schemas.microsoft.com/office/drawing/2014/main" id="{400ACBFE-8050-0FA0-4FE5-0501B992428F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4725;p64">
              <a:extLst>
                <a:ext uri="{FF2B5EF4-FFF2-40B4-BE49-F238E27FC236}">
                  <a16:creationId xmlns:a16="http://schemas.microsoft.com/office/drawing/2014/main" id="{85F1EBB8-DF97-9815-F552-1BD29A3B9FFA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4726;p64">
              <a:extLst>
                <a:ext uri="{FF2B5EF4-FFF2-40B4-BE49-F238E27FC236}">
                  <a16:creationId xmlns:a16="http://schemas.microsoft.com/office/drawing/2014/main" id="{E852CAE7-B169-39E4-8BFC-A8E5FCE1ECF3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4727;p64">
              <a:extLst>
                <a:ext uri="{FF2B5EF4-FFF2-40B4-BE49-F238E27FC236}">
                  <a16:creationId xmlns:a16="http://schemas.microsoft.com/office/drawing/2014/main" id="{F34E19BA-D09D-DA95-9A16-AA61DEFC438D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4728;p64">
              <a:extLst>
                <a:ext uri="{FF2B5EF4-FFF2-40B4-BE49-F238E27FC236}">
                  <a16:creationId xmlns:a16="http://schemas.microsoft.com/office/drawing/2014/main" id="{3B7C1258-D2E4-1A06-7D6D-B60DB18206A1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4729;p64">
              <a:extLst>
                <a:ext uri="{FF2B5EF4-FFF2-40B4-BE49-F238E27FC236}">
                  <a16:creationId xmlns:a16="http://schemas.microsoft.com/office/drawing/2014/main" id="{97672180-765D-5816-6732-91F2444E84A8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4730;p64">
              <a:extLst>
                <a:ext uri="{FF2B5EF4-FFF2-40B4-BE49-F238E27FC236}">
                  <a16:creationId xmlns:a16="http://schemas.microsoft.com/office/drawing/2014/main" id="{84333B6A-3241-1B2E-DF41-5AA041E07F66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4731;p64">
              <a:extLst>
                <a:ext uri="{FF2B5EF4-FFF2-40B4-BE49-F238E27FC236}">
                  <a16:creationId xmlns:a16="http://schemas.microsoft.com/office/drawing/2014/main" id="{FB8B31A5-D234-1001-8A1C-7DA67C12B4B1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4732;p64">
              <a:extLst>
                <a:ext uri="{FF2B5EF4-FFF2-40B4-BE49-F238E27FC236}">
                  <a16:creationId xmlns:a16="http://schemas.microsoft.com/office/drawing/2014/main" id="{20632944-29F8-DA04-659C-D712114C1D65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4733;p64">
              <a:extLst>
                <a:ext uri="{FF2B5EF4-FFF2-40B4-BE49-F238E27FC236}">
                  <a16:creationId xmlns:a16="http://schemas.microsoft.com/office/drawing/2014/main" id="{E88518B3-C818-C381-561D-170112C4E6A3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4734;p64">
              <a:extLst>
                <a:ext uri="{FF2B5EF4-FFF2-40B4-BE49-F238E27FC236}">
                  <a16:creationId xmlns:a16="http://schemas.microsoft.com/office/drawing/2014/main" id="{A7028974-D52A-7845-5239-7455C710D330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4735;p64">
              <a:extLst>
                <a:ext uri="{FF2B5EF4-FFF2-40B4-BE49-F238E27FC236}">
                  <a16:creationId xmlns:a16="http://schemas.microsoft.com/office/drawing/2014/main" id="{B0A220BB-B434-9AE6-50F4-234D53908441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4736;p64">
              <a:extLst>
                <a:ext uri="{FF2B5EF4-FFF2-40B4-BE49-F238E27FC236}">
                  <a16:creationId xmlns:a16="http://schemas.microsoft.com/office/drawing/2014/main" id="{4ACB14AE-5F81-8F1B-4A65-30F3CFE4630F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4737;p64">
              <a:extLst>
                <a:ext uri="{FF2B5EF4-FFF2-40B4-BE49-F238E27FC236}">
                  <a16:creationId xmlns:a16="http://schemas.microsoft.com/office/drawing/2014/main" id="{BBA0C077-C146-7D13-DEB0-8F3186AA497F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4738;p64">
              <a:extLst>
                <a:ext uri="{FF2B5EF4-FFF2-40B4-BE49-F238E27FC236}">
                  <a16:creationId xmlns:a16="http://schemas.microsoft.com/office/drawing/2014/main" id="{2C3F6E41-647D-97AB-5676-1EF054E94025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4739;p64">
              <a:extLst>
                <a:ext uri="{FF2B5EF4-FFF2-40B4-BE49-F238E27FC236}">
                  <a16:creationId xmlns:a16="http://schemas.microsoft.com/office/drawing/2014/main" id="{5572A2F2-58E6-CA68-0653-107D85A4DEC4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4740;p64">
              <a:extLst>
                <a:ext uri="{FF2B5EF4-FFF2-40B4-BE49-F238E27FC236}">
                  <a16:creationId xmlns:a16="http://schemas.microsoft.com/office/drawing/2014/main" id="{C170AC5C-F45D-3EBA-A1FF-B75C9CAA4ACD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4741;p64">
              <a:extLst>
                <a:ext uri="{FF2B5EF4-FFF2-40B4-BE49-F238E27FC236}">
                  <a16:creationId xmlns:a16="http://schemas.microsoft.com/office/drawing/2014/main" id="{69874923-94AE-6DC9-F3CD-8B25AA432DAA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4742;p64">
              <a:extLst>
                <a:ext uri="{FF2B5EF4-FFF2-40B4-BE49-F238E27FC236}">
                  <a16:creationId xmlns:a16="http://schemas.microsoft.com/office/drawing/2014/main" id="{277A8516-E13E-1001-A811-7DC305A8A4B9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4743;p64">
              <a:extLst>
                <a:ext uri="{FF2B5EF4-FFF2-40B4-BE49-F238E27FC236}">
                  <a16:creationId xmlns:a16="http://schemas.microsoft.com/office/drawing/2014/main" id="{BE74879B-38B2-921B-E574-2774D7836574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4744;p64">
              <a:extLst>
                <a:ext uri="{FF2B5EF4-FFF2-40B4-BE49-F238E27FC236}">
                  <a16:creationId xmlns:a16="http://schemas.microsoft.com/office/drawing/2014/main" id="{8C81AE95-AC91-BE26-83E3-7E41E48DCFB5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4745;p64">
              <a:extLst>
                <a:ext uri="{FF2B5EF4-FFF2-40B4-BE49-F238E27FC236}">
                  <a16:creationId xmlns:a16="http://schemas.microsoft.com/office/drawing/2014/main" id="{071AD7CC-DB35-34B6-9CA2-7BD438B67B62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4746;p64">
              <a:extLst>
                <a:ext uri="{FF2B5EF4-FFF2-40B4-BE49-F238E27FC236}">
                  <a16:creationId xmlns:a16="http://schemas.microsoft.com/office/drawing/2014/main" id="{FC44BE86-EE98-5990-B485-F6914DC31255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4747;p64">
              <a:extLst>
                <a:ext uri="{FF2B5EF4-FFF2-40B4-BE49-F238E27FC236}">
                  <a16:creationId xmlns:a16="http://schemas.microsoft.com/office/drawing/2014/main" id="{27262101-F60D-D235-B34D-75822DD95DD8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4748;p64">
              <a:extLst>
                <a:ext uri="{FF2B5EF4-FFF2-40B4-BE49-F238E27FC236}">
                  <a16:creationId xmlns:a16="http://schemas.microsoft.com/office/drawing/2014/main" id="{17C4EF9F-72FB-855E-0D8B-F3BC59009508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4749;p64">
              <a:extLst>
                <a:ext uri="{FF2B5EF4-FFF2-40B4-BE49-F238E27FC236}">
                  <a16:creationId xmlns:a16="http://schemas.microsoft.com/office/drawing/2014/main" id="{6117C549-02A9-0604-2305-3C36EFEF0A96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4750;p64">
              <a:extLst>
                <a:ext uri="{FF2B5EF4-FFF2-40B4-BE49-F238E27FC236}">
                  <a16:creationId xmlns:a16="http://schemas.microsoft.com/office/drawing/2014/main" id="{4C19D6B8-A450-FAF3-802B-1430B333FC49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4751;p64">
              <a:extLst>
                <a:ext uri="{FF2B5EF4-FFF2-40B4-BE49-F238E27FC236}">
                  <a16:creationId xmlns:a16="http://schemas.microsoft.com/office/drawing/2014/main" id="{22B95A6B-DB9E-54F6-3DE4-EAEC4B3BCF48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4752;p64">
              <a:extLst>
                <a:ext uri="{FF2B5EF4-FFF2-40B4-BE49-F238E27FC236}">
                  <a16:creationId xmlns:a16="http://schemas.microsoft.com/office/drawing/2014/main" id="{4B201C98-3550-C56B-C1D6-14E83F1A3D05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4753;p64">
              <a:extLst>
                <a:ext uri="{FF2B5EF4-FFF2-40B4-BE49-F238E27FC236}">
                  <a16:creationId xmlns:a16="http://schemas.microsoft.com/office/drawing/2014/main" id="{B582A6A0-9086-3B7E-EDCF-89F42AF48FE0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4754;p64">
              <a:extLst>
                <a:ext uri="{FF2B5EF4-FFF2-40B4-BE49-F238E27FC236}">
                  <a16:creationId xmlns:a16="http://schemas.microsoft.com/office/drawing/2014/main" id="{7B93DE1E-D7D8-0C11-1E25-70987BB519C4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4755;p64">
              <a:extLst>
                <a:ext uri="{FF2B5EF4-FFF2-40B4-BE49-F238E27FC236}">
                  <a16:creationId xmlns:a16="http://schemas.microsoft.com/office/drawing/2014/main" id="{2FE64C3D-9828-0339-8FE6-33815DD08C6F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4756;p64">
              <a:extLst>
                <a:ext uri="{FF2B5EF4-FFF2-40B4-BE49-F238E27FC236}">
                  <a16:creationId xmlns:a16="http://schemas.microsoft.com/office/drawing/2014/main" id="{CC179044-DA75-CE71-1E66-665F747AFF37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4757;p64">
              <a:extLst>
                <a:ext uri="{FF2B5EF4-FFF2-40B4-BE49-F238E27FC236}">
                  <a16:creationId xmlns:a16="http://schemas.microsoft.com/office/drawing/2014/main" id="{3DAB62AF-9259-1731-2942-D80C15C8342F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4758;p64">
              <a:extLst>
                <a:ext uri="{FF2B5EF4-FFF2-40B4-BE49-F238E27FC236}">
                  <a16:creationId xmlns:a16="http://schemas.microsoft.com/office/drawing/2014/main" id="{158B2885-51CE-3DFB-E436-E3B5EEC977B8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4759;p64">
              <a:extLst>
                <a:ext uri="{FF2B5EF4-FFF2-40B4-BE49-F238E27FC236}">
                  <a16:creationId xmlns:a16="http://schemas.microsoft.com/office/drawing/2014/main" id="{64D2FCE4-D611-98CA-BB41-B66883EE1FA2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4760;p64">
              <a:extLst>
                <a:ext uri="{FF2B5EF4-FFF2-40B4-BE49-F238E27FC236}">
                  <a16:creationId xmlns:a16="http://schemas.microsoft.com/office/drawing/2014/main" id="{83B0F966-73D6-E59E-7452-D52E3AA0D0A3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4761;p64">
              <a:extLst>
                <a:ext uri="{FF2B5EF4-FFF2-40B4-BE49-F238E27FC236}">
                  <a16:creationId xmlns:a16="http://schemas.microsoft.com/office/drawing/2014/main" id="{CE490628-7791-35B8-51BB-2205999F715C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4762;p64">
              <a:extLst>
                <a:ext uri="{FF2B5EF4-FFF2-40B4-BE49-F238E27FC236}">
                  <a16:creationId xmlns:a16="http://schemas.microsoft.com/office/drawing/2014/main" id="{1C3C9F1E-F669-EA36-B422-586F41637A8B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4763;p64">
              <a:extLst>
                <a:ext uri="{FF2B5EF4-FFF2-40B4-BE49-F238E27FC236}">
                  <a16:creationId xmlns:a16="http://schemas.microsoft.com/office/drawing/2014/main" id="{F732D7D9-FE70-AC37-B4FC-8720314A7AD5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4764;p64">
              <a:extLst>
                <a:ext uri="{FF2B5EF4-FFF2-40B4-BE49-F238E27FC236}">
                  <a16:creationId xmlns:a16="http://schemas.microsoft.com/office/drawing/2014/main" id="{3F70E9EA-5723-2979-D02A-1E991CEC031D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4765;p64">
              <a:extLst>
                <a:ext uri="{FF2B5EF4-FFF2-40B4-BE49-F238E27FC236}">
                  <a16:creationId xmlns:a16="http://schemas.microsoft.com/office/drawing/2014/main" id="{5166CA44-859A-C300-9499-1C6293261117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523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5536831" y="915600"/>
            <a:ext cx="3230867" cy="3230867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686927" y="1984248"/>
            <a:ext cx="4703329" cy="183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proyecto permitirá demostrar la aplicación práctica de competencias clave de la carrera, integrando ciencia de datos, desarrollo de software y gestión de proyectos. Representa una oportunidad para aplicar Machine </a:t>
            </a:r>
            <a:r>
              <a:rPr lang="es-E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Learning</a:t>
            </a:r>
            <a:r>
              <a:rPr lang="es-E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en un problema real, aportando valor en la toma de decisiones financieras e inmobiliarias para personas comunes.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2694;p49">
            <a:extLst>
              <a:ext uri="{FF2B5EF4-FFF2-40B4-BE49-F238E27FC236}">
                <a16:creationId xmlns:a16="http://schemas.microsoft.com/office/drawing/2014/main" id="{F3605722-F1A0-6799-6A1A-B3A800159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9868" y="1062175"/>
            <a:ext cx="2812132" cy="50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rgbClr val="494949"/>
                </a:solidFill>
                <a:latin typeface="Fjalla One" panose="02000506040000020004" pitchFamily="2" charset="0"/>
              </a:rPr>
              <a:t>Conclusiones</a:t>
            </a:r>
            <a:endParaRPr sz="2800" dirty="0">
              <a:solidFill>
                <a:srgbClr val="494949"/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0BFA25-F329-8D17-67B2-96FD5599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05" y="1062174"/>
            <a:ext cx="2937718" cy="293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Presentación en pantalla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Roboto Condensed Light</vt:lpstr>
      <vt:lpstr>Barlow Semi Condensed Medium</vt:lpstr>
      <vt:lpstr>Barlow Semi Condensed</vt:lpstr>
      <vt:lpstr>Fjalla One</vt:lpstr>
      <vt:lpstr>Technology Consulting by Slidesgo</vt:lpstr>
      <vt:lpstr>Minerva Analytics</vt:lpstr>
      <vt:lpstr>Resumen</vt:lpstr>
      <vt:lpstr>Fundamentación</vt:lpstr>
      <vt:lpstr>Factibilidad</vt:lpstr>
      <vt:lpstr>Objetivos</vt:lpstr>
      <vt:lpstr>Metodología</vt:lpstr>
      <vt:lpstr>Planificación y Evidencias</vt:lpstr>
      <vt:lpstr>Herramientas a utilizar</vt:lpstr>
      <vt:lpstr>Conclusiones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Benjamin Contreras</dc:creator>
  <cp:lastModifiedBy>Benjamin Contreras</cp:lastModifiedBy>
  <cp:revision>1</cp:revision>
  <dcterms:modified xsi:type="dcterms:W3CDTF">2025-09-03T03:54:42Z</dcterms:modified>
</cp:coreProperties>
</file>