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79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itos Cepeda" userId="b9c6b4c2e1dbbfd2" providerId="LiveId" clId="{287E7A4A-70A4-4A4C-861A-5A36298C02BB}"/>
    <pc:docChg chg="modSld">
      <pc:chgData name="Carlitos Cepeda" userId="b9c6b4c2e1dbbfd2" providerId="LiveId" clId="{287E7A4A-70A4-4A4C-861A-5A36298C02BB}" dt="2022-09-07T10:19:48.533" v="1" actId="115"/>
      <pc:docMkLst>
        <pc:docMk/>
      </pc:docMkLst>
      <pc:sldChg chg="modSp mod">
        <pc:chgData name="Carlitos Cepeda" userId="b9c6b4c2e1dbbfd2" providerId="LiveId" clId="{287E7A4A-70A4-4A4C-861A-5A36298C02BB}" dt="2022-09-07T10:19:48.533" v="1" actId="115"/>
        <pc:sldMkLst>
          <pc:docMk/>
          <pc:sldMk cId="524352491" sldId="256"/>
        </pc:sldMkLst>
        <pc:spChg chg="mod">
          <ac:chgData name="Carlitos Cepeda" userId="b9c6b4c2e1dbbfd2" providerId="LiveId" clId="{287E7A4A-70A4-4A4C-861A-5A36298C02BB}" dt="2022-09-07T10:19:48.533" v="1" actId="115"/>
          <ac:spMkLst>
            <pc:docMk/>
            <pc:sldMk cId="524352491" sldId="256"/>
            <ac:spMk id="2" creationId="{B6EA0B05-C82D-4B1C-051A-D4272AF6C9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49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30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35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1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39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71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5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9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2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1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58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6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2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00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2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072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4" y="1692805"/>
            <a:ext cx="7197726" cy="2421464"/>
          </a:xfrm>
        </p:spPr>
        <p:txBody>
          <a:bodyPr/>
          <a:lstStyle/>
          <a:p>
            <a:r>
              <a:rPr lang="es-CL" dirty="0"/>
              <a:t> </a:t>
            </a:r>
            <a:r>
              <a:rPr lang="es-CL" sz="6600" b="1" cap="none"/>
              <a:t>RegistrAPP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43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4" y="-1354663"/>
            <a:ext cx="7197726" cy="2421464"/>
          </a:xfrm>
        </p:spPr>
        <p:txBody>
          <a:bodyPr/>
          <a:lstStyle/>
          <a:p>
            <a:r>
              <a:rPr lang="es-CL" b="1" u="sng" dirty="0"/>
              <a:t>Caso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1C4DE2F-672A-958A-4084-F74C7AFE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92" y="957845"/>
            <a:ext cx="6770372" cy="5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1B0233-A775-2C2C-C23C-B45D8DB09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2"/>
          <a:stretch/>
        </p:blipFill>
        <p:spPr>
          <a:xfrm>
            <a:off x="234949" y="1002866"/>
            <a:ext cx="2671763" cy="5439122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F25CC0-B9AD-635A-0CCA-6BC93717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999"/>
          <a:stretch/>
        </p:blipFill>
        <p:spPr>
          <a:xfrm>
            <a:off x="3144151" y="1002867"/>
            <a:ext cx="2660426" cy="543912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D9A9A0-F375-18CF-398A-23255E5BBF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963"/>
          <a:stretch/>
        </p:blipFill>
        <p:spPr>
          <a:xfrm>
            <a:off x="6102462" y="1002866"/>
            <a:ext cx="2660426" cy="5439122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7CBDEC-4EAA-470D-F9A5-289B6BFCB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9115005" y="1002867"/>
            <a:ext cx="2842046" cy="54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D59E66-51BD-5554-0E98-CC1905AC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3"/>
          <a:stretch/>
        </p:blipFill>
        <p:spPr>
          <a:xfrm>
            <a:off x="419098" y="1172276"/>
            <a:ext cx="2595565" cy="528400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AE117D3-3533-2588-3299-C9453F925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3364941" y="1172276"/>
            <a:ext cx="2661766" cy="5284000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067D147-CBE3-0408-EB99-B7CDF778C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6291261" y="1172277"/>
            <a:ext cx="2780227" cy="5282326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D475163-F8A2-90EB-53C3-21DDAC0031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9336042" y="1172276"/>
            <a:ext cx="2595565" cy="52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98E2494-29BC-E10E-41E2-3BE7825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404811" y="1400175"/>
            <a:ext cx="2427748" cy="498466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CFBA04-C9C7-1684-EF2B-715496AA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3"/>
          <a:stretch/>
        </p:blipFill>
        <p:spPr>
          <a:xfrm>
            <a:off x="3078787" y="1400174"/>
            <a:ext cx="2738440" cy="498466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D94D1A6-1EDA-75F5-B3A8-2EB426AFC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25"/>
          <a:stretch/>
        </p:blipFill>
        <p:spPr>
          <a:xfrm>
            <a:off x="6063455" y="1400174"/>
            <a:ext cx="2738440" cy="4984663"/>
          </a:xfrm>
          <a:prstGeom prst="rect">
            <a:avLst/>
          </a:prstGeom>
        </p:spPr>
      </p:pic>
      <p:pic>
        <p:nvPicPr>
          <p:cNvPr id="15" name="Imagen 1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3225313-86F5-E1C9-796C-2B1DB266D0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999"/>
          <a:stretch/>
        </p:blipFill>
        <p:spPr>
          <a:xfrm>
            <a:off x="9048122" y="1366613"/>
            <a:ext cx="2606321" cy="49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Imagen 7" descr="Código QR&#10;&#10;Descripción generada automáticamente">
            <a:extLst>
              <a:ext uri="{FF2B5EF4-FFF2-40B4-BE49-F238E27FC236}">
                <a16:creationId xmlns:a16="http://schemas.microsoft.com/office/drawing/2014/main" id="{0C3CE67E-324D-E445-D052-241CAAA11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36"/>
          <a:stretch/>
        </p:blipFill>
        <p:spPr>
          <a:xfrm>
            <a:off x="371301" y="1299458"/>
            <a:ext cx="2405150" cy="4941726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585C59-BEA1-A592-B521-344DCA899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2998122" y="1299458"/>
            <a:ext cx="2548554" cy="4941726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3DCCC3-C4EA-3EF4-808A-180FA54DD9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273"/>
          <a:stretch/>
        </p:blipFill>
        <p:spPr>
          <a:xfrm>
            <a:off x="5768347" y="1299458"/>
            <a:ext cx="2548554" cy="4941726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D0AA70-6D0C-4192-478E-D9178117A1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2"/>
          <a:stretch/>
        </p:blipFill>
        <p:spPr>
          <a:xfrm>
            <a:off x="8538572" y="1299458"/>
            <a:ext cx="2716889" cy="4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843" y="817370"/>
            <a:ext cx="9208309" cy="2773727"/>
          </a:xfrm>
        </p:spPr>
        <p:txBody>
          <a:bodyPr/>
          <a:lstStyle/>
          <a:p>
            <a:r>
              <a:rPr lang="es-CL" b="1" dirty="0"/>
              <a:t>Presentación de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2770" y="5000873"/>
            <a:ext cx="7197726" cy="1405467"/>
          </a:xfrm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306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16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 RegistrAPP</vt:lpstr>
      <vt:lpstr>Caso de uso</vt:lpstr>
      <vt:lpstr>Mock UP</vt:lpstr>
      <vt:lpstr>Mock UP</vt:lpstr>
      <vt:lpstr>Mock UP</vt:lpstr>
      <vt:lpstr>Mock UP</vt:lpstr>
      <vt:lpstr>Presentación de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RegistroAPP</dc:title>
  <dc:creator>Carlitos Cepeda</dc:creator>
  <cp:lastModifiedBy>Carlitos Cepeda</cp:lastModifiedBy>
  <cp:revision>1</cp:revision>
  <dcterms:created xsi:type="dcterms:W3CDTF">2022-09-07T09:41:44Z</dcterms:created>
  <dcterms:modified xsi:type="dcterms:W3CDTF">2022-09-07T10:19:50Z</dcterms:modified>
</cp:coreProperties>
</file>