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879" autoAdjust="0"/>
  </p:normalViewPr>
  <p:slideViewPr>
    <p:cSldViewPr snapToGrid="0">
      <p:cViewPr varScale="1">
        <p:scale>
          <a:sx n="78" d="100"/>
          <a:sy n="78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49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30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35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1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39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371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5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99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21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01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58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55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64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25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00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29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A2A060-7237-4906-A246-2471DAC862B1}" type="datetimeFigureOut">
              <a:rPr lang="es-CL" smtClean="0"/>
              <a:t>07-09-2022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23D083-B058-4A52-96EF-5A20B8F27A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072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494" y="790762"/>
            <a:ext cx="7197726" cy="2421464"/>
          </a:xfrm>
        </p:spPr>
        <p:txBody>
          <a:bodyPr/>
          <a:lstStyle/>
          <a:p>
            <a:r>
              <a:rPr lang="es-CL" dirty="0"/>
              <a:t> </a:t>
            </a:r>
            <a:r>
              <a:rPr lang="es-CL" sz="6600" b="1" cap="none" dirty="0" err="1"/>
              <a:t>RegistrAPP</a:t>
            </a:r>
            <a:endParaRPr lang="es-CL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0865" y="3533116"/>
            <a:ext cx="5301049" cy="300360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CL" dirty="0"/>
              <a:t>Integrantes:</a:t>
            </a:r>
          </a:p>
          <a:p>
            <a:pPr marL="285750" indent="-285750" algn="l">
              <a:buFontTx/>
              <a:buChar char="-"/>
            </a:pPr>
            <a:r>
              <a:rPr lang="es-CL" dirty="0"/>
              <a:t>Benjamín Cepeda Santibáñez</a:t>
            </a:r>
          </a:p>
          <a:p>
            <a:pPr marL="285750" indent="-285750" algn="l">
              <a:buFontTx/>
              <a:buChar char="-"/>
            </a:pPr>
            <a:r>
              <a:rPr lang="es-CL" dirty="0"/>
              <a:t>Sebastián sierpe</a:t>
            </a:r>
          </a:p>
          <a:p>
            <a:pPr algn="l"/>
            <a:r>
              <a:rPr lang="es-CL" dirty="0"/>
              <a:t>Profesor:</a:t>
            </a:r>
          </a:p>
          <a:p>
            <a:pPr marL="285750" indent="-285750" algn="l">
              <a:buFontTx/>
              <a:buChar char="-"/>
            </a:pPr>
            <a:r>
              <a:rPr lang="es-CL" dirty="0"/>
              <a:t>Viviana Poblete</a:t>
            </a:r>
          </a:p>
          <a:p>
            <a:pPr algn="l"/>
            <a:r>
              <a:rPr lang="es-CL" dirty="0"/>
              <a:t>Sección:</a:t>
            </a:r>
          </a:p>
          <a:p>
            <a:pPr algn="l"/>
            <a:r>
              <a:rPr lang="es-CL" dirty="0"/>
              <a:t>Pgy4121-006d</a:t>
            </a:r>
          </a:p>
          <a:p>
            <a:pPr algn="l"/>
            <a:r>
              <a:rPr lang="es-CL" dirty="0"/>
              <a:t>Enlace repositorio:</a:t>
            </a:r>
          </a:p>
          <a:p>
            <a:pPr algn="l"/>
            <a:r>
              <a:rPr lang="es-CL" dirty="0"/>
              <a:t>https://github.com/Benja-elias0212/RegistrAPP_Cepeda_Sierpe_006D.git</a:t>
            </a:r>
          </a:p>
          <a:p>
            <a:pPr algn="l"/>
            <a:endParaRPr lang="es-CL" dirty="0"/>
          </a:p>
        </p:txBody>
      </p:sp>
      <p:pic>
        <p:nvPicPr>
          <p:cNvPr id="1028" name="Picture 4" descr="Duoc UC Logo PNG Vector (AI) Free Download">
            <a:extLst>
              <a:ext uri="{FF2B5EF4-FFF2-40B4-BE49-F238E27FC236}">
                <a16:creationId xmlns:a16="http://schemas.microsoft.com/office/drawing/2014/main" id="{2A030BD6-F49D-4C6C-A6DE-E3465CEC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5" y="155030"/>
            <a:ext cx="2487312" cy="248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Benja-elias0212/RegistrAPP_Cepeda_Sierpe_006D/main/src/assets/favicon.png">
            <a:extLst>
              <a:ext uri="{FF2B5EF4-FFF2-40B4-BE49-F238E27FC236}">
                <a16:creationId xmlns:a16="http://schemas.microsoft.com/office/drawing/2014/main" id="{4B04E04B-54A1-4504-9145-37CA571C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86" y="4126698"/>
            <a:ext cx="1816443" cy="18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4" y="-1354663"/>
            <a:ext cx="7197726" cy="2421464"/>
          </a:xfrm>
        </p:spPr>
        <p:txBody>
          <a:bodyPr/>
          <a:lstStyle/>
          <a:p>
            <a:r>
              <a:rPr lang="es-CL" b="1" u="sng" dirty="0"/>
              <a:t>Caso de uso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1C4DE2F-672A-958A-4084-F74C7AFE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92" y="957845"/>
            <a:ext cx="6770372" cy="57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49" y="-1593320"/>
            <a:ext cx="7197726" cy="2421464"/>
          </a:xfrm>
        </p:spPr>
        <p:txBody>
          <a:bodyPr/>
          <a:lstStyle/>
          <a:p>
            <a:r>
              <a:rPr lang="es-CL" u="sng" dirty="0"/>
              <a:t>Mock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1B0233-A775-2C2C-C23C-B45D8DB09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882"/>
          <a:stretch/>
        </p:blipFill>
        <p:spPr>
          <a:xfrm>
            <a:off x="234949" y="1002866"/>
            <a:ext cx="2671763" cy="5439122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9F25CC0-B9AD-635A-0CCA-6BC937178A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999"/>
          <a:stretch/>
        </p:blipFill>
        <p:spPr>
          <a:xfrm>
            <a:off x="3144151" y="1002867"/>
            <a:ext cx="2660426" cy="543912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D9A9A0-F375-18CF-398A-23255E5BBF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963"/>
          <a:stretch/>
        </p:blipFill>
        <p:spPr>
          <a:xfrm>
            <a:off x="6102462" y="1002866"/>
            <a:ext cx="2660426" cy="5439122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7CBDEC-4EAA-470D-F9A5-289B6BFCB9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17"/>
          <a:stretch/>
        </p:blipFill>
        <p:spPr>
          <a:xfrm>
            <a:off x="9115005" y="1002867"/>
            <a:ext cx="2842046" cy="54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49" y="-1593320"/>
            <a:ext cx="7197726" cy="2421464"/>
          </a:xfrm>
        </p:spPr>
        <p:txBody>
          <a:bodyPr/>
          <a:lstStyle/>
          <a:p>
            <a:r>
              <a:rPr lang="es-CL" u="sng" dirty="0"/>
              <a:t>Mock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D59E66-51BD-5554-0E98-CC1905AC9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883"/>
          <a:stretch/>
        </p:blipFill>
        <p:spPr>
          <a:xfrm>
            <a:off x="419098" y="1172276"/>
            <a:ext cx="2595565" cy="528400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AE117D3-3533-2588-3299-C9453F9257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000"/>
          <a:stretch/>
        </p:blipFill>
        <p:spPr>
          <a:xfrm>
            <a:off x="3364941" y="1172276"/>
            <a:ext cx="2661766" cy="5284000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067D147-CBE3-0408-EB99-B7CDF778C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000"/>
          <a:stretch/>
        </p:blipFill>
        <p:spPr>
          <a:xfrm>
            <a:off x="6291261" y="1172277"/>
            <a:ext cx="2780227" cy="5282326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D475163-F8A2-90EB-53C3-21DDAC0031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17"/>
          <a:stretch/>
        </p:blipFill>
        <p:spPr>
          <a:xfrm>
            <a:off x="9336042" y="1172276"/>
            <a:ext cx="2595565" cy="52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49" y="-1593320"/>
            <a:ext cx="7197726" cy="2421464"/>
          </a:xfrm>
        </p:spPr>
        <p:txBody>
          <a:bodyPr/>
          <a:lstStyle/>
          <a:p>
            <a:r>
              <a:rPr lang="es-CL" u="sng" dirty="0"/>
              <a:t>Mock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98E2494-29BC-E10E-41E2-3BE7825B1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17"/>
          <a:stretch/>
        </p:blipFill>
        <p:spPr>
          <a:xfrm>
            <a:off x="404811" y="1400175"/>
            <a:ext cx="2427748" cy="4984663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FCFBA04-C9C7-1684-EF2B-715496AA0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883"/>
          <a:stretch/>
        </p:blipFill>
        <p:spPr>
          <a:xfrm>
            <a:off x="3078787" y="1400174"/>
            <a:ext cx="2738440" cy="4984663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D94D1A6-1EDA-75F5-B3A8-2EB426AFC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25"/>
          <a:stretch/>
        </p:blipFill>
        <p:spPr>
          <a:xfrm>
            <a:off x="6063455" y="1400174"/>
            <a:ext cx="2738440" cy="4984663"/>
          </a:xfrm>
          <a:prstGeom prst="rect">
            <a:avLst/>
          </a:prstGeom>
        </p:spPr>
      </p:pic>
      <p:pic>
        <p:nvPicPr>
          <p:cNvPr id="15" name="Imagen 1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3225313-86F5-E1C9-796C-2B1DB266D0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999"/>
          <a:stretch/>
        </p:blipFill>
        <p:spPr>
          <a:xfrm>
            <a:off x="9048122" y="1366613"/>
            <a:ext cx="2606321" cy="49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49" y="-1593320"/>
            <a:ext cx="7197726" cy="2421464"/>
          </a:xfrm>
        </p:spPr>
        <p:txBody>
          <a:bodyPr/>
          <a:lstStyle/>
          <a:p>
            <a:r>
              <a:rPr lang="es-CL" u="sng" dirty="0"/>
              <a:t>Mock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" name="Imagen 7" descr="Código QR&#10;&#10;Descripción generada automáticamente">
            <a:extLst>
              <a:ext uri="{FF2B5EF4-FFF2-40B4-BE49-F238E27FC236}">
                <a16:creationId xmlns:a16="http://schemas.microsoft.com/office/drawing/2014/main" id="{0C3CE67E-324D-E445-D052-241CAAA11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136"/>
          <a:stretch/>
        </p:blipFill>
        <p:spPr>
          <a:xfrm>
            <a:off x="371301" y="1299458"/>
            <a:ext cx="2405150" cy="4941726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585C59-BEA1-A592-B521-344DCA899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000"/>
          <a:stretch/>
        </p:blipFill>
        <p:spPr>
          <a:xfrm>
            <a:off x="2998122" y="1299458"/>
            <a:ext cx="2548554" cy="4941726"/>
          </a:xfrm>
          <a:prstGeom prst="rect">
            <a:avLst/>
          </a:prstGeom>
        </p:spPr>
      </p:pic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3DCCC3-C4EA-3EF4-808A-180FA54DD9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40273"/>
          <a:stretch/>
        </p:blipFill>
        <p:spPr>
          <a:xfrm>
            <a:off x="5768347" y="1299458"/>
            <a:ext cx="2548554" cy="4941726"/>
          </a:xfrm>
          <a:prstGeom prst="rect">
            <a:avLst/>
          </a:prstGeom>
        </p:spPr>
      </p:pic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0D0AA70-6D0C-4192-478E-D9178117A1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r="39882"/>
          <a:stretch/>
        </p:blipFill>
        <p:spPr>
          <a:xfrm>
            <a:off x="8538572" y="1299458"/>
            <a:ext cx="2716889" cy="48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0B05-C82D-4B1C-051A-D4272AF6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843" y="817370"/>
            <a:ext cx="9208309" cy="2773727"/>
          </a:xfrm>
        </p:spPr>
        <p:txBody>
          <a:bodyPr/>
          <a:lstStyle/>
          <a:p>
            <a:r>
              <a:rPr lang="es-CL" b="1" dirty="0"/>
              <a:t>Presentación de aplicación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B16-343F-888F-D590-D52E9AEC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2770" y="5000873"/>
            <a:ext cx="7197726" cy="1405467"/>
          </a:xfrm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7306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</TotalTime>
  <Words>50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 RegistrAPP</vt:lpstr>
      <vt:lpstr>Caso de uso</vt:lpstr>
      <vt:lpstr>Mock UP</vt:lpstr>
      <vt:lpstr>Mock UP</vt:lpstr>
      <vt:lpstr>Mock UP</vt:lpstr>
      <vt:lpstr>Mock UP</vt:lpstr>
      <vt:lpstr>Presentación de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RegistroAPP</dc:title>
  <dc:creator>Carlitos Cepeda</dc:creator>
  <cp:lastModifiedBy>PC0X</cp:lastModifiedBy>
  <cp:revision>2</cp:revision>
  <dcterms:created xsi:type="dcterms:W3CDTF">2022-09-07T09:41:44Z</dcterms:created>
  <dcterms:modified xsi:type="dcterms:W3CDTF">2022-09-07T18:53:18Z</dcterms:modified>
</cp:coreProperties>
</file>