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27A1-FF67-4BF2-9739-DF21505A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C3034-3E6F-3095-DEF8-B4D86272F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1C5E-17D5-48B7-2311-C7AFFDB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A3F9-B638-6E06-8111-B78C2589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B46C-462D-E387-3559-5DCA0903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0171-B5F2-57EA-C6A5-36131B54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8AAF-4314-43F2-5A6D-88CF0C206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77EF-539C-CD78-76C5-D4BF0EED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02DA-A9E0-EE7A-0F77-04AA2417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1EBA-5BB6-363A-DFBD-1353B1E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09716-3639-26FC-5C98-BA36FC24E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FFC82-6FE6-648E-65BB-6F1B0BDD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C01F-610C-CE02-8BDA-5C8385B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80BDF-D687-97C8-A360-A672C9BE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DFC4-8A99-B7C2-F1EB-33AB9F4A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4665-C882-ED89-1F28-336B6F52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F0A3-2394-268C-AB0A-6BF36DB4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C451-0759-E97B-BCC1-15A3187D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F053-E14F-AE65-89D2-6B7E6C8F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83D6-59F0-0776-C219-7BF0D258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A077-0540-4EC9-1A23-894E3A0B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35D6-6DAF-DC66-1848-8409DD2A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22E4-A154-6E5A-8A8F-B2674FA8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83AB-FAB5-E950-5BD5-E1566053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99FF-E0E6-6A68-F325-C86FF0FF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1D6-79C0-5200-284E-FA6BD19B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5A15-5B13-E6F2-5C26-E5F9B94F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4162-3DE6-5435-04AF-3377E971A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B37D-8E06-ECA9-14C1-6813060D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D621-2F13-B08E-E846-28E92B20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47B23-C58E-5280-D6BC-A08CA7BD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4E4A-1DF9-7663-B634-FAAD6429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DAF3-A455-C28D-C9F4-D10B68DA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33CCC-5095-AD03-3B3E-63A8CA27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26F39-4AAC-53D2-7591-28D678590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96135-A9ED-4468-ADB1-16CC40FDE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98519-2528-9659-9601-E83F87A7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06E4C-11D4-E45F-3672-AE4CE804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2FD56-BBD7-D3B4-45C8-F05315D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119A-2B7C-0A88-239F-00172AF0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2C572-C731-37C7-E355-9287965C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B9B39-7A0C-5465-9EF9-61D7D99B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F425-16EA-AA07-59FD-338BB74A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D5E08-C65A-C343-73C0-BE0977C9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3A3EE-BA4C-C740-E610-56D28538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B255-AB80-3515-CBBA-44535027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9BBF-3165-ACEB-1183-BCED814A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7D01-8CA5-2DC6-BEEA-15DF7252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64E13-003D-D618-78CF-D710481A4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5193E-8014-A2F9-1907-815BEF50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7E4BF-E654-6055-C366-F786D031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ECAE-E0B9-8AB7-E72C-FD01EBDA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E3C8-F37F-6F74-45F9-7E74A5ED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CF34-012C-760A-80F8-4C5F5098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3AFED-C514-B46E-2695-A0E012D7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8182-00DD-BA4B-967A-5F872154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9968-DABF-2AF1-6EC2-BC6014C2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46B2-9BAA-A1D1-3CEF-C178A548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089F1-05DA-6F1D-40E6-554A1AF3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6369-C259-C496-61AA-82E9FD81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331B-6C6F-DA42-0AE5-3372A4B6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F3579-45B3-48E0-8283-AF46247B838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95F6-0DBD-2A0B-3CAA-03396ADB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88F9-B26C-31C7-DB4B-927C5F44B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F7516-B00C-4B10-8F22-5E96ABF5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D6F92DC-D806-3DE5-84C9-05C8B4F7A8E1}"/>
              </a:ext>
            </a:extLst>
          </p:cNvPr>
          <p:cNvGrpSpPr/>
          <p:nvPr/>
        </p:nvGrpSpPr>
        <p:grpSpPr>
          <a:xfrm>
            <a:off x="1074634" y="549304"/>
            <a:ext cx="10611969" cy="5603624"/>
            <a:chOff x="1074634" y="549304"/>
            <a:chExt cx="10611969" cy="560362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97F81AD-93D2-FC69-6E40-08188AA7842D}"/>
                </a:ext>
              </a:extLst>
            </p:cNvPr>
            <p:cNvGrpSpPr/>
            <p:nvPr/>
          </p:nvGrpSpPr>
          <p:grpSpPr>
            <a:xfrm>
              <a:off x="1074634" y="549304"/>
              <a:ext cx="4986723" cy="5603624"/>
              <a:chOff x="1439477" y="1003997"/>
              <a:chExt cx="4986723" cy="560362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32D9EB5-5632-D0D8-5EAD-6CDD1C403A38}"/>
                  </a:ext>
                </a:extLst>
              </p:cNvPr>
              <p:cNvSpPr txBox="1"/>
              <p:nvPr/>
            </p:nvSpPr>
            <p:spPr>
              <a:xfrm>
                <a:off x="4039112" y="2621439"/>
                <a:ext cx="1053494" cy="24622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000" b="1" dirty="0"/>
                  <a:t>Receive thread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3D1523F-60CA-C601-2716-37AAF340C5D2}"/>
                  </a:ext>
                </a:extLst>
              </p:cNvPr>
              <p:cNvGrpSpPr/>
              <p:nvPr/>
            </p:nvGrpSpPr>
            <p:grpSpPr>
              <a:xfrm>
                <a:off x="3528060" y="2832098"/>
                <a:ext cx="1544320" cy="281940"/>
                <a:chOff x="3545840" y="2862580"/>
                <a:chExt cx="1544320" cy="28194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6F739E9-2146-1BC4-E7E6-7C907C4B4D85}"/>
                    </a:ext>
                  </a:extLst>
                </p:cNvPr>
                <p:cNvCxnSpPr/>
                <p:nvPr/>
              </p:nvCxnSpPr>
              <p:spPr>
                <a:xfrm>
                  <a:off x="3545840" y="2867660"/>
                  <a:ext cx="15443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C207E4E-A607-80C8-9E53-DB73299DF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5080" y="2862580"/>
                  <a:ext cx="0" cy="2819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A051DAE-FEC9-00AD-D637-497DF7036A2E}"/>
                  </a:ext>
                </a:extLst>
              </p:cNvPr>
              <p:cNvSpPr/>
              <p:nvPr/>
            </p:nvSpPr>
            <p:spPr>
              <a:xfrm>
                <a:off x="4565858" y="3118588"/>
                <a:ext cx="976421" cy="71173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he-IL" sz="1000" dirty="0"/>
                  <a:t>המתנה לקבלת הודעה מה</a:t>
                </a:r>
                <a:r>
                  <a:rPr lang="en-US" sz="1000" dirty="0"/>
                  <a:t>serial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19FF63A-B1D4-D144-75DC-497F889A05E6}"/>
                  </a:ext>
                </a:extLst>
              </p:cNvPr>
              <p:cNvGrpSpPr/>
              <p:nvPr/>
            </p:nvGrpSpPr>
            <p:grpSpPr>
              <a:xfrm>
                <a:off x="1439477" y="1740665"/>
                <a:ext cx="2755900" cy="2458899"/>
                <a:chOff x="1452220" y="1734638"/>
                <a:chExt cx="2755900" cy="245889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94FAFF-092F-B83A-627A-54965025F5B7}"/>
                    </a:ext>
                  </a:extLst>
                </p:cNvPr>
                <p:cNvSpPr txBox="1"/>
                <p:nvPr/>
              </p:nvSpPr>
              <p:spPr>
                <a:xfrm>
                  <a:off x="2428092" y="1734638"/>
                  <a:ext cx="1149674" cy="246221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000" b="1" dirty="0"/>
                    <a:t>Main() – Thread 1</a:t>
                  </a:r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6D28B7D1-4C0C-0142-BC31-7E1F05C90957}"/>
                    </a:ext>
                  </a:extLst>
                </p:cNvPr>
                <p:cNvGrpSpPr/>
                <p:nvPr/>
              </p:nvGrpSpPr>
              <p:grpSpPr>
                <a:xfrm>
                  <a:off x="1452220" y="2004058"/>
                  <a:ext cx="2755900" cy="2189479"/>
                  <a:chOff x="1376680" y="2019298"/>
                  <a:chExt cx="2755900" cy="2189479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6CFF592D-0059-3726-A4BA-D9FF3E2BD7F3}"/>
                      </a:ext>
                    </a:extLst>
                  </p:cNvPr>
                  <p:cNvGrpSpPr/>
                  <p:nvPr/>
                </p:nvGrpSpPr>
                <p:grpSpPr>
                  <a:xfrm>
                    <a:off x="1376680" y="2019298"/>
                    <a:ext cx="2755900" cy="2189479"/>
                    <a:chOff x="2799080" y="1899920"/>
                    <a:chExt cx="2755900" cy="2189479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4281A44D-75CF-ADDC-F99E-3570D82EA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240" y="1899920"/>
                      <a:ext cx="1229360" cy="436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he-IL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הגדרת המחלקה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sz="7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SensorDataPlot</a:t>
                      </a:r>
                      <a:r>
                        <a:rPr lang="en-US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() </a:t>
                      </a: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AE41ABD0-6722-2931-D43F-A41F22C6B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0460" y="2532380"/>
                      <a:ext cx="1229360" cy="436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he-IL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הגדרת המחלקה</a:t>
                      </a:r>
                      <a:r>
                        <a:rPr lang="en-US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sz="7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ArduinoCommunication</a:t>
                      </a:r>
                      <a:r>
                        <a:rPr lang="en-US" sz="7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() </a:t>
                      </a:r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6DE35B3-06D2-9B8B-E9E8-1CD0CD653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99080" y="2997198"/>
                      <a:ext cx="2755900" cy="1092201"/>
                      <a:chOff x="2870200" y="3429000"/>
                      <a:chExt cx="2755900" cy="1092201"/>
                    </a:xfrm>
                  </p:grpSpPr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47FE880C-9313-0509-8C0D-DF8BEC96B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64180" y="3668601"/>
                        <a:ext cx="2661920" cy="852600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FCBA225C-3740-A847-A893-1E92DE043F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70200" y="3429000"/>
                        <a:ext cx="2707639" cy="1021765"/>
                        <a:chOff x="2865120" y="3429000"/>
                        <a:chExt cx="2707639" cy="1021765"/>
                      </a:xfrm>
                    </p:grpSpPr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3EA40AE1-AB56-B6CD-3B05-E449C76D98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65120" y="3429000"/>
                          <a:ext cx="976549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1">
                          <a:spAutoFit/>
                        </a:bodyPr>
                        <a:lstStyle/>
                        <a:p>
                          <a:r>
                            <a:rPr lang="en-US" sz="1000" b="1" dirty="0"/>
                            <a:t>Plotter object</a:t>
                          </a:r>
                        </a:p>
                      </p:txBody>
                    </p:sp>
                    <p:sp>
                      <p:nvSpPr>
                        <p:cNvPr id="13" name="Rectangle: Rounded Corners 12">
                          <a:extLst>
                            <a:ext uri="{FF2B5EF4-FFF2-40B4-BE49-F238E27FC236}">
                              <a16:creationId xmlns:a16="http://schemas.microsoft.com/office/drawing/2014/main" id="{F5B30EDB-D48C-A01B-D1F5-E32FDB8B32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27929" y="3821530"/>
                          <a:ext cx="782320" cy="375920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r>
                            <a:rPr lang="en-US" sz="600" dirty="0"/>
                            <a:t>Data member </a:t>
                          </a:r>
                          <a:r>
                            <a:rPr lang="en-US" sz="600" dirty="0" err="1"/>
                            <a:t>sensor_data</a:t>
                          </a:r>
                          <a:r>
                            <a:rPr lang="en-US" sz="600" dirty="0"/>
                            <a:t>(list)</a:t>
                          </a:r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4" name="Rectangle: Rounded Corners 13">
                              <a:extLst>
                                <a:ext uri="{FF2B5EF4-FFF2-40B4-BE49-F238E27FC236}">
                                  <a16:creationId xmlns:a16="http://schemas.microsoft.com/office/drawing/2014/main" id="{975D71A7-F7CB-E62B-C0FF-0D4E576E60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91918" y="3770045"/>
                              <a:ext cx="1180841" cy="680720"/>
                            </a:xfrm>
                            <a:prstGeom prst="roundRect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1" anchor="ctr"/>
                            <a:lstStyle/>
                            <a:p>
                              <a:pPr algn="ctr" rtl="1"/>
                              <a:r>
                                <a:rPr lang="he-IL" sz="900" dirty="0"/>
                                <a:t>עדכון הגרף המוצג אחת ל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𝑚𝑠</m:t>
                                  </m:r>
                                </m:oMath>
                              </a14:m>
                              <a:r>
                                <a:rPr lang="he-IL" sz="900" dirty="0"/>
                                <a:t> באמצעות </a:t>
                              </a:r>
                              <a:br>
                                <a:rPr lang="en-US" sz="900" dirty="0"/>
                              </a:br>
                              <a:r>
                                <a:rPr lang="en-US" sz="900" dirty="0" err="1"/>
                                <a:t>FuncAnimation</a:t>
                              </a:r>
                              <a:r>
                                <a:rPr lang="en-US" sz="900" dirty="0"/>
                                <a:t>()</a:t>
                              </a: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4" name="Rectangle: Rounded Corners 13">
                              <a:extLst>
                                <a:ext uri="{FF2B5EF4-FFF2-40B4-BE49-F238E27FC236}">
                                  <a16:creationId xmlns:a16="http://schemas.microsoft.com/office/drawing/2014/main" id="{975D71A7-F7CB-E62B-C0FF-0D4E576E6029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391918" y="3770045"/>
                              <a:ext cx="1180841" cy="680720"/>
                            </a:xfrm>
                            <a:prstGeom prst="roundRect">
                              <a:avLst/>
                            </a:prstGeom>
                            <a:blipFill>
                              <a:blip r:embed="rId2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16" name="Straight Connector 15">
                          <a:extLst>
                            <a:ext uri="{FF2B5EF4-FFF2-40B4-BE49-F238E27FC236}">
                              <a16:creationId xmlns:a16="http://schemas.microsoft.com/office/drawing/2014/main" id="{4685D0F5-D6CF-A9EE-5232-FDAC03343DF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7640" y="4050130"/>
                          <a:ext cx="375920" cy="0"/>
                        </a:xfrm>
                        <a:prstGeom prst="line">
                          <a:avLst/>
                        </a:prstGeom>
                        <a:ln w="19050" cap="flat" cmpd="sng" algn="ctr">
                          <a:solidFill>
                            <a:schemeClr val="accent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E5459505-5BC2-8A6D-3E17-108F7CA52BF1}"/>
                        </a:ext>
                      </a:extLst>
                    </p:cNvPr>
                    <p:cNvCxnSpPr>
                      <a:cxnSpLocks/>
                      <a:endCxn id="10" idx="0"/>
                    </p:cNvCxnSpPr>
                    <p:nvPr/>
                  </p:nvCxnSpPr>
                  <p:spPr>
                    <a:xfrm>
                      <a:off x="4295140" y="2336800"/>
                      <a:ext cx="0" cy="1955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4D3B2CF3-1967-F1B6-3D31-EE37FDD8CD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12920" y="2979840"/>
                      <a:ext cx="0" cy="23716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BC1DE330-E4F2-4939-5EC3-6B6F44B7A0F1}"/>
                      </a:ext>
                    </a:extLst>
                  </p:cNvPr>
                  <p:cNvSpPr/>
                  <p:nvPr/>
                </p:nvSpPr>
                <p:spPr>
                  <a:xfrm rot="20389891">
                    <a:off x="2688746" y="3945041"/>
                    <a:ext cx="225748" cy="247108"/>
                  </a:xfrm>
                  <a:custGeom>
                    <a:avLst/>
                    <a:gdLst>
                      <a:gd name="connsiteX0" fmla="*/ 213691 w 213691"/>
                      <a:gd name="connsiteY0" fmla="*/ 269866 h 274946"/>
                      <a:gd name="connsiteX1" fmla="*/ 188291 w 213691"/>
                      <a:gd name="connsiteY1" fmla="*/ 274946 h 274946"/>
                      <a:gd name="connsiteX2" fmla="*/ 132411 w 213691"/>
                      <a:gd name="connsiteY2" fmla="*/ 259706 h 274946"/>
                      <a:gd name="connsiteX3" fmla="*/ 107011 w 213691"/>
                      <a:gd name="connsiteY3" fmla="*/ 254626 h 274946"/>
                      <a:gd name="connsiteX4" fmla="*/ 86691 w 213691"/>
                      <a:gd name="connsiteY4" fmla="*/ 244466 h 274946"/>
                      <a:gd name="connsiteX5" fmla="*/ 61291 w 213691"/>
                      <a:gd name="connsiteY5" fmla="*/ 234306 h 274946"/>
                      <a:gd name="connsiteX6" fmla="*/ 20651 w 213691"/>
                      <a:gd name="connsiteY6" fmla="*/ 213986 h 274946"/>
                      <a:gd name="connsiteX7" fmla="*/ 331 w 213691"/>
                      <a:gd name="connsiteY7" fmla="*/ 163186 h 274946"/>
                      <a:gd name="connsiteX8" fmla="*/ 15571 w 213691"/>
                      <a:gd name="connsiteY8" fmla="*/ 61586 h 274946"/>
                      <a:gd name="connsiteX9" fmla="*/ 81611 w 213691"/>
                      <a:gd name="connsiteY9" fmla="*/ 5706 h 274946"/>
                      <a:gd name="connsiteX10" fmla="*/ 96851 w 213691"/>
                      <a:gd name="connsiteY10" fmla="*/ 626 h 274946"/>
                      <a:gd name="connsiteX11" fmla="*/ 173051 w 213691"/>
                      <a:gd name="connsiteY11" fmla="*/ 626 h 274946"/>
                      <a:gd name="connsiteX0" fmla="*/ 242459 w 242459"/>
                      <a:gd name="connsiteY0" fmla="*/ 269866 h 274946"/>
                      <a:gd name="connsiteX1" fmla="*/ 217059 w 242459"/>
                      <a:gd name="connsiteY1" fmla="*/ 274946 h 274946"/>
                      <a:gd name="connsiteX2" fmla="*/ 161179 w 242459"/>
                      <a:gd name="connsiteY2" fmla="*/ 259706 h 274946"/>
                      <a:gd name="connsiteX3" fmla="*/ 135779 w 242459"/>
                      <a:gd name="connsiteY3" fmla="*/ 254626 h 274946"/>
                      <a:gd name="connsiteX4" fmla="*/ 115459 w 242459"/>
                      <a:gd name="connsiteY4" fmla="*/ 244466 h 274946"/>
                      <a:gd name="connsiteX5" fmla="*/ 90059 w 242459"/>
                      <a:gd name="connsiteY5" fmla="*/ 234306 h 274946"/>
                      <a:gd name="connsiteX6" fmla="*/ 49419 w 242459"/>
                      <a:gd name="connsiteY6" fmla="*/ 213986 h 274946"/>
                      <a:gd name="connsiteX7" fmla="*/ 86 w 242459"/>
                      <a:gd name="connsiteY7" fmla="*/ 131194 h 274946"/>
                      <a:gd name="connsiteX8" fmla="*/ 44339 w 242459"/>
                      <a:gd name="connsiteY8" fmla="*/ 61586 h 274946"/>
                      <a:gd name="connsiteX9" fmla="*/ 110379 w 242459"/>
                      <a:gd name="connsiteY9" fmla="*/ 5706 h 274946"/>
                      <a:gd name="connsiteX10" fmla="*/ 125619 w 242459"/>
                      <a:gd name="connsiteY10" fmla="*/ 626 h 274946"/>
                      <a:gd name="connsiteX11" fmla="*/ 201819 w 242459"/>
                      <a:gd name="connsiteY11" fmla="*/ 626 h 274946"/>
                      <a:gd name="connsiteX0" fmla="*/ 242407 w 242407"/>
                      <a:gd name="connsiteY0" fmla="*/ 269866 h 274946"/>
                      <a:gd name="connsiteX1" fmla="*/ 217007 w 242407"/>
                      <a:gd name="connsiteY1" fmla="*/ 274946 h 274946"/>
                      <a:gd name="connsiteX2" fmla="*/ 161127 w 242407"/>
                      <a:gd name="connsiteY2" fmla="*/ 259706 h 274946"/>
                      <a:gd name="connsiteX3" fmla="*/ 135727 w 242407"/>
                      <a:gd name="connsiteY3" fmla="*/ 254626 h 274946"/>
                      <a:gd name="connsiteX4" fmla="*/ 115407 w 242407"/>
                      <a:gd name="connsiteY4" fmla="*/ 244466 h 274946"/>
                      <a:gd name="connsiteX5" fmla="*/ 90007 w 242407"/>
                      <a:gd name="connsiteY5" fmla="*/ 234306 h 274946"/>
                      <a:gd name="connsiteX6" fmla="*/ 49367 w 242407"/>
                      <a:gd name="connsiteY6" fmla="*/ 213986 h 274946"/>
                      <a:gd name="connsiteX7" fmla="*/ 34 w 242407"/>
                      <a:gd name="connsiteY7" fmla="*/ 131194 h 274946"/>
                      <a:gd name="connsiteX8" fmla="*/ 57146 w 242407"/>
                      <a:gd name="connsiteY8" fmla="*/ 15101 h 274946"/>
                      <a:gd name="connsiteX9" fmla="*/ 110327 w 242407"/>
                      <a:gd name="connsiteY9" fmla="*/ 5706 h 274946"/>
                      <a:gd name="connsiteX10" fmla="*/ 125567 w 242407"/>
                      <a:gd name="connsiteY10" fmla="*/ 626 h 274946"/>
                      <a:gd name="connsiteX11" fmla="*/ 201767 w 242407"/>
                      <a:gd name="connsiteY11" fmla="*/ 626 h 274946"/>
                      <a:gd name="connsiteX0" fmla="*/ 242407 w 242407"/>
                      <a:gd name="connsiteY0" fmla="*/ 271450 h 276530"/>
                      <a:gd name="connsiteX1" fmla="*/ 217007 w 242407"/>
                      <a:gd name="connsiteY1" fmla="*/ 276530 h 276530"/>
                      <a:gd name="connsiteX2" fmla="*/ 161127 w 242407"/>
                      <a:gd name="connsiteY2" fmla="*/ 261290 h 276530"/>
                      <a:gd name="connsiteX3" fmla="*/ 135727 w 242407"/>
                      <a:gd name="connsiteY3" fmla="*/ 256210 h 276530"/>
                      <a:gd name="connsiteX4" fmla="*/ 115407 w 242407"/>
                      <a:gd name="connsiteY4" fmla="*/ 246050 h 276530"/>
                      <a:gd name="connsiteX5" fmla="*/ 90007 w 242407"/>
                      <a:gd name="connsiteY5" fmla="*/ 235890 h 276530"/>
                      <a:gd name="connsiteX6" fmla="*/ 49367 w 242407"/>
                      <a:gd name="connsiteY6" fmla="*/ 215570 h 276530"/>
                      <a:gd name="connsiteX7" fmla="*/ 34 w 242407"/>
                      <a:gd name="connsiteY7" fmla="*/ 132778 h 276530"/>
                      <a:gd name="connsiteX8" fmla="*/ 57146 w 242407"/>
                      <a:gd name="connsiteY8" fmla="*/ 16685 h 276530"/>
                      <a:gd name="connsiteX9" fmla="*/ 86138 w 242407"/>
                      <a:gd name="connsiteY9" fmla="*/ 755 h 276530"/>
                      <a:gd name="connsiteX10" fmla="*/ 125567 w 242407"/>
                      <a:gd name="connsiteY10" fmla="*/ 2210 h 276530"/>
                      <a:gd name="connsiteX11" fmla="*/ 201767 w 242407"/>
                      <a:gd name="connsiteY11" fmla="*/ 2210 h 276530"/>
                      <a:gd name="connsiteX0" fmla="*/ 242407 w 242407"/>
                      <a:gd name="connsiteY0" fmla="*/ 269867 h 274947"/>
                      <a:gd name="connsiteX1" fmla="*/ 217007 w 242407"/>
                      <a:gd name="connsiteY1" fmla="*/ 274947 h 274947"/>
                      <a:gd name="connsiteX2" fmla="*/ 161127 w 242407"/>
                      <a:gd name="connsiteY2" fmla="*/ 259707 h 274947"/>
                      <a:gd name="connsiteX3" fmla="*/ 135727 w 242407"/>
                      <a:gd name="connsiteY3" fmla="*/ 254627 h 274947"/>
                      <a:gd name="connsiteX4" fmla="*/ 115407 w 242407"/>
                      <a:gd name="connsiteY4" fmla="*/ 244467 h 274947"/>
                      <a:gd name="connsiteX5" fmla="*/ 90007 w 242407"/>
                      <a:gd name="connsiteY5" fmla="*/ 234307 h 274947"/>
                      <a:gd name="connsiteX6" fmla="*/ 49367 w 242407"/>
                      <a:gd name="connsiteY6" fmla="*/ 213987 h 274947"/>
                      <a:gd name="connsiteX7" fmla="*/ 34 w 242407"/>
                      <a:gd name="connsiteY7" fmla="*/ 131195 h 274947"/>
                      <a:gd name="connsiteX8" fmla="*/ 57146 w 242407"/>
                      <a:gd name="connsiteY8" fmla="*/ 15102 h 274947"/>
                      <a:gd name="connsiteX9" fmla="*/ 125567 w 242407"/>
                      <a:gd name="connsiteY9" fmla="*/ 627 h 274947"/>
                      <a:gd name="connsiteX10" fmla="*/ 201767 w 242407"/>
                      <a:gd name="connsiteY10" fmla="*/ 627 h 274947"/>
                      <a:gd name="connsiteX0" fmla="*/ 243313 w 243313"/>
                      <a:gd name="connsiteY0" fmla="*/ 269867 h 274947"/>
                      <a:gd name="connsiteX1" fmla="*/ 217913 w 243313"/>
                      <a:gd name="connsiteY1" fmla="*/ 274947 h 274947"/>
                      <a:gd name="connsiteX2" fmla="*/ 162033 w 243313"/>
                      <a:gd name="connsiteY2" fmla="*/ 259707 h 274947"/>
                      <a:gd name="connsiteX3" fmla="*/ 136633 w 243313"/>
                      <a:gd name="connsiteY3" fmla="*/ 254627 h 274947"/>
                      <a:gd name="connsiteX4" fmla="*/ 116313 w 243313"/>
                      <a:gd name="connsiteY4" fmla="*/ 244467 h 274947"/>
                      <a:gd name="connsiteX5" fmla="*/ 90913 w 243313"/>
                      <a:gd name="connsiteY5" fmla="*/ 234307 h 274947"/>
                      <a:gd name="connsiteX6" fmla="*/ 50273 w 243313"/>
                      <a:gd name="connsiteY6" fmla="*/ 213987 h 274947"/>
                      <a:gd name="connsiteX7" fmla="*/ 940 w 243313"/>
                      <a:gd name="connsiteY7" fmla="*/ 131195 h 274947"/>
                      <a:gd name="connsiteX8" fmla="*/ 26482 w 243313"/>
                      <a:gd name="connsiteY8" fmla="*/ 40329 h 274947"/>
                      <a:gd name="connsiteX9" fmla="*/ 126473 w 243313"/>
                      <a:gd name="connsiteY9" fmla="*/ 627 h 274947"/>
                      <a:gd name="connsiteX10" fmla="*/ 202673 w 243313"/>
                      <a:gd name="connsiteY10" fmla="*/ 627 h 274947"/>
                      <a:gd name="connsiteX0" fmla="*/ 243313 w 243313"/>
                      <a:gd name="connsiteY0" fmla="*/ 269867 h 274947"/>
                      <a:gd name="connsiteX1" fmla="*/ 217913 w 243313"/>
                      <a:gd name="connsiteY1" fmla="*/ 274947 h 274947"/>
                      <a:gd name="connsiteX2" fmla="*/ 162033 w 243313"/>
                      <a:gd name="connsiteY2" fmla="*/ 259707 h 274947"/>
                      <a:gd name="connsiteX3" fmla="*/ 136633 w 243313"/>
                      <a:gd name="connsiteY3" fmla="*/ 254627 h 274947"/>
                      <a:gd name="connsiteX4" fmla="*/ 116313 w 243313"/>
                      <a:gd name="connsiteY4" fmla="*/ 244467 h 274947"/>
                      <a:gd name="connsiteX5" fmla="*/ 50273 w 243313"/>
                      <a:gd name="connsiteY5" fmla="*/ 213987 h 274947"/>
                      <a:gd name="connsiteX6" fmla="*/ 940 w 243313"/>
                      <a:gd name="connsiteY6" fmla="*/ 131195 h 274947"/>
                      <a:gd name="connsiteX7" fmla="*/ 26482 w 243313"/>
                      <a:gd name="connsiteY7" fmla="*/ 40329 h 274947"/>
                      <a:gd name="connsiteX8" fmla="*/ 126473 w 243313"/>
                      <a:gd name="connsiteY8" fmla="*/ 627 h 274947"/>
                      <a:gd name="connsiteX9" fmla="*/ 202673 w 243313"/>
                      <a:gd name="connsiteY9" fmla="*/ 627 h 274947"/>
                      <a:gd name="connsiteX0" fmla="*/ 243313 w 243313"/>
                      <a:gd name="connsiteY0" fmla="*/ 269867 h 274947"/>
                      <a:gd name="connsiteX1" fmla="*/ 217913 w 243313"/>
                      <a:gd name="connsiteY1" fmla="*/ 274947 h 274947"/>
                      <a:gd name="connsiteX2" fmla="*/ 162033 w 243313"/>
                      <a:gd name="connsiteY2" fmla="*/ 259707 h 274947"/>
                      <a:gd name="connsiteX3" fmla="*/ 116313 w 243313"/>
                      <a:gd name="connsiteY3" fmla="*/ 244467 h 274947"/>
                      <a:gd name="connsiteX4" fmla="*/ 50273 w 243313"/>
                      <a:gd name="connsiteY4" fmla="*/ 213987 h 274947"/>
                      <a:gd name="connsiteX5" fmla="*/ 940 w 243313"/>
                      <a:gd name="connsiteY5" fmla="*/ 131195 h 274947"/>
                      <a:gd name="connsiteX6" fmla="*/ 26482 w 243313"/>
                      <a:gd name="connsiteY6" fmla="*/ 40329 h 274947"/>
                      <a:gd name="connsiteX7" fmla="*/ 126473 w 243313"/>
                      <a:gd name="connsiteY7" fmla="*/ 627 h 274947"/>
                      <a:gd name="connsiteX8" fmla="*/ 202673 w 243313"/>
                      <a:gd name="connsiteY8" fmla="*/ 627 h 274947"/>
                      <a:gd name="connsiteX0" fmla="*/ 243313 w 243313"/>
                      <a:gd name="connsiteY0" fmla="*/ 269867 h 276210"/>
                      <a:gd name="connsiteX1" fmla="*/ 217913 w 243313"/>
                      <a:gd name="connsiteY1" fmla="*/ 274947 h 276210"/>
                      <a:gd name="connsiteX2" fmla="*/ 116313 w 243313"/>
                      <a:gd name="connsiteY2" fmla="*/ 244467 h 276210"/>
                      <a:gd name="connsiteX3" fmla="*/ 50273 w 243313"/>
                      <a:gd name="connsiteY3" fmla="*/ 213987 h 276210"/>
                      <a:gd name="connsiteX4" fmla="*/ 940 w 243313"/>
                      <a:gd name="connsiteY4" fmla="*/ 131195 h 276210"/>
                      <a:gd name="connsiteX5" fmla="*/ 26482 w 243313"/>
                      <a:gd name="connsiteY5" fmla="*/ 40329 h 276210"/>
                      <a:gd name="connsiteX6" fmla="*/ 126473 w 243313"/>
                      <a:gd name="connsiteY6" fmla="*/ 627 h 276210"/>
                      <a:gd name="connsiteX7" fmla="*/ 202673 w 243313"/>
                      <a:gd name="connsiteY7" fmla="*/ 627 h 276210"/>
                      <a:gd name="connsiteX0" fmla="*/ 243313 w 243313"/>
                      <a:gd name="connsiteY0" fmla="*/ 269867 h 275158"/>
                      <a:gd name="connsiteX1" fmla="*/ 217913 w 243313"/>
                      <a:gd name="connsiteY1" fmla="*/ 274947 h 275158"/>
                      <a:gd name="connsiteX2" fmla="*/ 139234 w 243313"/>
                      <a:gd name="connsiteY2" fmla="*/ 262361 h 275158"/>
                      <a:gd name="connsiteX3" fmla="*/ 50273 w 243313"/>
                      <a:gd name="connsiteY3" fmla="*/ 213987 h 275158"/>
                      <a:gd name="connsiteX4" fmla="*/ 940 w 243313"/>
                      <a:gd name="connsiteY4" fmla="*/ 131195 h 275158"/>
                      <a:gd name="connsiteX5" fmla="*/ 26482 w 243313"/>
                      <a:gd name="connsiteY5" fmla="*/ 40329 h 275158"/>
                      <a:gd name="connsiteX6" fmla="*/ 126473 w 243313"/>
                      <a:gd name="connsiteY6" fmla="*/ 627 h 275158"/>
                      <a:gd name="connsiteX7" fmla="*/ 202673 w 243313"/>
                      <a:gd name="connsiteY7" fmla="*/ 627 h 275158"/>
                      <a:gd name="connsiteX0" fmla="*/ 281831 w 281831"/>
                      <a:gd name="connsiteY0" fmla="*/ 233915 h 276442"/>
                      <a:gd name="connsiteX1" fmla="*/ 217913 w 281831"/>
                      <a:gd name="connsiteY1" fmla="*/ 274947 h 276442"/>
                      <a:gd name="connsiteX2" fmla="*/ 139234 w 281831"/>
                      <a:gd name="connsiteY2" fmla="*/ 262361 h 276442"/>
                      <a:gd name="connsiteX3" fmla="*/ 50273 w 281831"/>
                      <a:gd name="connsiteY3" fmla="*/ 213987 h 276442"/>
                      <a:gd name="connsiteX4" fmla="*/ 940 w 281831"/>
                      <a:gd name="connsiteY4" fmla="*/ 131195 h 276442"/>
                      <a:gd name="connsiteX5" fmla="*/ 26482 w 281831"/>
                      <a:gd name="connsiteY5" fmla="*/ 40329 h 276442"/>
                      <a:gd name="connsiteX6" fmla="*/ 126473 w 281831"/>
                      <a:gd name="connsiteY6" fmla="*/ 627 h 276442"/>
                      <a:gd name="connsiteX7" fmla="*/ 202673 w 281831"/>
                      <a:gd name="connsiteY7" fmla="*/ 627 h 276442"/>
                      <a:gd name="connsiteX0" fmla="*/ 281831 w 281831"/>
                      <a:gd name="connsiteY0" fmla="*/ 233915 h 266165"/>
                      <a:gd name="connsiteX1" fmla="*/ 236855 w 281831"/>
                      <a:gd name="connsiteY1" fmla="*/ 259810 h 266165"/>
                      <a:gd name="connsiteX2" fmla="*/ 139234 w 281831"/>
                      <a:gd name="connsiteY2" fmla="*/ 262361 h 266165"/>
                      <a:gd name="connsiteX3" fmla="*/ 50273 w 281831"/>
                      <a:gd name="connsiteY3" fmla="*/ 213987 h 266165"/>
                      <a:gd name="connsiteX4" fmla="*/ 940 w 281831"/>
                      <a:gd name="connsiteY4" fmla="*/ 131195 h 266165"/>
                      <a:gd name="connsiteX5" fmla="*/ 26482 w 281831"/>
                      <a:gd name="connsiteY5" fmla="*/ 40329 h 266165"/>
                      <a:gd name="connsiteX6" fmla="*/ 126473 w 281831"/>
                      <a:gd name="connsiteY6" fmla="*/ 627 h 266165"/>
                      <a:gd name="connsiteX7" fmla="*/ 202673 w 281831"/>
                      <a:gd name="connsiteY7" fmla="*/ 627 h 266165"/>
                      <a:gd name="connsiteX0" fmla="*/ 281831 w 281831"/>
                      <a:gd name="connsiteY0" fmla="*/ 233915 h 262654"/>
                      <a:gd name="connsiteX1" fmla="*/ 139234 w 281831"/>
                      <a:gd name="connsiteY1" fmla="*/ 262361 h 262654"/>
                      <a:gd name="connsiteX2" fmla="*/ 50273 w 281831"/>
                      <a:gd name="connsiteY2" fmla="*/ 213987 h 262654"/>
                      <a:gd name="connsiteX3" fmla="*/ 940 w 281831"/>
                      <a:gd name="connsiteY3" fmla="*/ 131195 h 262654"/>
                      <a:gd name="connsiteX4" fmla="*/ 26482 w 281831"/>
                      <a:gd name="connsiteY4" fmla="*/ 40329 h 262654"/>
                      <a:gd name="connsiteX5" fmla="*/ 126473 w 281831"/>
                      <a:gd name="connsiteY5" fmla="*/ 627 h 262654"/>
                      <a:gd name="connsiteX6" fmla="*/ 202673 w 281831"/>
                      <a:gd name="connsiteY6" fmla="*/ 627 h 262654"/>
                      <a:gd name="connsiteX0" fmla="*/ 254297 w 254297"/>
                      <a:gd name="connsiteY0" fmla="*/ 188669 h 262722"/>
                      <a:gd name="connsiteX1" fmla="*/ 139234 w 254297"/>
                      <a:gd name="connsiteY1" fmla="*/ 262361 h 262722"/>
                      <a:gd name="connsiteX2" fmla="*/ 50273 w 254297"/>
                      <a:gd name="connsiteY2" fmla="*/ 213987 h 262722"/>
                      <a:gd name="connsiteX3" fmla="*/ 940 w 254297"/>
                      <a:gd name="connsiteY3" fmla="*/ 131195 h 262722"/>
                      <a:gd name="connsiteX4" fmla="*/ 26482 w 254297"/>
                      <a:gd name="connsiteY4" fmla="*/ 40329 h 262722"/>
                      <a:gd name="connsiteX5" fmla="*/ 126473 w 254297"/>
                      <a:gd name="connsiteY5" fmla="*/ 627 h 262722"/>
                      <a:gd name="connsiteX6" fmla="*/ 202673 w 254297"/>
                      <a:gd name="connsiteY6" fmla="*/ 627 h 262722"/>
                      <a:gd name="connsiteX0" fmla="*/ 254297 w 254297"/>
                      <a:gd name="connsiteY0" fmla="*/ 188669 h 255467"/>
                      <a:gd name="connsiteX1" fmla="*/ 176474 w 254297"/>
                      <a:gd name="connsiteY1" fmla="*/ 255018 h 255467"/>
                      <a:gd name="connsiteX2" fmla="*/ 50273 w 254297"/>
                      <a:gd name="connsiteY2" fmla="*/ 213987 h 255467"/>
                      <a:gd name="connsiteX3" fmla="*/ 940 w 254297"/>
                      <a:gd name="connsiteY3" fmla="*/ 131195 h 255467"/>
                      <a:gd name="connsiteX4" fmla="*/ 26482 w 254297"/>
                      <a:gd name="connsiteY4" fmla="*/ 40329 h 255467"/>
                      <a:gd name="connsiteX5" fmla="*/ 126473 w 254297"/>
                      <a:gd name="connsiteY5" fmla="*/ 627 h 255467"/>
                      <a:gd name="connsiteX6" fmla="*/ 202673 w 254297"/>
                      <a:gd name="connsiteY6" fmla="*/ 627 h 255467"/>
                      <a:gd name="connsiteX0" fmla="*/ 254392 w 254392"/>
                      <a:gd name="connsiteY0" fmla="*/ 188669 h 257460"/>
                      <a:gd name="connsiteX1" fmla="*/ 176569 w 254392"/>
                      <a:gd name="connsiteY1" fmla="*/ 255018 h 257460"/>
                      <a:gd name="connsiteX2" fmla="*/ 52040 w 254392"/>
                      <a:gd name="connsiteY2" fmla="*/ 233343 h 257460"/>
                      <a:gd name="connsiteX3" fmla="*/ 1035 w 254392"/>
                      <a:gd name="connsiteY3" fmla="*/ 131195 h 257460"/>
                      <a:gd name="connsiteX4" fmla="*/ 26577 w 254392"/>
                      <a:gd name="connsiteY4" fmla="*/ 40329 h 257460"/>
                      <a:gd name="connsiteX5" fmla="*/ 126568 w 254392"/>
                      <a:gd name="connsiteY5" fmla="*/ 627 h 257460"/>
                      <a:gd name="connsiteX6" fmla="*/ 202768 w 254392"/>
                      <a:gd name="connsiteY6" fmla="*/ 627 h 257460"/>
                      <a:gd name="connsiteX0" fmla="*/ 230424 w 230424"/>
                      <a:gd name="connsiteY0" fmla="*/ 162991 h 259232"/>
                      <a:gd name="connsiteX1" fmla="*/ 176569 w 230424"/>
                      <a:gd name="connsiteY1" fmla="*/ 255018 h 259232"/>
                      <a:gd name="connsiteX2" fmla="*/ 52040 w 230424"/>
                      <a:gd name="connsiteY2" fmla="*/ 233343 h 259232"/>
                      <a:gd name="connsiteX3" fmla="*/ 1035 w 230424"/>
                      <a:gd name="connsiteY3" fmla="*/ 131195 h 259232"/>
                      <a:gd name="connsiteX4" fmla="*/ 26577 w 230424"/>
                      <a:gd name="connsiteY4" fmla="*/ 40329 h 259232"/>
                      <a:gd name="connsiteX5" fmla="*/ 126568 w 230424"/>
                      <a:gd name="connsiteY5" fmla="*/ 627 h 259232"/>
                      <a:gd name="connsiteX6" fmla="*/ 202768 w 230424"/>
                      <a:gd name="connsiteY6" fmla="*/ 627 h 259232"/>
                      <a:gd name="connsiteX0" fmla="*/ 176569 w 202768"/>
                      <a:gd name="connsiteY0" fmla="*/ 255018 h 259232"/>
                      <a:gd name="connsiteX1" fmla="*/ 52040 w 202768"/>
                      <a:gd name="connsiteY1" fmla="*/ 233343 h 259232"/>
                      <a:gd name="connsiteX2" fmla="*/ 1035 w 202768"/>
                      <a:gd name="connsiteY2" fmla="*/ 131195 h 259232"/>
                      <a:gd name="connsiteX3" fmla="*/ 26577 w 202768"/>
                      <a:gd name="connsiteY3" fmla="*/ 40329 h 259232"/>
                      <a:gd name="connsiteX4" fmla="*/ 126568 w 202768"/>
                      <a:gd name="connsiteY4" fmla="*/ 627 h 259232"/>
                      <a:gd name="connsiteX5" fmla="*/ 202768 w 202768"/>
                      <a:gd name="connsiteY5" fmla="*/ 627 h 259232"/>
                      <a:gd name="connsiteX0" fmla="*/ 225601 w 225601"/>
                      <a:gd name="connsiteY0" fmla="*/ 227908 h 243012"/>
                      <a:gd name="connsiteX1" fmla="*/ 52040 w 225601"/>
                      <a:gd name="connsiteY1" fmla="*/ 233343 h 243012"/>
                      <a:gd name="connsiteX2" fmla="*/ 1035 w 225601"/>
                      <a:gd name="connsiteY2" fmla="*/ 131195 h 243012"/>
                      <a:gd name="connsiteX3" fmla="*/ 26577 w 225601"/>
                      <a:gd name="connsiteY3" fmla="*/ 40329 h 243012"/>
                      <a:gd name="connsiteX4" fmla="*/ 126568 w 225601"/>
                      <a:gd name="connsiteY4" fmla="*/ 627 h 243012"/>
                      <a:gd name="connsiteX5" fmla="*/ 202768 w 225601"/>
                      <a:gd name="connsiteY5" fmla="*/ 627 h 243012"/>
                      <a:gd name="connsiteX0" fmla="*/ 227628 w 227628"/>
                      <a:gd name="connsiteY0" fmla="*/ 227908 h 245592"/>
                      <a:gd name="connsiteX1" fmla="*/ 86252 w 227628"/>
                      <a:gd name="connsiteY1" fmla="*/ 236937 h 245592"/>
                      <a:gd name="connsiteX2" fmla="*/ 3062 w 227628"/>
                      <a:gd name="connsiteY2" fmla="*/ 131195 h 245592"/>
                      <a:gd name="connsiteX3" fmla="*/ 28604 w 227628"/>
                      <a:gd name="connsiteY3" fmla="*/ 40329 h 245592"/>
                      <a:gd name="connsiteX4" fmla="*/ 128595 w 227628"/>
                      <a:gd name="connsiteY4" fmla="*/ 627 h 245592"/>
                      <a:gd name="connsiteX5" fmla="*/ 204795 w 227628"/>
                      <a:gd name="connsiteY5" fmla="*/ 627 h 245592"/>
                      <a:gd name="connsiteX0" fmla="*/ 227628 w 227628"/>
                      <a:gd name="connsiteY0" fmla="*/ 227908 h 245545"/>
                      <a:gd name="connsiteX1" fmla="*/ 167769 w 227628"/>
                      <a:gd name="connsiteY1" fmla="*/ 238122 h 245545"/>
                      <a:gd name="connsiteX2" fmla="*/ 86252 w 227628"/>
                      <a:gd name="connsiteY2" fmla="*/ 236937 h 245545"/>
                      <a:gd name="connsiteX3" fmla="*/ 3062 w 227628"/>
                      <a:gd name="connsiteY3" fmla="*/ 131195 h 245545"/>
                      <a:gd name="connsiteX4" fmla="*/ 28604 w 227628"/>
                      <a:gd name="connsiteY4" fmla="*/ 40329 h 245545"/>
                      <a:gd name="connsiteX5" fmla="*/ 128595 w 227628"/>
                      <a:gd name="connsiteY5" fmla="*/ 627 h 245545"/>
                      <a:gd name="connsiteX6" fmla="*/ 204795 w 227628"/>
                      <a:gd name="connsiteY6" fmla="*/ 627 h 245545"/>
                      <a:gd name="connsiteX0" fmla="*/ 225748 w 225748"/>
                      <a:gd name="connsiteY0" fmla="*/ 227908 h 240335"/>
                      <a:gd name="connsiteX1" fmla="*/ 165889 w 225748"/>
                      <a:gd name="connsiteY1" fmla="*/ 238122 h 240335"/>
                      <a:gd name="connsiteX2" fmla="*/ 54715 w 225748"/>
                      <a:gd name="connsiteY2" fmla="*/ 227875 h 240335"/>
                      <a:gd name="connsiteX3" fmla="*/ 1182 w 225748"/>
                      <a:gd name="connsiteY3" fmla="*/ 131195 h 240335"/>
                      <a:gd name="connsiteX4" fmla="*/ 26724 w 225748"/>
                      <a:gd name="connsiteY4" fmla="*/ 40329 h 240335"/>
                      <a:gd name="connsiteX5" fmla="*/ 126715 w 225748"/>
                      <a:gd name="connsiteY5" fmla="*/ 627 h 240335"/>
                      <a:gd name="connsiteX6" fmla="*/ 202915 w 225748"/>
                      <a:gd name="connsiteY6" fmla="*/ 627 h 240335"/>
                      <a:gd name="connsiteX0" fmla="*/ 225748 w 225748"/>
                      <a:gd name="connsiteY0" fmla="*/ 227908 h 247108"/>
                      <a:gd name="connsiteX1" fmla="*/ 157259 w 225748"/>
                      <a:gd name="connsiteY1" fmla="*/ 246743 h 247108"/>
                      <a:gd name="connsiteX2" fmla="*/ 54715 w 225748"/>
                      <a:gd name="connsiteY2" fmla="*/ 227875 h 247108"/>
                      <a:gd name="connsiteX3" fmla="*/ 1182 w 225748"/>
                      <a:gd name="connsiteY3" fmla="*/ 131195 h 247108"/>
                      <a:gd name="connsiteX4" fmla="*/ 26724 w 225748"/>
                      <a:gd name="connsiteY4" fmla="*/ 40329 h 247108"/>
                      <a:gd name="connsiteX5" fmla="*/ 126715 w 225748"/>
                      <a:gd name="connsiteY5" fmla="*/ 627 h 247108"/>
                      <a:gd name="connsiteX6" fmla="*/ 202915 w 225748"/>
                      <a:gd name="connsiteY6" fmla="*/ 627 h 247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5748" h="247108">
                        <a:moveTo>
                          <a:pt x="225748" y="227908"/>
                        </a:moveTo>
                        <a:cubicBezTo>
                          <a:pt x="215772" y="229610"/>
                          <a:pt x="180822" y="245238"/>
                          <a:pt x="157259" y="246743"/>
                        </a:cubicBezTo>
                        <a:cubicBezTo>
                          <a:pt x="133696" y="248248"/>
                          <a:pt x="82166" y="245696"/>
                          <a:pt x="54715" y="227875"/>
                        </a:cubicBezTo>
                        <a:cubicBezTo>
                          <a:pt x="27264" y="210054"/>
                          <a:pt x="5847" y="162453"/>
                          <a:pt x="1182" y="131195"/>
                        </a:cubicBezTo>
                        <a:cubicBezTo>
                          <a:pt x="-3483" y="99937"/>
                          <a:pt x="5802" y="62090"/>
                          <a:pt x="26724" y="40329"/>
                        </a:cubicBezTo>
                        <a:cubicBezTo>
                          <a:pt x="47646" y="18568"/>
                          <a:pt x="102611" y="3040"/>
                          <a:pt x="126715" y="627"/>
                        </a:cubicBezTo>
                        <a:cubicBezTo>
                          <a:pt x="152076" y="-782"/>
                          <a:pt x="177515" y="627"/>
                          <a:pt x="202915" y="627"/>
                        </a:cubicBezTo>
                      </a:path>
                    </a:pathLst>
                  </a:custGeom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9DECF07-4063-424D-BFCB-53433070E0A0}"/>
                  </a:ext>
                </a:extLst>
              </p:cNvPr>
              <p:cNvSpPr/>
              <p:nvPr/>
            </p:nvSpPr>
            <p:spPr>
              <a:xfrm rot="20389891">
                <a:off x="4363045" y="3507242"/>
                <a:ext cx="225748" cy="247108"/>
              </a:xfrm>
              <a:custGeom>
                <a:avLst/>
                <a:gdLst>
                  <a:gd name="connsiteX0" fmla="*/ 213691 w 213691"/>
                  <a:gd name="connsiteY0" fmla="*/ 269866 h 274946"/>
                  <a:gd name="connsiteX1" fmla="*/ 188291 w 213691"/>
                  <a:gd name="connsiteY1" fmla="*/ 274946 h 274946"/>
                  <a:gd name="connsiteX2" fmla="*/ 132411 w 213691"/>
                  <a:gd name="connsiteY2" fmla="*/ 259706 h 274946"/>
                  <a:gd name="connsiteX3" fmla="*/ 107011 w 213691"/>
                  <a:gd name="connsiteY3" fmla="*/ 254626 h 274946"/>
                  <a:gd name="connsiteX4" fmla="*/ 86691 w 213691"/>
                  <a:gd name="connsiteY4" fmla="*/ 244466 h 274946"/>
                  <a:gd name="connsiteX5" fmla="*/ 61291 w 213691"/>
                  <a:gd name="connsiteY5" fmla="*/ 234306 h 274946"/>
                  <a:gd name="connsiteX6" fmla="*/ 20651 w 213691"/>
                  <a:gd name="connsiteY6" fmla="*/ 213986 h 274946"/>
                  <a:gd name="connsiteX7" fmla="*/ 331 w 213691"/>
                  <a:gd name="connsiteY7" fmla="*/ 163186 h 274946"/>
                  <a:gd name="connsiteX8" fmla="*/ 15571 w 213691"/>
                  <a:gd name="connsiteY8" fmla="*/ 61586 h 274946"/>
                  <a:gd name="connsiteX9" fmla="*/ 81611 w 213691"/>
                  <a:gd name="connsiteY9" fmla="*/ 5706 h 274946"/>
                  <a:gd name="connsiteX10" fmla="*/ 96851 w 213691"/>
                  <a:gd name="connsiteY10" fmla="*/ 626 h 274946"/>
                  <a:gd name="connsiteX11" fmla="*/ 173051 w 213691"/>
                  <a:gd name="connsiteY11" fmla="*/ 626 h 274946"/>
                  <a:gd name="connsiteX0" fmla="*/ 242459 w 242459"/>
                  <a:gd name="connsiteY0" fmla="*/ 269866 h 274946"/>
                  <a:gd name="connsiteX1" fmla="*/ 217059 w 242459"/>
                  <a:gd name="connsiteY1" fmla="*/ 274946 h 274946"/>
                  <a:gd name="connsiteX2" fmla="*/ 161179 w 242459"/>
                  <a:gd name="connsiteY2" fmla="*/ 259706 h 274946"/>
                  <a:gd name="connsiteX3" fmla="*/ 135779 w 242459"/>
                  <a:gd name="connsiteY3" fmla="*/ 254626 h 274946"/>
                  <a:gd name="connsiteX4" fmla="*/ 115459 w 242459"/>
                  <a:gd name="connsiteY4" fmla="*/ 244466 h 274946"/>
                  <a:gd name="connsiteX5" fmla="*/ 90059 w 242459"/>
                  <a:gd name="connsiteY5" fmla="*/ 234306 h 274946"/>
                  <a:gd name="connsiteX6" fmla="*/ 49419 w 242459"/>
                  <a:gd name="connsiteY6" fmla="*/ 213986 h 274946"/>
                  <a:gd name="connsiteX7" fmla="*/ 86 w 242459"/>
                  <a:gd name="connsiteY7" fmla="*/ 131194 h 274946"/>
                  <a:gd name="connsiteX8" fmla="*/ 44339 w 242459"/>
                  <a:gd name="connsiteY8" fmla="*/ 61586 h 274946"/>
                  <a:gd name="connsiteX9" fmla="*/ 110379 w 242459"/>
                  <a:gd name="connsiteY9" fmla="*/ 5706 h 274946"/>
                  <a:gd name="connsiteX10" fmla="*/ 125619 w 242459"/>
                  <a:gd name="connsiteY10" fmla="*/ 626 h 274946"/>
                  <a:gd name="connsiteX11" fmla="*/ 201819 w 242459"/>
                  <a:gd name="connsiteY11" fmla="*/ 626 h 274946"/>
                  <a:gd name="connsiteX0" fmla="*/ 242407 w 242407"/>
                  <a:gd name="connsiteY0" fmla="*/ 269866 h 274946"/>
                  <a:gd name="connsiteX1" fmla="*/ 217007 w 242407"/>
                  <a:gd name="connsiteY1" fmla="*/ 274946 h 274946"/>
                  <a:gd name="connsiteX2" fmla="*/ 161127 w 242407"/>
                  <a:gd name="connsiteY2" fmla="*/ 259706 h 274946"/>
                  <a:gd name="connsiteX3" fmla="*/ 135727 w 242407"/>
                  <a:gd name="connsiteY3" fmla="*/ 254626 h 274946"/>
                  <a:gd name="connsiteX4" fmla="*/ 115407 w 242407"/>
                  <a:gd name="connsiteY4" fmla="*/ 244466 h 274946"/>
                  <a:gd name="connsiteX5" fmla="*/ 90007 w 242407"/>
                  <a:gd name="connsiteY5" fmla="*/ 234306 h 274946"/>
                  <a:gd name="connsiteX6" fmla="*/ 49367 w 242407"/>
                  <a:gd name="connsiteY6" fmla="*/ 213986 h 274946"/>
                  <a:gd name="connsiteX7" fmla="*/ 34 w 242407"/>
                  <a:gd name="connsiteY7" fmla="*/ 131194 h 274946"/>
                  <a:gd name="connsiteX8" fmla="*/ 57146 w 242407"/>
                  <a:gd name="connsiteY8" fmla="*/ 15101 h 274946"/>
                  <a:gd name="connsiteX9" fmla="*/ 110327 w 242407"/>
                  <a:gd name="connsiteY9" fmla="*/ 5706 h 274946"/>
                  <a:gd name="connsiteX10" fmla="*/ 125567 w 242407"/>
                  <a:gd name="connsiteY10" fmla="*/ 626 h 274946"/>
                  <a:gd name="connsiteX11" fmla="*/ 201767 w 242407"/>
                  <a:gd name="connsiteY11" fmla="*/ 626 h 274946"/>
                  <a:gd name="connsiteX0" fmla="*/ 242407 w 242407"/>
                  <a:gd name="connsiteY0" fmla="*/ 271450 h 276530"/>
                  <a:gd name="connsiteX1" fmla="*/ 217007 w 242407"/>
                  <a:gd name="connsiteY1" fmla="*/ 276530 h 276530"/>
                  <a:gd name="connsiteX2" fmla="*/ 161127 w 242407"/>
                  <a:gd name="connsiteY2" fmla="*/ 261290 h 276530"/>
                  <a:gd name="connsiteX3" fmla="*/ 135727 w 242407"/>
                  <a:gd name="connsiteY3" fmla="*/ 256210 h 276530"/>
                  <a:gd name="connsiteX4" fmla="*/ 115407 w 242407"/>
                  <a:gd name="connsiteY4" fmla="*/ 246050 h 276530"/>
                  <a:gd name="connsiteX5" fmla="*/ 90007 w 242407"/>
                  <a:gd name="connsiteY5" fmla="*/ 235890 h 276530"/>
                  <a:gd name="connsiteX6" fmla="*/ 49367 w 242407"/>
                  <a:gd name="connsiteY6" fmla="*/ 215570 h 276530"/>
                  <a:gd name="connsiteX7" fmla="*/ 34 w 242407"/>
                  <a:gd name="connsiteY7" fmla="*/ 132778 h 276530"/>
                  <a:gd name="connsiteX8" fmla="*/ 57146 w 242407"/>
                  <a:gd name="connsiteY8" fmla="*/ 16685 h 276530"/>
                  <a:gd name="connsiteX9" fmla="*/ 86138 w 242407"/>
                  <a:gd name="connsiteY9" fmla="*/ 755 h 276530"/>
                  <a:gd name="connsiteX10" fmla="*/ 125567 w 242407"/>
                  <a:gd name="connsiteY10" fmla="*/ 2210 h 276530"/>
                  <a:gd name="connsiteX11" fmla="*/ 201767 w 242407"/>
                  <a:gd name="connsiteY11" fmla="*/ 2210 h 276530"/>
                  <a:gd name="connsiteX0" fmla="*/ 242407 w 242407"/>
                  <a:gd name="connsiteY0" fmla="*/ 269867 h 274947"/>
                  <a:gd name="connsiteX1" fmla="*/ 217007 w 242407"/>
                  <a:gd name="connsiteY1" fmla="*/ 274947 h 274947"/>
                  <a:gd name="connsiteX2" fmla="*/ 161127 w 242407"/>
                  <a:gd name="connsiteY2" fmla="*/ 259707 h 274947"/>
                  <a:gd name="connsiteX3" fmla="*/ 135727 w 242407"/>
                  <a:gd name="connsiteY3" fmla="*/ 254627 h 274947"/>
                  <a:gd name="connsiteX4" fmla="*/ 115407 w 242407"/>
                  <a:gd name="connsiteY4" fmla="*/ 244467 h 274947"/>
                  <a:gd name="connsiteX5" fmla="*/ 90007 w 242407"/>
                  <a:gd name="connsiteY5" fmla="*/ 234307 h 274947"/>
                  <a:gd name="connsiteX6" fmla="*/ 49367 w 242407"/>
                  <a:gd name="connsiteY6" fmla="*/ 213987 h 274947"/>
                  <a:gd name="connsiteX7" fmla="*/ 34 w 242407"/>
                  <a:gd name="connsiteY7" fmla="*/ 131195 h 274947"/>
                  <a:gd name="connsiteX8" fmla="*/ 57146 w 242407"/>
                  <a:gd name="connsiteY8" fmla="*/ 15102 h 274947"/>
                  <a:gd name="connsiteX9" fmla="*/ 125567 w 242407"/>
                  <a:gd name="connsiteY9" fmla="*/ 627 h 274947"/>
                  <a:gd name="connsiteX10" fmla="*/ 201767 w 242407"/>
                  <a:gd name="connsiteY10" fmla="*/ 627 h 274947"/>
                  <a:gd name="connsiteX0" fmla="*/ 243313 w 243313"/>
                  <a:gd name="connsiteY0" fmla="*/ 269867 h 274947"/>
                  <a:gd name="connsiteX1" fmla="*/ 217913 w 243313"/>
                  <a:gd name="connsiteY1" fmla="*/ 274947 h 274947"/>
                  <a:gd name="connsiteX2" fmla="*/ 162033 w 243313"/>
                  <a:gd name="connsiteY2" fmla="*/ 259707 h 274947"/>
                  <a:gd name="connsiteX3" fmla="*/ 136633 w 243313"/>
                  <a:gd name="connsiteY3" fmla="*/ 254627 h 274947"/>
                  <a:gd name="connsiteX4" fmla="*/ 116313 w 243313"/>
                  <a:gd name="connsiteY4" fmla="*/ 244467 h 274947"/>
                  <a:gd name="connsiteX5" fmla="*/ 90913 w 243313"/>
                  <a:gd name="connsiteY5" fmla="*/ 234307 h 274947"/>
                  <a:gd name="connsiteX6" fmla="*/ 50273 w 243313"/>
                  <a:gd name="connsiteY6" fmla="*/ 213987 h 274947"/>
                  <a:gd name="connsiteX7" fmla="*/ 940 w 243313"/>
                  <a:gd name="connsiteY7" fmla="*/ 131195 h 274947"/>
                  <a:gd name="connsiteX8" fmla="*/ 26482 w 243313"/>
                  <a:gd name="connsiteY8" fmla="*/ 40329 h 274947"/>
                  <a:gd name="connsiteX9" fmla="*/ 126473 w 243313"/>
                  <a:gd name="connsiteY9" fmla="*/ 627 h 274947"/>
                  <a:gd name="connsiteX10" fmla="*/ 202673 w 243313"/>
                  <a:gd name="connsiteY10" fmla="*/ 627 h 274947"/>
                  <a:gd name="connsiteX0" fmla="*/ 243313 w 243313"/>
                  <a:gd name="connsiteY0" fmla="*/ 269867 h 274947"/>
                  <a:gd name="connsiteX1" fmla="*/ 217913 w 243313"/>
                  <a:gd name="connsiteY1" fmla="*/ 274947 h 274947"/>
                  <a:gd name="connsiteX2" fmla="*/ 162033 w 243313"/>
                  <a:gd name="connsiteY2" fmla="*/ 259707 h 274947"/>
                  <a:gd name="connsiteX3" fmla="*/ 136633 w 243313"/>
                  <a:gd name="connsiteY3" fmla="*/ 254627 h 274947"/>
                  <a:gd name="connsiteX4" fmla="*/ 116313 w 243313"/>
                  <a:gd name="connsiteY4" fmla="*/ 244467 h 274947"/>
                  <a:gd name="connsiteX5" fmla="*/ 50273 w 243313"/>
                  <a:gd name="connsiteY5" fmla="*/ 213987 h 274947"/>
                  <a:gd name="connsiteX6" fmla="*/ 940 w 243313"/>
                  <a:gd name="connsiteY6" fmla="*/ 131195 h 274947"/>
                  <a:gd name="connsiteX7" fmla="*/ 26482 w 243313"/>
                  <a:gd name="connsiteY7" fmla="*/ 40329 h 274947"/>
                  <a:gd name="connsiteX8" fmla="*/ 126473 w 243313"/>
                  <a:gd name="connsiteY8" fmla="*/ 627 h 274947"/>
                  <a:gd name="connsiteX9" fmla="*/ 202673 w 243313"/>
                  <a:gd name="connsiteY9" fmla="*/ 627 h 274947"/>
                  <a:gd name="connsiteX0" fmla="*/ 243313 w 243313"/>
                  <a:gd name="connsiteY0" fmla="*/ 269867 h 274947"/>
                  <a:gd name="connsiteX1" fmla="*/ 217913 w 243313"/>
                  <a:gd name="connsiteY1" fmla="*/ 274947 h 274947"/>
                  <a:gd name="connsiteX2" fmla="*/ 162033 w 243313"/>
                  <a:gd name="connsiteY2" fmla="*/ 259707 h 274947"/>
                  <a:gd name="connsiteX3" fmla="*/ 116313 w 243313"/>
                  <a:gd name="connsiteY3" fmla="*/ 244467 h 274947"/>
                  <a:gd name="connsiteX4" fmla="*/ 50273 w 243313"/>
                  <a:gd name="connsiteY4" fmla="*/ 213987 h 274947"/>
                  <a:gd name="connsiteX5" fmla="*/ 940 w 243313"/>
                  <a:gd name="connsiteY5" fmla="*/ 131195 h 274947"/>
                  <a:gd name="connsiteX6" fmla="*/ 26482 w 243313"/>
                  <a:gd name="connsiteY6" fmla="*/ 40329 h 274947"/>
                  <a:gd name="connsiteX7" fmla="*/ 126473 w 243313"/>
                  <a:gd name="connsiteY7" fmla="*/ 627 h 274947"/>
                  <a:gd name="connsiteX8" fmla="*/ 202673 w 243313"/>
                  <a:gd name="connsiteY8" fmla="*/ 627 h 274947"/>
                  <a:gd name="connsiteX0" fmla="*/ 243313 w 243313"/>
                  <a:gd name="connsiteY0" fmla="*/ 269867 h 276210"/>
                  <a:gd name="connsiteX1" fmla="*/ 217913 w 243313"/>
                  <a:gd name="connsiteY1" fmla="*/ 274947 h 276210"/>
                  <a:gd name="connsiteX2" fmla="*/ 116313 w 243313"/>
                  <a:gd name="connsiteY2" fmla="*/ 244467 h 276210"/>
                  <a:gd name="connsiteX3" fmla="*/ 50273 w 243313"/>
                  <a:gd name="connsiteY3" fmla="*/ 213987 h 276210"/>
                  <a:gd name="connsiteX4" fmla="*/ 940 w 243313"/>
                  <a:gd name="connsiteY4" fmla="*/ 131195 h 276210"/>
                  <a:gd name="connsiteX5" fmla="*/ 26482 w 243313"/>
                  <a:gd name="connsiteY5" fmla="*/ 40329 h 276210"/>
                  <a:gd name="connsiteX6" fmla="*/ 126473 w 243313"/>
                  <a:gd name="connsiteY6" fmla="*/ 627 h 276210"/>
                  <a:gd name="connsiteX7" fmla="*/ 202673 w 243313"/>
                  <a:gd name="connsiteY7" fmla="*/ 627 h 276210"/>
                  <a:gd name="connsiteX0" fmla="*/ 243313 w 243313"/>
                  <a:gd name="connsiteY0" fmla="*/ 269867 h 275158"/>
                  <a:gd name="connsiteX1" fmla="*/ 217913 w 243313"/>
                  <a:gd name="connsiteY1" fmla="*/ 274947 h 275158"/>
                  <a:gd name="connsiteX2" fmla="*/ 139234 w 243313"/>
                  <a:gd name="connsiteY2" fmla="*/ 262361 h 275158"/>
                  <a:gd name="connsiteX3" fmla="*/ 50273 w 243313"/>
                  <a:gd name="connsiteY3" fmla="*/ 213987 h 275158"/>
                  <a:gd name="connsiteX4" fmla="*/ 940 w 243313"/>
                  <a:gd name="connsiteY4" fmla="*/ 131195 h 275158"/>
                  <a:gd name="connsiteX5" fmla="*/ 26482 w 243313"/>
                  <a:gd name="connsiteY5" fmla="*/ 40329 h 275158"/>
                  <a:gd name="connsiteX6" fmla="*/ 126473 w 243313"/>
                  <a:gd name="connsiteY6" fmla="*/ 627 h 275158"/>
                  <a:gd name="connsiteX7" fmla="*/ 202673 w 243313"/>
                  <a:gd name="connsiteY7" fmla="*/ 627 h 275158"/>
                  <a:gd name="connsiteX0" fmla="*/ 281831 w 281831"/>
                  <a:gd name="connsiteY0" fmla="*/ 233915 h 276442"/>
                  <a:gd name="connsiteX1" fmla="*/ 217913 w 281831"/>
                  <a:gd name="connsiteY1" fmla="*/ 274947 h 276442"/>
                  <a:gd name="connsiteX2" fmla="*/ 139234 w 281831"/>
                  <a:gd name="connsiteY2" fmla="*/ 262361 h 276442"/>
                  <a:gd name="connsiteX3" fmla="*/ 50273 w 281831"/>
                  <a:gd name="connsiteY3" fmla="*/ 213987 h 276442"/>
                  <a:gd name="connsiteX4" fmla="*/ 940 w 281831"/>
                  <a:gd name="connsiteY4" fmla="*/ 131195 h 276442"/>
                  <a:gd name="connsiteX5" fmla="*/ 26482 w 281831"/>
                  <a:gd name="connsiteY5" fmla="*/ 40329 h 276442"/>
                  <a:gd name="connsiteX6" fmla="*/ 126473 w 281831"/>
                  <a:gd name="connsiteY6" fmla="*/ 627 h 276442"/>
                  <a:gd name="connsiteX7" fmla="*/ 202673 w 281831"/>
                  <a:gd name="connsiteY7" fmla="*/ 627 h 276442"/>
                  <a:gd name="connsiteX0" fmla="*/ 281831 w 281831"/>
                  <a:gd name="connsiteY0" fmla="*/ 233915 h 266165"/>
                  <a:gd name="connsiteX1" fmla="*/ 236855 w 281831"/>
                  <a:gd name="connsiteY1" fmla="*/ 259810 h 266165"/>
                  <a:gd name="connsiteX2" fmla="*/ 139234 w 281831"/>
                  <a:gd name="connsiteY2" fmla="*/ 262361 h 266165"/>
                  <a:gd name="connsiteX3" fmla="*/ 50273 w 281831"/>
                  <a:gd name="connsiteY3" fmla="*/ 213987 h 266165"/>
                  <a:gd name="connsiteX4" fmla="*/ 940 w 281831"/>
                  <a:gd name="connsiteY4" fmla="*/ 131195 h 266165"/>
                  <a:gd name="connsiteX5" fmla="*/ 26482 w 281831"/>
                  <a:gd name="connsiteY5" fmla="*/ 40329 h 266165"/>
                  <a:gd name="connsiteX6" fmla="*/ 126473 w 281831"/>
                  <a:gd name="connsiteY6" fmla="*/ 627 h 266165"/>
                  <a:gd name="connsiteX7" fmla="*/ 202673 w 281831"/>
                  <a:gd name="connsiteY7" fmla="*/ 627 h 266165"/>
                  <a:gd name="connsiteX0" fmla="*/ 281831 w 281831"/>
                  <a:gd name="connsiteY0" fmla="*/ 233915 h 262654"/>
                  <a:gd name="connsiteX1" fmla="*/ 139234 w 281831"/>
                  <a:gd name="connsiteY1" fmla="*/ 262361 h 262654"/>
                  <a:gd name="connsiteX2" fmla="*/ 50273 w 281831"/>
                  <a:gd name="connsiteY2" fmla="*/ 213987 h 262654"/>
                  <a:gd name="connsiteX3" fmla="*/ 940 w 281831"/>
                  <a:gd name="connsiteY3" fmla="*/ 131195 h 262654"/>
                  <a:gd name="connsiteX4" fmla="*/ 26482 w 281831"/>
                  <a:gd name="connsiteY4" fmla="*/ 40329 h 262654"/>
                  <a:gd name="connsiteX5" fmla="*/ 126473 w 281831"/>
                  <a:gd name="connsiteY5" fmla="*/ 627 h 262654"/>
                  <a:gd name="connsiteX6" fmla="*/ 202673 w 281831"/>
                  <a:gd name="connsiteY6" fmla="*/ 627 h 262654"/>
                  <a:gd name="connsiteX0" fmla="*/ 254297 w 254297"/>
                  <a:gd name="connsiteY0" fmla="*/ 188669 h 262722"/>
                  <a:gd name="connsiteX1" fmla="*/ 139234 w 254297"/>
                  <a:gd name="connsiteY1" fmla="*/ 262361 h 262722"/>
                  <a:gd name="connsiteX2" fmla="*/ 50273 w 254297"/>
                  <a:gd name="connsiteY2" fmla="*/ 213987 h 262722"/>
                  <a:gd name="connsiteX3" fmla="*/ 940 w 254297"/>
                  <a:gd name="connsiteY3" fmla="*/ 131195 h 262722"/>
                  <a:gd name="connsiteX4" fmla="*/ 26482 w 254297"/>
                  <a:gd name="connsiteY4" fmla="*/ 40329 h 262722"/>
                  <a:gd name="connsiteX5" fmla="*/ 126473 w 254297"/>
                  <a:gd name="connsiteY5" fmla="*/ 627 h 262722"/>
                  <a:gd name="connsiteX6" fmla="*/ 202673 w 254297"/>
                  <a:gd name="connsiteY6" fmla="*/ 627 h 262722"/>
                  <a:gd name="connsiteX0" fmla="*/ 254297 w 254297"/>
                  <a:gd name="connsiteY0" fmla="*/ 188669 h 255467"/>
                  <a:gd name="connsiteX1" fmla="*/ 176474 w 254297"/>
                  <a:gd name="connsiteY1" fmla="*/ 255018 h 255467"/>
                  <a:gd name="connsiteX2" fmla="*/ 50273 w 254297"/>
                  <a:gd name="connsiteY2" fmla="*/ 213987 h 255467"/>
                  <a:gd name="connsiteX3" fmla="*/ 940 w 254297"/>
                  <a:gd name="connsiteY3" fmla="*/ 131195 h 255467"/>
                  <a:gd name="connsiteX4" fmla="*/ 26482 w 254297"/>
                  <a:gd name="connsiteY4" fmla="*/ 40329 h 255467"/>
                  <a:gd name="connsiteX5" fmla="*/ 126473 w 254297"/>
                  <a:gd name="connsiteY5" fmla="*/ 627 h 255467"/>
                  <a:gd name="connsiteX6" fmla="*/ 202673 w 254297"/>
                  <a:gd name="connsiteY6" fmla="*/ 627 h 255467"/>
                  <a:gd name="connsiteX0" fmla="*/ 254392 w 254392"/>
                  <a:gd name="connsiteY0" fmla="*/ 188669 h 257460"/>
                  <a:gd name="connsiteX1" fmla="*/ 176569 w 254392"/>
                  <a:gd name="connsiteY1" fmla="*/ 255018 h 257460"/>
                  <a:gd name="connsiteX2" fmla="*/ 52040 w 254392"/>
                  <a:gd name="connsiteY2" fmla="*/ 233343 h 257460"/>
                  <a:gd name="connsiteX3" fmla="*/ 1035 w 254392"/>
                  <a:gd name="connsiteY3" fmla="*/ 131195 h 257460"/>
                  <a:gd name="connsiteX4" fmla="*/ 26577 w 254392"/>
                  <a:gd name="connsiteY4" fmla="*/ 40329 h 257460"/>
                  <a:gd name="connsiteX5" fmla="*/ 126568 w 254392"/>
                  <a:gd name="connsiteY5" fmla="*/ 627 h 257460"/>
                  <a:gd name="connsiteX6" fmla="*/ 202768 w 254392"/>
                  <a:gd name="connsiteY6" fmla="*/ 627 h 257460"/>
                  <a:gd name="connsiteX0" fmla="*/ 230424 w 230424"/>
                  <a:gd name="connsiteY0" fmla="*/ 162991 h 259232"/>
                  <a:gd name="connsiteX1" fmla="*/ 176569 w 230424"/>
                  <a:gd name="connsiteY1" fmla="*/ 255018 h 259232"/>
                  <a:gd name="connsiteX2" fmla="*/ 52040 w 230424"/>
                  <a:gd name="connsiteY2" fmla="*/ 233343 h 259232"/>
                  <a:gd name="connsiteX3" fmla="*/ 1035 w 230424"/>
                  <a:gd name="connsiteY3" fmla="*/ 131195 h 259232"/>
                  <a:gd name="connsiteX4" fmla="*/ 26577 w 230424"/>
                  <a:gd name="connsiteY4" fmla="*/ 40329 h 259232"/>
                  <a:gd name="connsiteX5" fmla="*/ 126568 w 230424"/>
                  <a:gd name="connsiteY5" fmla="*/ 627 h 259232"/>
                  <a:gd name="connsiteX6" fmla="*/ 202768 w 230424"/>
                  <a:gd name="connsiteY6" fmla="*/ 627 h 259232"/>
                  <a:gd name="connsiteX0" fmla="*/ 176569 w 202768"/>
                  <a:gd name="connsiteY0" fmla="*/ 255018 h 259232"/>
                  <a:gd name="connsiteX1" fmla="*/ 52040 w 202768"/>
                  <a:gd name="connsiteY1" fmla="*/ 233343 h 259232"/>
                  <a:gd name="connsiteX2" fmla="*/ 1035 w 202768"/>
                  <a:gd name="connsiteY2" fmla="*/ 131195 h 259232"/>
                  <a:gd name="connsiteX3" fmla="*/ 26577 w 202768"/>
                  <a:gd name="connsiteY3" fmla="*/ 40329 h 259232"/>
                  <a:gd name="connsiteX4" fmla="*/ 126568 w 202768"/>
                  <a:gd name="connsiteY4" fmla="*/ 627 h 259232"/>
                  <a:gd name="connsiteX5" fmla="*/ 202768 w 202768"/>
                  <a:gd name="connsiteY5" fmla="*/ 627 h 259232"/>
                  <a:gd name="connsiteX0" fmla="*/ 225601 w 225601"/>
                  <a:gd name="connsiteY0" fmla="*/ 227908 h 243012"/>
                  <a:gd name="connsiteX1" fmla="*/ 52040 w 225601"/>
                  <a:gd name="connsiteY1" fmla="*/ 233343 h 243012"/>
                  <a:gd name="connsiteX2" fmla="*/ 1035 w 225601"/>
                  <a:gd name="connsiteY2" fmla="*/ 131195 h 243012"/>
                  <a:gd name="connsiteX3" fmla="*/ 26577 w 225601"/>
                  <a:gd name="connsiteY3" fmla="*/ 40329 h 243012"/>
                  <a:gd name="connsiteX4" fmla="*/ 126568 w 225601"/>
                  <a:gd name="connsiteY4" fmla="*/ 627 h 243012"/>
                  <a:gd name="connsiteX5" fmla="*/ 202768 w 225601"/>
                  <a:gd name="connsiteY5" fmla="*/ 627 h 243012"/>
                  <a:gd name="connsiteX0" fmla="*/ 227628 w 227628"/>
                  <a:gd name="connsiteY0" fmla="*/ 227908 h 245592"/>
                  <a:gd name="connsiteX1" fmla="*/ 86252 w 227628"/>
                  <a:gd name="connsiteY1" fmla="*/ 236937 h 245592"/>
                  <a:gd name="connsiteX2" fmla="*/ 3062 w 227628"/>
                  <a:gd name="connsiteY2" fmla="*/ 131195 h 245592"/>
                  <a:gd name="connsiteX3" fmla="*/ 28604 w 227628"/>
                  <a:gd name="connsiteY3" fmla="*/ 40329 h 245592"/>
                  <a:gd name="connsiteX4" fmla="*/ 128595 w 227628"/>
                  <a:gd name="connsiteY4" fmla="*/ 627 h 245592"/>
                  <a:gd name="connsiteX5" fmla="*/ 204795 w 227628"/>
                  <a:gd name="connsiteY5" fmla="*/ 627 h 245592"/>
                  <a:gd name="connsiteX0" fmla="*/ 227628 w 227628"/>
                  <a:gd name="connsiteY0" fmla="*/ 227908 h 245545"/>
                  <a:gd name="connsiteX1" fmla="*/ 167769 w 227628"/>
                  <a:gd name="connsiteY1" fmla="*/ 238122 h 245545"/>
                  <a:gd name="connsiteX2" fmla="*/ 86252 w 227628"/>
                  <a:gd name="connsiteY2" fmla="*/ 236937 h 245545"/>
                  <a:gd name="connsiteX3" fmla="*/ 3062 w 227628"/>
                  <a:gd name="connsiteY3" fmla="*/ 131195 h 245545"/>
                  <a:gd name="connsiteX4" fmla="*/ 28604 w 227628"/>
                  <a:gd name="connsiteY4" fmla="*/ 40329 h 245545"/>
                  <a:gd name="connsiteX5" fmla="*/ 128595 w 227628"/>
                  <a:gd name="connsiteY5" fmla="*/ 627 h 245545"/>
                  <a:gd name="connsiteX6" fmla="*/ 204795 w 227628"/>
                  <a:gd name="connsiteY6" fmla="*/ 627 h 245545"/>
                  <a:gd name="connsiteX0" fmla="*/ 225748 w 225748"/>
                  <a:gd name="connsiteY0" fmla="*/ 227908 h 240335"/>
                  <a:gd name="connsiteX1" fmla="*/ 165889 w 225748"/>
                  <a:gd name="connsiteY1" fmla="*/ 238122 h 240335"/>
                  <a:gd name="connsiteX2" fmla="*/ 54715 w 225748"/>
                  <a:gd name="connsiteY2" fmla="*/ 227875 h 240335"/>
                  <a:gd name="connsiteX3" fmla="*/ 1182 w 225748"/>
                  <a:gd name="connsiteY3" fmla="*/ 131195 h 240335"/>
                  <a:gd name="connsiteX4" fmla="*/ 26724 w 225748"/>
                  <a:gd name="connsiteY4" fmla="*/ 40329 h 240335"/>
                  <a:gd name="connsiteX5" fmla="*/ 126715 w 225748"/>
                  <a:gd name="connsiteY5" fmla="*/ 627 h 240335"/>
                  <a:gd name="connsiteX6" fmla="*/ 202915 w 225748"/>
                  <a:gd name="connsiteY6" fmla="*/ 627 h 240335"/>
                  <a:gd name="connsiteX0" fmla="*/ 225748 w 225748"/>
                  <a:gd name="connsiteY0" fmla="*/ 227908 h 247108"/>
                  <a:gd name="connsiteX1" fmla="*/ 157259 w 225748"/>
                  <a:gd name="connsiteY1" fmla="*/ 246743 h 247108"/>
                  <a:gd name="connsiteX2" fmla="*/ 54715 w 225748"/>
                  <a:gd name="connsiteY2" fmla="*/ 227875 h 247108"/>
                  <a:gd name="connsiteX3" fmla="*/ 1182 w 225748"/>
                  <a:gd name="connsiteY3" fmla="*/ 131195 h 247108"/>
                  <a:gd name="connsiteX4" fmla="*/ 26724 w 225748"/>
                  <a:gd name="connsiteY4" fmla="*/ 40329 h 247108"/>
                  <a:gd name="connsiteX5" fmla="*/ 126715 w 225748"/>
                  <a:gd name="connsiteY5" fmla="*/ 627 h 247108"/>
                  <a:gd name="connsiteX6" fmla="*/ 202915 w 225748"/>
                  <a:gd name="connsiteY6" fmla="*/ 627 h 24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8" h="247108">
                    <a:moveTo>
                      <a:pt x="225748" y="227908"/>
                    </a:moveTo>
                    <a:cubicBezTo>
                      <a:pt x="215772" y="229610"/>
                      <a:pt x="180822" y="245238"/>
                      <a:pt x="157259" y="246743"/>
                    </a:cubicBezTo>
                    <a:cubicBezTo>
                      <a:pt x="133696" y="248248"/>
                      <a:pt x="82166" y="245696"/>
                      <a:pt x="54715" y="227875"/>
                    </a:cubicBezTo>
                    <a:cubicBezTo>
                      <a:pt x="27264" y="210054"/>
                      <a:pt x="5847" y="162453"/>
                      <a:pt x="1182" y="131195"/>
                    </a:cubicBezTo>
                    <a:cubicBezTo>
                      <a:pt x="-3483" y="99937"/>
                      <a:pt x="5802" y="62090"/>
                      <a:pt x="26724" y="40329"/>
                    </a:cubicBezTo>
                    <a:cubicBezTo>
                      <a:pt x="47646" y="18568"/>
                      <a:pt x="102611" y="3040"/>
                      <a:pt x="126715" y="627"/>
                    </a:cubicBezTo>
                    <a:cubicBezTo>
                      <a:pt x="152076" y="-782"/>
                      <a:pt x="177515" y="627"/>
                      <a:pt x="202915" y="627"/>
                    </a:cubicBezTo>
                  </a:path>
                </a:pathLst>
              </a:custGeom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10CA7BF-A8B8-E7A7-338E-DCC141CDE988}"/>
                  </a:ext>
                </a:extLst>
              </p:cNvPr>
              <p:cNvSpPr/>
              <p:nvPr/>
            </p:nvSpPr>
            <p:spPr>
              <a:xfrm>
                <a:off x="4341114" y="4283666"/>
                <a:ext cx="1425908" cy="3097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he-IL" sz="900" dirty="0"/>
                  <a:t>בהתקבל הודעה - יצירת מילון </a:t>
                </a:r>
                <a:r>
                  <a:rPr lang="en-US" sz="900" dirty="0"/>
                  <a:t> data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6168EB90-32D8-53CB-55DD-D2526DC684FF}"/>
                  </a:ext>
                </a:extLst>
              </p:cNvPr>
              <p:cNvSpPr/>
              <p:nvPr/>
            </p:nvSpPr>
            <p:spPr>
              <a:xfrm>
                <a:off x="4354346" y="4750368"/>
                <a:ext cx="1425908" cy="3097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he-IL" sz="900" dirty="0"/>
                  <a:t>שמירת ההודעה לקובץ</a:t>
                </a:r>
                <a:endParaRPr lang="en-US" sz="900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ACA85E3-A34E-195E-8064-01B31E16DAA9}"/>
                  </a:ext>
                </a:extLst>
              </p:cNvPr>
              <p:cNvGrpSpPr/>
              <p:nvPr/>
            </p:nvGrpSpPr>
            <p:grpSpPr>
              <a:xfrm>
                <a:off x="5542279" y="3493866"/>
                <a:ext cx="883921" cy="1411397"/>
                <a:chOff x="5542279" y="3493866"/>
                <a:chExt cx="883921" cy="1411397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2FA9914-82EA-B639-F6D0-DDD72A43FBF5}"/>
                    </a:ext>
                  </a:extLst>
                </p:cNvPr>
                <p:cNvCxnSpPr>
                  <a:stCxn id="83" idx="3"/>
                </p:cNvCxnSpPr>
                <p:nvPr/>
              </p:nvCxnSpPr>
              <p:spPr>
                <a:xfrm>
                  <a:off x="5780254" y="4905263"/>
                  <a:ext cx="64594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E07EAF8-9114-6C25-E5BC-95B5C2D682C6}"/>
                    </a:ext>
                  </a:extLst>
                </p:cNvPr>
                <p:cNvCxnSpPr/>
                <p:nvPr/>
              </p:nvCxnSpPr>
              <p:spPr>
                <a:xfrm flipV="1">
                  <a:off x="6416040" y="3493866"/>
                  <a:ext cx="0" cy="141139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367AA886-02B5-6D9C-420C-BA7D4B3937D2}"/>
                    </a:ext>
                  </a:extLst>
                </p:cNvPr>
                <p:cNvCxnSpPr/>
                <p:nvPr/>
              </p:nvCxnSpPr>
              <p:spPr>
                <a:xfrm flipH="1">
                  <a:off x="5542279" y="3493866"/>
                  <a:ext cx="8839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07154A7-0163-1E0B-66AF-7B95EFAF993A}"/>
                  </a:ext>
                </a:extLst>
              </p:cNvPr>
              <p:cNvCxnSpPr/>
              <p:nvPr/>
            </p:nvCxnSpPr>
            <p:spPr>
              <a:xfrm>
                <a:off x="5054068" y="3869786"/>
                <a:ext cx="0" cy="413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DD36831-7226-15CD-AA97-9A12A4FD6F86}"/>
                  </a:ext>
                </a:extLst>
              </p:cNvPr>
              <p:cNvCxnSpPr>
                <a:stCxn id="82" idx="2"/>
                <a:endCxn id="83" idx="0"/>
              </p:cNvCxnSpPr>
              <p:nvPr/>
            </p:nvCxnSpPr>
            <p:spPr>
              <a:xfrm>
                <a:off x="5054068" y="4593456"/>
                <a:ext cx="0" cy="156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FE7727B-AB3E-79BC-F54C-1B7601C34E2A}"/>
                  </a:ext>
                </a:extLst>
              </p:cNvPr>
              <p:cNvCxnSpPr/>
              <p:nvPr/>
            </p:nvCxnSpPr>
            <p:spPr>
              <a:xfrm>
                <a:off x="5067300" y="5060158"/>
                <a:ext cx="0" cy="665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FA8C200-D03E-302F-8C59-D91AACBA0EE7}"/>
                  </a:ext>
                </a:extLst>
              </p:cNvPr>
              <p:cNvSpPr txBox="1"/>
              <p:nvPr/>
            </p:nvSpPr>
            <p:spPr>
              <a:xfrm>
                <a:off x="5033217" y="5366780"/>
                <a:ext cx="776175" cy="20005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700" b="1" dirty="0" err="1"/>
                  <a:t>Data_callback</a:t>
                </a:r>
                <a:endParaRPr lang="en-US" sz="700" b="1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3EDC1F3-3B4C-E3BC-7D33-630E1355D0EE}"/>
                  </a:ext>
                </a:extLst>
              </p:cNvPr>
              <p:cNvSpPr txBox="1"/>
              <p:nvPr/>
            </p:nvSpPr>
            <p:spPr>
              <a:xfrm>
                <a:off x="5033217" y="3864946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600" b="1" dirty="0"/>
                  <a:t>התקבלה הודעה </a:t>
                </a:r>
              </a:p>
              <a:p>
                <a:r>
                  <a:rPr lang="he-IL" sz="600" b="1" dirty="0"/>
                  <a:t>חדשה </a:t>
                </a:r>
                <a:r>
                  <a:rPr lang="he-IL" sz="600" b="1" dirty="0" err="1"/>
                  <a:t>מהסריאל</a:t>
                </a:r>
                <a:endParaRPr lang="en-US" sz="600" b="1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B426E1F-6A68-6F4A-C757-EF880C1CCEE9}"/>
                  </a:ext>
                </a:extLst>
              </p:cNvPr>
              <p:cNvGrpSpPr/>
              <p:nvPr/>
            </p:nvGrpSpPr>
            <p:grpSpPr>
              <a:xfrm>
                <a:off x="3626710" y="5515420"/>
                <a:ext cx="2755900" cy="1092201"/>
                <a:chOff x="847040" y="5447123"/>
                <a:chExt cx="2755900" cy="1092201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60B379F9-C1C7-E0B2-DC5E-630C83AB5F49}"/>
                    </a:ext>
                  </a:extLst>
                </p:cNvPr>
                <p:cNvSpPr/>
                <p:nvPr/>
              </p:nvSpPr>
              <p:spPr>
                <a:xfrm>
                  <a:off x="941020" y="5686724"/>
                  <a:ext cx="2661920" cy="852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F0343CF-65FC-B4C8-E369-132A58729299}"/>
                    </a:ext>
                  </a:extLst>
                </p:cNvPr>
                <p:cNvSpPr txBox="1"/>
                <p:nvPr/>
              </p:nvSpPr>
              <p:spPr>
                <a:xfrm>
                  <a:off x="847040" y="5447123"/>
                  <a:ext cx="976549" cy="246221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000" b="1" dirty="0"/>
                    <a:t>Plotter object</a:t>
                  </a: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178430B0-CCD9-BA3C-7A99-E546EDBB836E}"/>
                    </a:ext>
                  </a:extLst>
                </p:cNvPr>
                <p:cNvSpPr/>
                <p:nvPr/>
              </p:nvSpPr>
              <p:spPr>
                <a:xfrm>
                  <a:off x="1109849" y="5839653"/>
                  <a:ext cx="782320" cy="37592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600" dirty="0"/>
                    <a:t>Data member </a:t>
                  </a:r>
                  <a:r>
                    <a:rPr lang="en-US" sz="600" dirty="0" err="1"/>
                    <a:t>sensor_data</a:t>
                  </a:r>
                  <a:r>
                    <a:rPr lang="en-US" sz="600" dirty="0"/>
                    <a:t>(list)</a:t>
                  </a: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09DB638E-8A54-5E10-BD96-3F284B0DB0F6}"/>
                    </a:ext>
                  </a:extLst>
                </p:cNvPr>
                <p:cNvSpPr/>
                <p:nvPr/>
              </p:nvSpPr>
              <p:spPr>
                <a:xfrm>
                  <a:off x="2373838" y="5788168"/>
                  <a:ext cx="1180841" cy="68072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r>
                    <a:rPr lang="he-IL" sz="900" dirty="0"/>
                    <a:t>עדכון </a:t>
                  </a:r>
                  <a:r>
                    <a:rPr lang="en-US" sz="900" dirty="0" err="1"/>
                    <a:t>sesnsor_data</a:t>
                  </a:r>
                  <a:r>
                    <a:rPr lang="he-IL" sz="900" dirty="0"/>
                    <a:t> על ידי </a:t>
                  </a:r>
                  <a:r>
                    <a:rPr lang="en-US" sz="900" dirty="0"/>
                    <a:t>plotter </a:t>
                  </a:r>
                  <a:r>
                    <a:rPr lang="en-US" sz="900" dirty="0" err="1"/>
                    <a:t>handle_data</a:t>
                  </a:r>
                  <a:r>
                    <a:rPr lang="en-US" sz="900" dirty="0"/>
                    <a:t>()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1CFE4CE-07C3-97BC-ACDC-7EF4B41C0303}"/>
                    </a:ext>
                  </a:extLst>
                </p:cNvPr>
                <p:cNvCxnSpPr/>
                <p:nvPr/>
              </p:nvCxnSpPr>
              <p:spPr>
                <a:xfrm>
                  <a:off x="1967797" y="6053540"/>
                  <a:ext cx="375920" cy="0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1DD271C8-79B9-A5C5-2F80-401F4D9E2D08}"/>
                    </a:ext>
                  </a:extLst>
                </p:cNvPr>
                <p:cNvSpPr/>
                <p:nvPr/>
              </p:nvSpPr>
              <p:spPr>
                <a:xfrm rot="20389891">
                  <a:off x="2167343" y="6260875"/>
                  <a:ext cx="225748" cy="247108"/>
                </a:xfrm>
                <a:custGeom>
                  <a:avLst/>
                  <a:gdLst>
                    <a:gd name="connsiteX0" fmla="*/ 213691 w 213691"/>
                    <a:gd name="connsiteY0" fmla="*/ 269866 h 274946"/>
                    <a:gd name="connsiteX1" fmla="*/ 188291 w 213691"/>
                    <a:gd name="connsiteY1" fmla="*/ 274946 h 274946"/>
                    <a:gd name="connsiteX2" fmla="*/ 132411 w 213691"/>
                    <a:gd name="connsiteY2" fmla="*/ 259706 h 274946"/>
                    <a:gd name="connsiteX3" fmla="*/ 107011 w 213691"/>
                    <a:gd name="connsiteY3" fmla="*/ 254626 h 274946"/>
                    <a:gd name="connsiteX4" fmla="*/ 86691 w 213691"/>
                    <a:gd name="connsiteY4" fmla="*/ 244466 h 274946"/>
                    <a:gd name="connsiteX5" fmla="*/ 61291 w 213691"/>
                    <a:gd name="connsiteY5" fmla="*/ 234306 h 274946"/>
                    <a:gd name="connsiteX6" fmla="*/ 20651 w 213691"/>
                    <a:gd name="connsiteY6" fmla="*/ 213986 h 274946"/>
                    <a:gd name="connsiteX7" fmla="*/ 331 w 213691"/>
                    <a:gd name="connsiteY7" fmla="*/ 163186 h 274946"/>
                    <a:gd name="connsiteX8" fmla="*/ 15571 w 213691"/>
                    <a:gd name="connsiteY8" fmla="*/ 61586 h 274946"/>
                    <a:gd name="connsiteX9" fmla="*/ 81611 w 213691"/>
                    <a:gd name="connsiteY9" fmla="*/ 5706 h 274946"/>
                    <a:gd name="connsiteX10" fmla="*/ 96851 w 213691"/>
                    <a:gd name="connsiteY10" fmla="*/ 626 h 274946"/>
                    <a:gd name="connsiteX11" fmla="*/ 173051 w 213691"/>
                    <a:gd name="connsiteY11" fmla="*/ 626 h 274946"/>
                    <a:gd name="connsiteX0" fmla="*/ 242459 w 242459"/>
                    <a:gd name="connsiteY0" fmla="*/ 269866 h 274946"/>
                    <a:gd name="connsiteX1" fmla="*/ 217059 w 242459"/>
                    <a:gd name="connsiteY1" fmla="*/ 274946 h 274946"/>
                    <a:gd name="connsiteX2" fmla="*/ 161179 w 242459"/>
                    <a:gd name="connsiteY2" fmla="*/ 259706 h 274946"/>
                    <a:gd name="connsiteX3" fmla="*/ 135779 w 242459"/>
                    <a:gd name="connsiteY3" fmla="*/ 254626 h 274946"/>
                    <a:gd name="connsiteX4" fmla="*/ 115459 w 242459"/>
                    <a:gd name="connsiteY4" fmla="*/ 244466 h 274946"/>
                    <a:gd name="connsiteX5" fmla="*/ 90059 w 242459"/>
                    <a:gd name="connsiteY5" fmla="*/ 234306 h 274946"/>
                    <a:gd name="connsiteX6" fmla="*/ 49419 w 242459"/>
                    <a:gd name="connsiteY6" fmla="*/ 213986 h 274946"/>
                    <a:gd name="connsiteX7" fmla="*/ 86 w 242459"/>
                    <a:gd name="connsiteY7" fmla="*/ 131194 h 274946"/>
                    <a:gd name="connsiteX8" fmla="*/ 44339 w 242459"/>
                    <a:gd name="connsiteY8" fmla="*/ 61586 h 274946"/>
                    <a:gd name="connsiteX9" fmla="*/ 110379 w 242459"/>
                    <a:gd name="connsiteY9" fmla="*/ 5706 h 274946"/>
                    <a:gd name="connsiteX10" fmla="*/ 125619 w 242459"/>
                    <a:gd name="connsiteY10" fmla="*/ 626 h 274946"/>
                    <a:gd name="connsiteX11" fmla="*/ 201819 w 242459"/>
                    <a:gd name="connsiteY11" fmla="*/ 626 h 274946"/>
                    <a:gd name="connsiteX0" fmla="*/ 242407 w 242407"/>
                    <a:gd name="connsiteY0" fmla="*/ 269866 h 274946"/>
                    <a:gd name="connsiteX1" fmla="*/ 217007 w 242407"/>
                    <a:gd name="connsiteY1" fmla="*/ 274946 h 274946"/>
                    <a:gd name="connsiteX2" fmla="*/ 161127 w 242407"/>
                    <a:gd name="connsiteY2" fmla="*/ 259706 h 274946"/>
                    <a:gd name="connsiteX3" fmla="*/ 135727 w 242407"/>
                    <a:gd name="connsiteY3" fmla="*/ 254626 h 274946"/>
                    <a:gd name="connsiteX4" fmla="*/ 115407 w 242407"/>
                    <a:gd name="connsiteY4" fmla="*/ 244466 h 274946"/>
                    <a:gd name="connsiteX5" fmla="*/ 90007 w 242407"/>
                    <a:gd name="connsiteY5" fmla="*/ 234306 h 274946"/>
                    <a:gd name="connsiteX6" fmla="*/ 49367 w 242407"/>
                    <a:gd name="connsiteY6" fmla="*/ 213986 h 274946"/>
                    <a:gd name="connsiteX7" fmla="*/ 34 w 242407"/>
                    <a:gd name="connsiteY7" fmla="*/ 131194 h 274946"/>
                    <a:gd name="connsiteX8" fmla="*/ 57146 w 242407"/>
                    <a:gd name="connsiteY8" fmla="*/ 15101 h 274946"/>
                    <a:gd name="connsiteX9" fmla="*/ 110327 w 242407"/>
                    <a:gd name="connsiteY9" fmla="*/ 5706 h 274946"/>
                    <a:gd name="connsiteX10" fmla="*/ 125567 w 242407"/>
                    <a:gd name="connsiteY10" fmla="*/ 626 h 274946"/>
                    <a:gd name="connsiteX11" fmla="*/ 201767 w 242407"/>
                    <a:gd name="connsiteY11" fmla="*/ 626 h 274946"/>
                    <a:gd name="connsiteX0" fmla="*/ 242407 w 242407"/>
                    <a:gd name="connsiteY0" fmla="*/ 271450 h 276530"/>
                    <a:gd name="connsiteX1" fmla="*/ 217007 w 242407"/>
                    <a:gd name="connsiteY1" fmla="*/ 276530 h 276530"/>
                    <a:gd name="connsiteX2" fmla="*/ 161127 w 242407"/>
                    <a:gd name="connsiteY2" fmla="*/ 261290 h 276530"/>
                    <a:gd name="connsiteX3" fmla="*/ 135727 w 242407"/>
                    <a:gd name="connsiteY3" fmla="*/ 256210 h 276530"/>
                    <a:gd name="connsiteX4" fmla="*/ 115407 w 242407"/>
                    <a:gd name="connsiteY4" fmla="*/ 246050 h 276530"/>
                    <a:gd name="connsiteX5" fmla="*/ 90007 w 242407"/>
                    <a:gd name="connsiteY5" fmla="*/ 235890 h 276530"/>
                    <a:gd name="connsiteX6" fmla="*/ 49367 w 242407"/>
                    <a:gd name="connsiteY6" fmla="*/ 215570 h 276530"/>
                    <a:gd name="connsiteX7" fmla="*/ 34 w 242407"/>
                    <a:gd name="connsiteY7" fmla="*/ 132778 h 276530"/>
                    <a:gd name="connsiteX8" fmla="*/ 57146 w 242407"/>
                    <a:gd name="connsiteY8" fmla="*/ 16685 h 276530"/>
                    <a:gd name="connsiteX9" fmla="*/ 86138 w 242407"/>
                    <a:gd name="connsiteY9" fmla="*/ 755 h 276530"/>
                    <a:gd name="connsiteX10" fmla="*/ 125567 w 242407"/>
                    <a:gd name="connsiteY10" fmla="*/ 2210 h 276530"/>
                    <a:gd name="connsiteX11" fmla="*/ 201767 w 242407"/>
                    <a:gd name="connsiteY11" fmla="*/ 2210 h 276530"/>
                    <a:gd name="connsiteX0" fmla="*/ 242407 w 242407"/>
                    <a:gd name="connsiteY0" fmla="*/ 269867 h 274947"/>
                    <a:gd name="connsiteX1" fmla="*/ 217007 w 242407"/>
                    <a:gd name="connsiteY1" fmla="*/ 274947 h 274947"/>
                    <a:gd name="connsiteX2" fmla="*/ 161127 w 242407"/>
                    <a:gd name="connsiteY2" fmla="*/ 259707 h 274947"/>
                    <a:gd name="connsiteX3" fmla="*/ 135727 w 242407"/>
                    <a:gd name="connsiteY3" fmla="*/ 254627 h 274947"/>
                    <a:gd name="connsiteX4" fmla="*/ 115407 w 242407"/>
                    <a:gd name="connsiteY4" fmla="*/ 244467 h 274947"/>
                    <a:gd name="connsiteX5" fmla="*/ 90007 w 242407"/>
                    <a:gd name="connsiteY5" fmla="*/ 234307 h 274947"/>
                    <a:gd name="connsiteX6" fmla="*/ 49367 w 242407"/>
                    <a:gd name="connsiteY6" fmla="*/ 213987 h 274947"/>
                    <a:gd name="connsiteX7" fmla="*/ 34 w 242407"/>
                    <a:gd name="connsiteY7" fmla="*/ 131195 h 274947"/>
                    <a:gd name="connsiteX8" fmla="*/ 57146 w 242407"/>
                    <a:gd name="connsiteY8" fmla="*/ 15102 h 274947"/>
                    <a:gd name="connsiteX9" fmla="*/ 125567 w 242407"/>
                    <a:gd name="connsiteY9" fmla="*/ 627 h 274947"/>
                    <a:gd name="connsiteX10" fmla="*/ 201767 w 242407"/>
                    <a:gd name="connsiteY10" fmla="*/ 627 h 274947"/>
                    <a:gd name="connsiteX0" fmla="*/ 243313 w 243313"/>
                    <a:gd name="connsiteY0" fmla="*/ 269867 h 274947"/>
                    <a:gd name="connsiteX1" fmla="*/ 217913 w 243313"/>
                    <a:gd name="connsiteY1" fmla="*/ 274947 h 274947"/>
                    <a:gd name="connsiteX2" fmla="*/ 162033 w 243313"/>
                    <a:gd name="connsiteY2" fmla="*/ 259707 h 274947"/>
                    <a:gd name="connsiteX3" fmla="*/ 136633 w 243313"/>
                    <a:gd name="connsiteY3" fmla="*/ 254627 h 274947"/>
                    <a:gd name="connsiteX4" fmla="*/ 116313 w 243313"/>
                    <a:gd name="connsiteY4" fmla="*/ 244467 h 274947"/>
                    <a:gd name="connsiteX5" fmla="*/ 90913 w 243313"/>
                    <a:gd name="connsiteY5" fmla="*/ 234307 h 274947"/>
                    <a:gd name="connsiteX6" fmla="*/ 50273 w 243313"/>
                    <a:gd name="connsiteY6" fmla="*/ 213987 h 274947"/>
                    <a:gd name="connsiteX7" fmla="*/ 940 w 243313"/>
                    <a:gd name="connsiteY7" fmla="*/ 131195 h 274947"/>
                    <a:gd name="connsiteX8" fmla="*/ 26482 w 243313"/>
                    <a:gd name="connsiteY8" fmla="*/ 40329 h 274947"/>
                    <a:gd name="connsiteX9" fmla="*/ 126473 w 243313"/>
                    <a:gd name="connsiteY9" fmla="*/ 627 h 274947"/>
                    <a:gd name="connsiteX10" fmla="*/ 202673 w 243313"/>
                    <a:gd name="connsiteY10" fmla="*/ 627 h 274947"/>
                    <a:gd name="connsiteX0" fmla="*/ 243313 w 243313"/>
                    <a:gd name="connsiteY0" fmla="*/ 269867 h 274947"/>
                    <a:gd name="connsiteX1" fmla="*/ 217913 w 243313"/>
                    <a:gd name="connsiteY1" fmla="*/ 274947 h 274947"/>
                    <a:gd name="connsiteX2" fmla="*/ 162033 w 243313"/>
                    <a:gd name="connsiteY2" fmla="*/ 259707 h 274947"/>
                    <a:gd name="connsiteX3" fmla="*/ 136633 w 243313"/>
                    <a:gd name="connsiteY3" fmla="*/ 254627 h 274947"/>
                    <a:gd name="connsiteX4" fmla="*/ 116313 w 243313"/>
                    <a:gd name="connsiteY4" fmla="*/ 244467 h 274947"/>
                    <a:gd name="connsiteX5" fmla="*/ 50273 w 243313"/>
                    <a:gd name="connsiteY5" fmla="*/ 213987 h 274947"/>
                    <a:gd name="connsiteX6" fmla="*/ 940 w 243313"/>
                    <a:gd name="connsiteY6" fmla="*/ 131195 h 274947"/>
                    <a:gd name="connsiteX7" fmla="*/ 26482 w 243313"/>
                    <a:gd name="connsiteY7" fmla="*/ 40329 h 274947"/>
                    <a:gd name="connsiteX8" fmla="*/ 126473 w 243313"/>
                    <a:gd name="connsiteY8" fmla="*/ 627 h 274947"/>
                    <a:gd name="connsiteX9" fmla="*/ 202673 w 243313"/>
                    <a:gd name="connsiteY9" fmla="*/ 627 h 274947"/>
                    <a:gd name="connsiteX0" fmla="*/ 243313 w 243313"/>
                    <a:gd name="connsiteY0" fmla="*/ 269867 h 274947"/>
                    <a:gd name="connsiteX1" fmla="*/ 217913 w 243313"/>
                    <a:gd name="connsiteY1" fmla="*/ 274947 h 274947"/>
                    <a:gd name="connsiteX2" fmla="*/ 162033 w 243313"/>
                    <a:gd name="connsiteY2" fmla="*/ 259707 h 274947"/>
                    <a:gd name="connsiteX3" fmla="*/ 116313 w 243313"/>
                    <a:gd name="connsiteY3" fmla="*/ 244467 h 274947"/>
                    <a:gd name="connsiteX4" fmla="*/ 50273 w 243313"/>
                    <a:gd name="connsiteY4" fmla="*/ 213987 h 274947"/>
                    <a:gd name="connsiteX5" fmla="*/ 940 w 243313"/>
                    <a:gd name="connsiteY5" fmla="*/ 131195 h 274947"/>
                    <a:gd name="connsiteX6" fmla="*/ 26482 w 243313"/>
                    <a:gd name="connsiteY6" fmla="*/ 40329 h 274947"/>
                    <a:gd name="connsiteX7" fmla="*/ 126473 w 243313"/>
                    <a:gd name="connsiteY7" fmla="*/ 627 h 274947"/>
                    <a:gd name="connsiteX8" fmla="*/ 202673 w 243313"/>
                    <a:gd name="connsiteY8" fmla="*/ 627 h 274947"/>
                    <a:gd name="connsiteX0" fmla="*/ 243313 w 243313"/>
                    <a:gd name="connsiteY0" fmla="*/ 269867 h 276210"/>
                    <a:gd name="connsiteX1" fmla="*/ 217913 w 243313"/>
                    <a:gd name="connsiteY1" fmla="*/ 274947 h 276210"/>
                    <a:gd name="connsiteX2" fmla="*/ 116313 w 243313"/>
                    <a:gd name="connsiteY2" fmla="*/ 244467 h 276210"/>
                    <a:gd name="connsiteX3" fmla="*/ 50273 w 243313"/>
                    <a:gd name="connsiteY3" fmla="*/ 213987 h 276210"/>
                    <a:gd name="connsiteX4" fmla="*/ 940 w 243313"/>
                    <a:gd name="connsiteY4" fmla="*/ 131195 h 276210"/>
                    <a:gd name="connsiteX5" fmla="*/ 26482 w 243313"/>
                    <a:gd name="connsiteY5" fmla="*/ 40329 h 276210"/>
                    <a:gd name="connsiteX6" fmla="*/ 126473 w 243313"/>
                    <a:gd name="connsiteY6" fmla="*/ 627 h 276210"/>
                    <a:gd name="connsiteX7" fmla="*/ 202673 w 243313"/>
                    <a:gd name="connsiteY7" fmla="*/ 627 h 276210"/>
                    <a:gd name="connsiteX0" fmla="*/ 243313 w 243313"/>
                    <a:gd name="connsiteY0" fmla="*/ 269867 h 275158"/>
                    <a:gd name="connsiteX1" fmla="*/ 217913 w 243313"/>
                    <a:gd name="connsiteY1" fmla="*/ 274947 h 275158"/>
                    <a:gd name="connsiteX2" fmla="*/ 139234 w 243313"/>
                    <a:gd name="connsiteY2" fmla="*/ 262361 h 275158"/>
                    <a:gd name="connsiteX3" fmla="*/ 50273 w 243313"/>
                    <a:gd name="connsiteY3" fmla="*/ 213987 h 275158"/>
                    <a:gd name="connsiteX4" fmla="*/ 940 w 243313"/>
                    <a:gd name="connsiteY4" fmla="*/ 131195 h 275158"/>
                    <a:gd name="connsiteX5" fmla="*/ 26482 w 243313"/>
                    <a:gd name="connsiteY5" fmla="*/ 40329 h 275158"/>
                    <a:gd name="connsiteX6" fmla="*/ 126473 w 243313"/>
                    <a:gd name="connsiteY6" fmla="*/ 627 h 275158"/>
                    <a:gd name="connsiteX7" fmla="*/ 202673 w 243313"/>
                    <a:gd name="connsiteY7" fmla="*/ 627 h 275158"/>
                    <a:gd name="connsiteX0" fmla="*/ 281831 w 281831"/>
                    <a:gd name="connsiteY0" fmla="*/ 233915 h 276442"/>
                    <a:gd name="connsiteX1" fmla="*/ 217913 w 281831"/>
                    <a:gd name="connsiteY1" fmla="*/ 274947 h 276442"/>
                    <a:gd name="connsiteX2" fmla="*/ 139234 w 281831"/>
                    <a:gd name="connsiteY2" fmla="*/ 262361 h 276442"/>
                    <a:gd name="connsiteX3" fmla="*/ 50273 w 281831"/>
                    <a:gd name="connsiteY3" fmla="*/ 213987 h 276442"/>
                    <a:gd name="connsiteX4" fmla="*/ 940 w 281831"/>
                    <a:gd name="connsiteY4" fmla="*/ 131195 h 276442"/>
                    <a:gd name="connsiteX5" fmla="*/ 26482 w 281831"/>
                    <a:gd name="connsiteY5" fmla="*/ 40329 h 276442"/>
                    <a:gd name="connsiteX6" fmla="*/ 126473 w 281831"/>
                    <a:gd name="connsiteY6" fmla="*/ 627 h 276442"/>
                    <a:gd name="connsiteX7" fmla="*/ 202673 w 281831"/>
                    <a:gd name="connsiteY7" fmla="*/ 627 h 276442"/>
                    <a:gd name="connsiteX0" fmla="*/ 281831 w 281831"/>
                    <a:gd name="connsiteY0" fmla="*/ 233915 h 266165"/>
                    <a:gd name="connsiteX1" fmla="*/ 236855 w 281831"/>
                    <a:gd name="connsiteY1" fmla="*/ 259810 h 266165"/>
                    <a:gd name="connsiteX2" fmla="*/ 139234 w 281831"/>
                    <a:gd name="connsiteY2" fmla="*/ 262361 h 266165"/>
                    <a:gd name="connsiteX3" fmla="*/ 50273 w 281831"/>
                    <a:gd name="connsiteY3" fmla="*/ 213987 h 266165"/>
                    <a:gd name="connsiteX4" fmla="*/ 940 w 281831"/>
                    <a:gd name="connsiteY4" fmla="*/ 131195 h 266165"/>
                    <a:gd name="connsiteX5" fmla="*/ 26482 w 281831"/>
                    <a:gd name="connsiteY5" fmla="*/ 40329 h 266165"/>
                    <a:gd name="connsiteX6" fmla="*/ 126473 w 281831"/>
                    <a:gd name="connsiteY6" fmla="*/ 627 h 266165"/>
                    <a:gd name="connsiteX7" fmla="*/ 202673 w 281831"/>
                    <a:gd name="connsiteY7" fmla="*/ 627 h 266165"/>
                    <a:gd name="connsiteX0" fmla="*/ 281831 w 281831"/>
                    <a:gd name="connsiteY0" fmla="*/ 233915 h 262654"/>
                    <a:gd name="connsiteX1" fmla="*/ 139234 w 281831"/>
                    <a:gd name="connsiteY1" fmla="*/ 262361 h 262654"/>
                    <a:gd name="connsiteX2" fmla="*/ 50273 w 281831"/>
                    <a:gd name="connsiteY2" fmla="*/ 213987 h 262654"/>
                    <a:gd name="connsiteX3" fmla="*/ 940 w 281831"/>
                    <a:gd name="connsiteY3" fmla="*/ 131195 h 262654"/>
                    <a:gd name="connsiteX4" fmla="*/ 26482 w 281831"/>
                    <a:gd name="connsiteY4" fmla="*/ 40329 h 262654"/>
                    <a:gd name="connsiteX5" fmla="*/ 126473 w 281831"/>
                    <a:gd name="connsiteY5" fmla="*/ 627 h 262654"/>
                    <a:gd name="connsiteX6" fmla="*/ 202673 w 281831"/>
                    <a:gd name="connsiteY6" fmla="*/ 627 h 262654"/>
                    <a:gd name="connsiteX0" fmla="*/ 254297 w 254297"/>
                    <a:gd name="connsiteY0" fmla="*/ 188669 h 262722"/>
                    <a:gd name="connsiteX1" fmla="*/ 139234 w 254297"/>
                    <a:gd name="connsiteY1" fmla="*/ 262361 h 262722"/>
                    <a:gd name="connsiteX2" fmla="*/ 50273 w 254297"/>
                    <a:gd name="connsiteY2" fmla="*/ 213987 h 262722"/>
                    <a:gd name="connsiteX3" fmla="*/ 940 w 254297"/>
                    <a:gd name="connsiteY3" fmla="*/ 131195 h 262722"/>
                    <a:gd name="connsiteX4" fmla="*/ 26482 w 254297"/>
                    <a:gd name="connsiteY4" fmla="*/ 40329 h 262722"/>
                    <a:gd name="connsiteX5" fmla="*/ 126473 w 254297"/>
                    <a:gd name="connsiteY5" fmla="*/ 627 h 262722"/>
                    <a:gd name="connsiteX6" fmla="*/ 202673 w 254297"/>
                    <a:gd name="connsiteY6" fmla="*/ 627 h 262722"/>
                    <a:gd name="connsiteX0" fmla="*/ 254297 w 254297"/>
                    <a:gd name="connsiteY0" fmla="*/ 188669 h 255467"/>
                    <a:gd name="connsiteX1" fmla="*/ 176474 w 254297"/>
                    <a:gd name="connsiteY1" fmla="*/ 255018 h 255467"/>
                    <a:gd name="connsiteX2" fmla="*/ 50273 w 254297"/>
                    <a:gd name="connsiteY2" fmla="*/ 213987 h 255467"/>
                    <a:gd name="connsiteX3" fmla="*/ 940 w 254297"/>
                    <a:gd name="connsiteY3" fmla="*/ 131195 h 255467"/>
                    <a:gd name="connsiteX4" fmla="*/ 26482 w 254297"/>
                    <a:gd name="connsiteY4" fmla="*/ 40329 h 255467"/>
                    <a:gd name="connsiteX5" fmla="*/ 126473 w 254297"/>
                    <a:gd name="connsiteY5" fmla="*/ 627 h 255467"/>
                    <a:gd name="connsiteX6" fmla="*/ 202673 w 254297"/>
                    <a:gd name="connsiteY6" fmla="*/ 627 h 255467"/>
                    <a:gd name="connsiteX0" fmla="*/ 254392 w 254392"/>
                    <a:gd name="connsiteY0" fmla="*/ 188669 h 257460"/>
                    <a:gd name="connsiteX1" fmla="*/ 176569 w 254392"/>
                    <a:gd name="connsiteY1" fmla="*/ 255018 h 257460"/>
                    <a:gd name="connsiteX2" fmla="*/ 52040 w 254392"/>
                    <a:gd name="connsiteY2" fmla="*/ 233343 h 257460"/>
                    <a:gd name="connsiteX3" fmla="*/ 1035 w 254392"/>
                    <a:gd name="connsiteY3" fmla="*/ 131195 h 257460"/>
                    <a:gd name="connsiteX4" fmla="*/ 26577 w 254392"/>
                    <a:gd name="connsiteY4" fmla="*/ 40329 h 257460"/>
                    <a:gd name="connsiteX5" fmla="*/ 126568 w 254392"/>
                    <a:gd name="connsiteY5" fmla="*/ 627 h 257460"/>
                    <a:gd name="connsiteX6" fmla="*/ 202768 w 254392"/>
                    <a:gd name="connsiteY6" fmla="*/ 627 h 257460"/>
                    <a:gd name="connsiteX0" fmla="*/ 230424 w 230424"/>
                    <a:gd name="connsiteY0" fmla="*/ 162991 h 259232"/>
                    <a:gd name="connsiteX1" fmla="*/ 176569 w 230424"/>
                    <a:gd name="connsiteY1" fmla="*/ 255018 h 259232"/>
                    <a:gd name="connsiteX2" fmla="*/ 52040 w 230424"/>
                    <a:gd name="connsiteY2" fmla="*/ 233343 h 259232"/>
                    <a:gd name="connsiteX3" fmla="*/ 1035 w 230424"/>
                    <a:gd name="connsiteY3" fmla="*/ 131195 h 259232"/>
                    <a:gd name="connsiteX4" fmla="*/ 26577 w 230424"/>
                    <a:gd name="connsiteY4" fmla="*/ 40329 h 259232"/>
                    <a:gd name="connsiteX5" fmla="*/ 126568 w 230424"/>
                    <a:gd name="connsiteY5" fmla="*/ 627 h 259232"/>
                    <a:gd name="connsiteX6" fmla="*/ 202768 w 230424"/>
                    <a:gd name="connsiteY6" fmla="*/ 627 h 259232"/>
                    <a:gd name="connsiteX0" fmla="*/ 176569 w 202768"/>
                    <a:gd name="connsiteY0" fmla="*/ 255018 h 259232"/>
                    <a:gd name="connsiteX1" fmla="*/ 52040 w 202768"/>
                    <a:gd name="connsiteY1" fmla="*/ 233343 h 259232"/>
                    <a:gd name="connsiteX2" fmla="*/ 1035 w 202768"/>
                    <a:gd name="connsiteY2" fmla="*/ 131195 h 259232"/>
                    <a:gd name="connsiteX3" fmla="*/ 26577 w 202768"/>
                    <a:gd name="connsiteY3" fmla="*/ 40329 h 259232"/>
                    <a:gd name="connsiteX4" fmla="*/ 126568 w 202768"/>
                    <a:gd name="connsiteY4" fmla="*/ 627 h 259232"/>
                    <a:gd name="connsiteX5" fmla="*/ 202768 w 202768"/>
                    <a:gd name="connsiteY5" fmla="*/ 627 h 259232"/>
                    <a:gd name="connsiteX0" fmla="*/ 225601 w 225601"/>
                    <a:gd name="connsiteY0" fmla="*/ 227908 h 243012"/>
                    <a:gd name="connsiteX1" fmla="*/ 52040 w 225601"/>
                    <a:gd name="connsiteY1" fmla="*/ 233343 h 243012"/>
                    <a:gd name="connsiteX2" fmla="*/ 1035 w 225601"/>
                    <a:gd name="connsiteY2" fmla="*/ 131195 h 243012"/>
                    <a:gd name="connsiteX3" fmla="*/ 26577 w 225601"/>
                    <a:gd name="connsiteY3" fmla="*/ 40329 h 243012"/>
                    <a:gd name="connsiteX4" fmla="*/ 126568 w 225601"/>
                    <a:gd name="connsiteY4" fmla="*/ 627 h 243012"/>
                    <a:gd name="connsiteX5" fmla="*/ 202768 w 225601"/>
                    <a:gd name="connsiteY5" fmla="*/ 627 h 243012"/>
                    <a:gd name="connsiteX0" fmla="*/ 227628 w 227628"/>
                    <a:gd name="connsiteY0" fmla="*/ 227908 h 245592"/>
                    <a:gd name="connsiteX1" fmla="*/ 86252 w 227628"/>
                    <a:gd name="connsiteY1" fmla="*/ 236937 h 245592"/>
                    <a:gd name="connsiteX2" fmla="*/ 3062 w 227628"/>
                    <a:gd name="connsiteY2" fmla="*/ 131195 h 245592"/>
                    <a:gd name="connsiteX3" fmla="*/ 28604 w 227628"/>
                    <a:gd name="connsiteY3" fmla="*/ 40329 h 245592"/>
                    <a:gd name="connsiteX4" fmla="*/ 128595 w 227628"/>
                    <a:gd name="connsiteY4" fmla="*/ 627 h 245592"/>
                    <a:gd name="connsiteX5" fmla="*/ 204795 w 227628"/>
                    <a:gd name="connsiteY5" fmla="*/ 627 h 245592"/>
                    <a:gd name="connsiteX0" fmla="*/ 227628 w 227628"/>
                    <a:gd name="connsiteY0" fmla="*/ 227908 h 245545"/>
                    <a:gd name="connsiteX1" fmla="*/ 167769 w 227628"/>
                    <a:gd name="connsiteY1" fmla="*/ 238122 h 245545"/>
                    <a:gd name="connsiteX2" fmla="*/ 86252 w 227628"/>
                    <a:gd name="connsiteY2" fmla="*/ 236937 h 245545"/>
                    <a:gd name="connsiteX3" fmla="*/ 3062 w 227628"/>
                    <a:gd name="connsiteY3" fmla="*/ 131195 h 245545"/>
                    <a:gd name="connsiteX4" fmla="*/ 28604 w 227628"/>
                    <a:gd name="connsiteY4" fmla="*/ 40329 h 245545"/>
                    <a:gd name="connsiteX5" fmla="*/ 128595 w 227628"/>
                    <a:gd name="connsiteY5" fmla="*/ 627 h 245545"/>
                    <a:gd name="connsiteX6" fmla="*/ 204795 w 227628"/>
                    <a:gd name="connsiteY6" fmla="*/ 627 h 245545"/>
                    <a:gd name="connsiteX0" fmla="*/ 225748 w 225748"/>
                    <a:gd name="connsiteY0" fmla="*/ 227908 h 240335"/>
                    <a:gd name="connsiteX1" fmla="*/ 165889 w 225748"/>
                    <a:gd name="connsiteY1" fmla="*/ 238122 h 240335"/>
                    <a:gd name="connsiteX2" fmla="*/ 54715 w 225748"/>
                    <a:gd name="connsiteY2" fmla="*/ 227875 h 240335"/>
                    <a:gd name="connsiteX3" fmla="*/ 1182 w 225748"/>
                    <a:gd name="connsiteY3" fmla="*/ 131195 h 240335"/>
                    <a:gd name="connsiteX4" fmla="*/ 26724 w 225748"/>
                    <a:gd name="connsiteY4" fmla="*/ 40329 h 240335"/>
                    <a:gd name="connsiteX5" fmla="*/ 126715 w 225748"/>
                    <a:gd name="connsiteY5" fmla="*/ 627 h 240335"/>
                    <a:gd name="connsiteX6" fmla="*/ 202915 w 225748"/>
                    <a:gd name="connsiteY6" fmla="*/ 627 h 240335"/>
                    <a:gd name="connsiteX0" fmla="*/ 225748 w 225748"/>
                    <a:gd name="connsiteY0" fmla="*/ 227908 h 247108"/>
                    <a:gd name="connsiteX1" fmla="*/ 157259 w 225748"/>
                    <a:gd name="connsiteY1" fmla="*/ 246743 h 247108"/>
                    <a:gd name="connsiteX2" fmla="*/ 54715 w 225748"/>
                    <a:gd name="connsiteY2" fmla="*/ 227875 h 247108"/>
                    <a:gd name="connsiteX3" fmla="*/ 1182 w 225748"/>
                    <a:gd name="connsiteY3" fmla="*/ 131195 h 247108"/>
                    <a:gd name="connsiteX4" fmla="*/ 26724 w 225748"/>
                    <a:gd name="connsiteY4" fmla="*/ 40329 h 247108"/>
                    <a:gd name="connsiteX5" fmla="*/ 126715 w 225748"/>
                    <a:gd name="connsiteY5" fmla="*/ 627 h 247108"/>
                    <a:gd name="connsiteX6" fmla="*/ 202915 w 225748"/>
                    <a:gd name="connsiteY6" fmla="*/ 627 h 247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5748" h="247108">
                      <a:moveTo>
                        <a:pt x="225748" y="227908"/>
                      </a:moveTo>
                      <a:cubicBezTo>
                        <a:pt x="215772" y="229610"/>
                        <a:pt x="180822" y="245238"/>
                        <a:pt x="157259" y="246743"/>
                      </a:cubicBezTo>
                      <a:cubicBezTo>
                        <a:pt x="133696" y="248248"/>
                        <a:pt x="82166" y="245696"/>
                        <a:pt x="54715" y="227875"/>
                      </a:cubicBezTo>
                      <a:cubicBezTo>
                        <a:pt x="27264" y="210054"/>
                        <a:pt x="5847" y="162453"/>
                        <a:pt x="1182" y="131195"/>
                      </a:cubicBezTo>
                      <a:cubicBezTo>
                        <a:pt x="-3483" y="99937"/>
                        <a:pt x="5802" y="62090"/>
                        <a:pt x="26724" y="40329"/>
                      </a:cubicBezTo>
                      <a:cubicBezTo>
                        <a:pt x="47646" y="18568"/>
                        <a:pt x="102611" y="3040"/>
                        <a:pt x="126715" y="627"/>
                      </a:cubicBezTo>
                      <a:cubicBezTo>
                        <a:pt x="152076" y="-782"/>
                        <a:pt x="177515" y="627"/>
                        <a:pt x="202915" y="627"/>
                      </a:cubicBezTo>
                    </a:path>
                  </a:pathLst>
                </a:cu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76BA0CB-4747-3DE6-7DA7-E28B1FD3CE1A}"/>
                  </a:ext>
                </a:extLst>
              </p:cNvPr>
              <p:cNvSpPr txBox="1"/>
              <p:nvPr/>
            </p:nvSpPr>
            <p:spPr>
              <a:xfrm>
                <a:off x="3227505" y="1003997"/>
                <a:ext cx="919611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u="sng" dirty="0"/>
                  <a:t>Python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06C5553-9F68-8D52-C40B-8F164B9DEDFE}"/>
                </a:ext>
              </a:extLst>
            </p:cNvPr>
            <p:cNvSpPr txBox="1"/>
            <p:nvPr/>
          </p:nvSpPr>
          <p:spPr>
            <a:xfrm>
              <a:off x="7267548" y="1700647"/>
              <a:ext cx="8611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r>
                <a:rPr lang="he-IL" sz="700" b="1" dirty="0"/>
                <a:t>המידע עוד לא מוכן</a:t>
              </a:r>
              <a:br>
                <a:rPr lang="en-US" sz="700" b="1" dirty="0"/>
              </a:br>
              <a:r>
                <a:rPr lang="he-IL" sz="700" b="1" dirty="0"/>
                <a:t>- השהיה של </a:t>
              </a:r>
              <a:r>
                <a:rPr lang="en-US" sz="700" b="1" dirty="0"/>
                <a:t>1ms</a:t>
              </a:r>
            </a:p>
          </p:txBody>
        </p:sp>
        <p:sp>
          <p:nvSpPr>
            <p:cNvPr id="142" name="Cloud 141">
              <a:extLst>
                <a:ext uri="{FF2B5EF4-FFF2-40B4-BE49-F238E27FC236}">
                  <a16:creationId xmlns:a16="http://schemas.microsoft.com/office/drawing/2014/main" id="{91CC158A-BB20-AD3C-CBC0-61B5F15BDB5E}"/>
                </a:ext>
              </a:extLst>
            </p:cNvPr>
            <p:cNvSpPr/>
            <p:nvPr/>
          </p:nvSpPr>
          <p:spPr>
            <a:xfrm>
              <a:off x="6286667" y="2265244"/>
              <a:ext cx="824208" cy="510536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b="1" dirty="0"/>
                <a:t>Serial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DC7E08B-3A18-EAE0-40B2-65EF229233FC}"/>
                </a:ext>
              </a:extLst>
            </p:cNvPr>
            <p:cNvGrpSpPr/>
            <p:nvPr/>
          </p:nvGrpSpPr>
          <p:grpSpPr>
            <a:xfrm>
              <a:off x="8005503" y="606992"/>
              <a:ext cx="3681100" cy="3179185"/>
              <a:chOff x="7656663" y="549304"/>
              <a:chExt cx="3681100" cy="3179185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EED885B-F79D-59D5-5065-FC84C771AE28}"/>
                  </a:ext>
                </a:extLst>
              </p:cNvPr>
              <p:cNvSpPr/>
              <p:nvPr/>
            </p:nvSpPr>
            <p:spPr>
              <a:xfrm>
                <a:off x="8300720" y="991994"/>
                <a:ext cx="716280" cy="59804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 sz="700" dirty="0"/>
              </a:p>
              <a:p>
                <a:pPr algn="ctr" rtl="1"/>
                <a:r>
                  <a:rPr lang="he-IL" sz="700" dirty="0"/>
                  <a:t>השהיה של </a:t>
                </a:r>
                <a:r>
                  <a:rPr lang="en-US" sz="700" dirty="0"/>
                  <a:t>10ms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21A07A5B-539F-F414-DD52-EAA3F422F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8860" y="1590040"/>
                <a:ext cx="0" cy="365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3E024B1D-E8E6-5BF9-9443-E2E81BA1A608}"/>
                  </a:ext>
                </a:extLst>
              </p:cNvPr>
              <p:cNvSpPr/>
              <p:nvPr/>
            </p:nvSpPr>
            <p:spPr>
              <a:xfrm>
                <a:off x="7911051" y="1955800"/>
                <a:ext cx="1425908" cy="3097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he-IL" sz="900" dirty="0"/>
                  <a:t>מדידת מרחק מהסנסור</a:t>
                </a:r>
                <a:endParaRPr lang="en-US" sz="900" dirty="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8045D54C-C03A-CE9F-0A05-947BE2449A52}"/>
                  </a:ext>
                </a:extLst>
              </p:cNvPr>
              <p:cNvSpPr/>
              <p:nvPr/>
            </p:nvSpPr>
            <p:spPr>
              <a:xfrm>
                <a:off x="7911051" y="2523614"/>
                <a:ext cx="1425908" cy="3097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he-IL" sz="900" dirty="0"/>
                  <a:t>דיווח תוצאות המדידה דרך </a:t>
                </a:r>
                <a:r>
                  <a:rPr lang="he-IL" sz="900" dirty="0" err="1"/>
                  <a:t>הסריאל</a:t>
                </a:r>
                <a:endParaRPr lang="en-US" sz="900" dirty="0"/>
              </a:p>
            </p:txBody>
          </p: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63BAC93-6A25-FE61-50F7-21648B301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005" y="2265590"/>
                <a:ext cx="0" cy="2422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FC002F57-A58A-C26A-B0A2-F2F7A07A6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005" y="2805753"/>
                <a:ext cx="0" cy="2422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1E79CF3-7735-BFCC-E17C-809EDA31B353}"/>
                  </a:ext>
                </a:extLst>
              </p:cNvPr>
              <p:cNvSpPr/>
              <p:nvPr/>
            </p:nvSpPr>
            <p:spPr>
              <a:xfrm rot="1662983">
                <a:off x="7710500" y="1811076"/>
                <a:ext cx="225748" cy="247108"/>
              </a:xfrm>
              <a:custGeom>
                <a:avLst/>
                <a:gdLst>
                  <a:gd name="connsiteX0" fmla="*/ 213691 w 213691"/>
                  <a:gd name="connsiteY0" fmla="*/ 269866 h 274946"/>
                  <a:gd name="connsiteX1" fmla="*/ 188291 w 213691"/>
                  <a:gd name="connsiteY1" fmla="*/ 274946 h 274946"/>
                  <a:gd name="connsiteX2" fmla="*/ 132411 w 213691"/>
                  <a:gd name="connsiteY2" fmla="*/ 259706 h 274946"/>
                  <a:gd name="connsiteX3" fmla="*/ 107011 w 213691"/>
                  <a:gd name="connsiteY3" fmla="*/ 254626 h 274946"/>
                  <a:gd name="connsiteX4" fmla="*/ 86691 w 213691"/>
                  <a:gd name="connsiteY4" fmla="*/ 244466 h 274946"/>
                  <a:gd name="connsiteX5" fmla="*/ 61291 w 213691"/>
                  <a:gd name="connsiteY5" fmla="*/ 234306 h 274946"/>
                  <a:gd name="connsiteX6" fmla="*/ 20651 w 213691"/>
                  <a:gd name="connsiteY6" fmla="*/ 213986 h 274946"/>
                  <a:gd name="connsiteX7" fmla="*/ 331 w 213691"/>
                  <a:gd name="connsiteY7" fmla="*/ 163186 h 274946"/>
                  <a:gd name="connsiteX8" fmla="*/ 15571 w 213691"/>
                  <a:gd name="connsiteY8" fmla="*/ 61586 h 274946"/>
                  <a:gd name="connsiteX9" fmla="*/ 81611 w 213691"/>
                  <a:gd name="connsiteY9" fmla="*/ 5706 h 274946"/>
                  <a:gd name="connsiteX10" fmla="*/ 96851 w 213691"/>
                  <a:gd name="connsiteY10" fmla="*/ 626 h 274946"/>
                  <a:gd name="connsiteX11" fmla="*/ 173051 w 213691"/>
                  <a:gd name="connsiteY11" fmla="*/ 626 h 274946"/>
                  <a:gd name="connsiteX0" fmla="*/ 242459 w 242459"/>
                  <a:gd name="connsiteY0" fmla="*/ 269866 h 274946"/>
                  <a:gd name="connsiteX1" fmla="*/ 217059 w 242459"/>
                  <a:gd name="connsiteY1" fmla="*/ 274946 h 274946"/>
                  <a:gd name="connsiteX2" fmla="*/ 161179 w 242459"/>
                  <a:gd name="connsiteY2" fmla="*/ 259706 h 274946"/>
                  <a:gd name="connsiteX3" fmla="*/ 135779 w 242459"/>
                  <a:gd name="connsiteY3" fmla="*/ 254626 h 274946"/>
                  <a:gd name="connsiteX4" fmla="*/ 115459 w 242459"/>
                  <a:gd name="connsiteY4" fmla="*/ 244466 h 274946"/>
                  <a:gd name="connsiteX5" fmla="*/ 90059 w 242459"/>
                  <a:gd name="connsiteY5" fmla="*/ 234306 h 274946"/>
                  <a:gd name="connsiteX6" fmla="*/ 49419 w 242459"/>
                  <a:gd name="connsiteY6" fmla="*/ 213986 h 274946"/>
                  <a:gd name="connsiteX7" fmla="*/ 86 w 242459"/>
                  <a:gd name="connsiteY7" fmla="*/ 131194 h 274946"/>
                  <a:gd name="connsiteX8" fmla="*/ 44339 w 242459"/>
                  <a:gd name="connsiteY8" fmla="*/ 61586 h 274946"/>
                  <a:gd name="connsiteX9" fmla="*/ 110379 w 242459"/>
                  <a:gd name="connsiteY9" fmla="*/ 5706 h 274946"/>
                  <a:gd name="connsiteX10" fmla="*/ 125619 w 242459"/>
                  <a:gd name="connsiteY10" fmla="*/ 626 h 274946"/>
                  <a:gd name="connsiteX11" fmla="*/ 201819 w 242459"/>
                  <a:gd name="connsiteY11" fmla="*/ 626 h 274946"/>
                  <a:gd name="connsiteX0" fmla="*/ 242407 w 242407"/>
                  <a:gd name="connsiteY0" fmla="*/ 269866 h 274946"/>
                  <a:gd name="connsiteX1" fmla="*/ 217007 w 242407"/>
                  <a:gd name="connsiteY1" fmla="*/ 274946 h 274946"/>
                  <a:gd name="connsiteX2" fmla="*/ 161127 w 242407"/>
                  <a:gd name="connsiteY2" fmla="*/ 259706 h 274946"/>
                  <a:gd name="connsiteX3" fmla="*/ 135727 w 242407"/>
                  <a:gd name="connsiteY3" fmla="*/ 254626 h 274946"/>
                  <a:gd name="connsiteX4" fmla="*/ 115407 w 242407"/>
                  <a:gd name="connsiteY4" fmla="*/ 244466 h 274946"/>
                  <a:gd name="connsiteX5" fmla="*/ 90007 w 242407"/>
                  <a:gd name="connsiteY5" fmla="*/ 234306 h 274946"/>
                  <a:gd name="connsiteX6" fmla="*/ 49367 w 242407"/>
                  <a:gd name="connsiteY6" fmla="*/ 213986 h 274946"/>
                  <a:gd name="connsiteX7" fmla="*/ 34 w 242407"/>
                  <a:gd name="connsiteY7" fmla="*/ 131194 h 274946"/>
                  <a:gd name="connsiteX8" fmla="*/ 57146 w 242407"/>
                  <a:gd name="connsiteY8" fmla="*/ 15101 h 274946"/>
                  <a:gd name="connsiteX9" fmla="*/ 110327 w 242407"/>
                  <a:gd name="connsiteY9" fmla="*/ 5706 h 274946"/>
                  <a:gd name="connsiteX10" fmla="*/ 125567 w 242407"/>
                  <a:gd name="connsiteY10" fmla="*/ 626 h 274946"/>
                  <a:gd name="connsiteX11" fmla="*/ 201767 w 242407"/>
                  <a:gd name="connsiteY11" fmla="*/ 626 h 274946"/>
                  <a:gd name="connsiteX0" fmla="*/ 242407 w 242407"/>
                  <a:gd name="connsiteY0" fmla="*/ 271450 h 276530"/>
                  <a:gd name="connsiteX1" fmla="*/ 217007 w 242407"/>
                  <a:gd name="connsiteY1" fmla="*/ 276530 h 276530"/>
                  <a:gd name="connsiteX2" fmla="*/ 161127 w 242407"/>
                  <a:gd name="connsiteY2" fmla="*/ 261290 h 276530"/>
                  <a:gd name="connsiteX3" fmla="*/ 135727 w 242407"/>
                  <a:gd name="connsiteY3" fmla="*/ 256210 h 276530"/>
                  <a:gd name="connsiteX4" fmla="*/ 115407 w 242407"/>
                  <a:gd name="connsiteY4" fmla="*/ 246050 h 276530"/>
                  <a:gd name="connsiteX5" fmla="*/ 90007 w 242407"/>
                  <a:gd name="connsiteY5" fmla="*/ 235890 h 276530"/>
                  <a:gd name="connsiteX6" fmla="*/ 49367 w 242407"/>
                  <a:gd name="connsiteY6" fmla="*/ 215570 h 276530"/>
                  <a:gd name="connsiteX7" fmla="*/ 34 w 242407"/>
                  <a:gd name="connsiteY7" fmla="*/ 132778 h 276530"/>
                  <a:gd name="connsiteX8" fmla="*/ 57146 w 242407"/>
                  <a:gd name="connsiteY8" fmla="*/ 16685 h 276530"/>
                  <a:gd name="connsiteX9" fmla="*/ 86138 w 242407"/>
                  <a:gd name="connsiteY9" fmla="*/ 755 h 276530"/>
                  <a:gd name="connsiteX10" fmla="*/ 125567 w 242407"/>
                  <a:gd name="connsiteY10" fmla="*/ 2210 h 276530"/>
                  <a:gd name="connsiteX11" fmla="*/ 201767 w 242407"/>
                  <a:gd name="connsiteY11" fmla="*/ 2210 h 276530"/>
                  <a:gd name="connsiteX0" fmla="*/ 242407 w 242407"/>
                  <a:gd name="connsiteY0" fmla="*/ 269867 h 274947"/>
                  <a:gd name="connsiteX1" fmla="*/ 217007 w 242407"/>
                  <a:gd name="connsiteY1" fmla="*/ 274947 h 274947"/>
                  <a:gd name="connsiteX2" fmla="*/ 161127 w 242407"/>
                  <a:gd name="connsiteY2" fmla="*/ 259707 h 274947"/>
                  <a:gd name="connsiteX3" fmla="*/ 135727 w 242407"/>
                  <a:gd name="connsiteY3" fmla="*/ 254627 h 274947"/>
                  <a:gd name="connsiteX4" fmla="*/ 115407 w 242407"/>
                  <a:gd name="connsiteY4" fmla="*/ 244467 h 274947"/>
                  <a:gd name="connsiteX5" fmla="*/ 90007 w 242407"/>
                  <a:gd name="connsiteY5" fmla="*/ 234307 h 274947"/>
                  <a:gd name="connsiteX6" fmla="*/ 49367 w 242407"/>
                  <a:gd name="connsiteY6" fmla="*/ 213987 h 274947"/>
                  <a:gd name="connsiteX7" fmla="*/ 34 w 242407"/>
                  <a:gd name="connsiteY7" fmla="*/ 131195 h 274947"/>
                  <a:gd name="connsiteX8" fmla="*/ 57146 w 242407"/>
                  <a:gd name="connsiteY8" fmla="*/ 15102 h 274947"/>
                  <a:gd name="connsiteX9" fmla="*/ 125567 w 242407"/>
                  <a:gd name="connsiteY9" fmla="*/ 627 h 274947"/>
                  <a:gd name="connsiteX10" fmla="*/ 201767 w 242407"/>
                  <a:gd name="connsiteY10" fmla="*/ 627 h 274947"/>
                  <a:gd name="connsiteX0" fmla="*/ 243313 w 243313"/>
                  <a:gd name="connsiteY0" fmla="*/ 269867 h 274947"/>
                  <a:gd name="connsiteX1" fmla="*/ 217913 w 243313"/>
                  <a:gd name="connsiteY1" fmla="*/ 274947 h 274947"/>
                  <a:gd name="connsiteX2" fmla="*/ 162033 w 243313"/>
                  <a:gd name="connsiteY2" fmla="*/ 259707 h 274947"/>
                  <a:gd name="connsiteX3" fmla="*/ 136633 w 243313"/>
                  <a:gd name="connsiteY3" fmla="*/ 254627 h 274947"/>
                  <a:gd name="connsiteX4" fmla="*/ 116313 w 243313"/>
                  <a:gd name="connsiteY4" fmla="*/ 244467 h 274947"/>
                  <a:gd name="connsiteX5" fmla="*/ 90913 w 243313"/>
                  <a:gd name="connsiteY5" fmla="*/ 234307 h 274947"/>
                  <a:gd name="connsiteX6" fmla="*/ 50273 w 243313"/>
                  <a:gd name="connsiteY6" fmla="*/ 213987 h 274947"/>
                  <a:gd name="connsiteX7" fmla="*/ 940 w 243313"/>
                  <a:gd name="connsiteY7" fmla="*/ 131195 h 274947"/>
                  <a:gd name="connsiteX8" fmla="*/ 26482 w 243313"/>
                  <a:gd name="connsiteY8" fmla="*/ 40329 h 274947"/>
                  <a:gd name="connsiteX9" fmla="*/ 126473 w 243313"/>
                  <a:gd name="connsiteY9" fmla="*/ 627 h 274947"/>
                  <a:gd name="connsiteX10" fmla="*/ 202673 w 243313"/>
                  <a:gd name="connsiteY10" fmla="*/ 627 h 274947"/>
                  <a:gd name="connsiteX0" fmla="*/ 243313 w 243313"/>
                  <a:gd name="connsiteY0" fmla="*/ 269867 h 274947"/>
                  <a:gd name="connsiteX1" fmla="*/ 217913 w 243313"/>
                  <a:gd name="connsiteY1" fmla="*/ 274947 h 274947"/>
                  <a:gd name="connsiteX2" fmla="*/ 162033 w 243313"/>
                  <a:gd name="connsiteY2" fmla="*/ 259707 h 274947"/>
                  <a:gd name="connsiteX3" fmla="*/ 136633 w 243313"/>
                  <a:gd name="connsiteY3" fmla="*/ 254627 h 274947"/>
                  <a:gd name="connsiteX4" fmla="*/ 116313 w 243313"/>
                  <a:gd name="connsiteY4" fmla="*/ 244467 h 274947"/>
                  <a:gd name="connsiteX5" fmla="*/ 50273 w 243313"/>
                  <a:gd name="connsiteY5" fmla="*/ 213987 h 274947"/>
                  <a:gd name="connsiteX6" fmla="*/ 940 w 243313"/>
                  <a:gd name="connsiteY6" fmla="*/ 131195 h 274947"/>
                  <a:gd name="connsiteX7" fmla="*/ 26482 w 243313"/>
                  <a:gd name="connsiteY7" fmla="*/ 40329 h 274947"/>
                  <a:gd name="connsiteX8" fmla="*/ 126473 w 243313"/>
                  <a:gd name="connsiteY8" fmla="*/ 627 h 274947"/>
                  <a:gd name="connsiteX9" fmla="*/ 202673 w 243313"/>
                  <a:gd name="connsiteY9" fmla="*/ 627 h 274947"/>
                  <a:gd name="connsiteX0" fmla="*/ 243313 w 243313"/>
                  <a:gd name="connsiteY0" fmla="*/ 269867 h 274947"/>
                  <a:gd name="connsiteX1" fmla="*/ 217913 w 243313"/>
                  <a:gd name="connsiteY1" fmla="*/ 274947 h 274947"/>
                  <a:gd name="connsiteX2" fmla="*/ 162033 w 243313"/>
                  <a:gd name="connsiteY2" fmla="*/ 259707 h 274947"/>
                  <a:gd name="connsiteX3" fmla="*/ 116313 w 243313"/>
                  <a:gd name="connsiteY3" fmla="*/ 244467 h 274947"/>
                  <a:gd name="connsiteX4" fmla="*/ 50273 w 243313"/>
                  <a:gd name="connsiteY4" fmla="*/ 213987 h 274947"/>
                  <a:gd name="connsiteX5" fmla="*/ 940 w 243313"/>
                  <a:gd name="connsiteY5" fmla="*/ 131195 h 274947"/>
                  <a:gd name="connsiteX6" fmla="*/ 26482 w 243313"/>
                  <a:gd name="connsiteY6" fmla="*/ 40329 h 274947"/>
                  <a:gd name="connsiteX7" fmla="*/ 126473 w 243313"/>
                  <a:gd name="connsiteY7" fmla="*/ 627 h 274947"/>
                  <a:gd name="connsiteX8" fmla="*/ 202673 w 243313"/>
                  <a:gd name="connsiteY8" fmla="*/ 627 h 274947"/>
                  <a:gd name="connsiteX0" fmla="*/ 243313 w 243313"/>
                  <a:gd name="connsiteY0" fmla="*/ 269867 h 276210"/>
                  <a:gd name="connsiteX1" fmla="*/ 217913 w 243313"/>
                  <a:gd name="connsiteY1" fmla="*/ 274947 h 276210"/>
                  <a:gd name="connsiteX2" fmla="*/ 116313 w 243313"/>
                  <a:gd name="connsiteY2" fmla="*/ 244467 h 276210"/>
                  <a:gd name="connsiteX3" fmla="*/ 50273 w 243313"/>
                  <a:gd name="connsiteY3" fmla="*/ 213987 h 276210"/>
                  <a:gd name="connsiteX4" fmla="*/ 940 w 243313"/>
                  <a:gd name="connsiteY4" fmla="*/ 131195 h 276210"/>
                  <a:gd name="connsiteX5" fmla="*/ 26482 w 243313"/>
                  <a:gd name="connsiteY5" fmla="*/ 40329 h 276210"/>
                  <a:gd name="connsiteX6" fmla="*/ 126473 w 243313"/>
                  <a:gd name="connsiteY6" fmla="*/ 627 h 276210"/>
                  <a:gd name="connsiteX7" fmla="*/ 202673 w 243313"/>
                  <a:gd name="connsiteY7" fmla="*/ 627 h 276210"/>
                  <a:gd name="connsiteX0" fmla="*/ 243313 w 243313"/>
                  <a:gd name="connsiteY0" fmla="*/ 269867 h 275158"/>
                  <a:gd name="connsiteX1" fmla="*/ 217913 w 243313"/>
                  <a:gd name="connsiteY1" fmla="*/ 274947 h 275158"/>
                  <a:gd name="connsiteX2" fmla="*/ 139234 w 243313"/>
                  <a:gd name="connsiteY2" fmla="*/ 262361 h 275158"/>
                  <a:gd name="connsiteX3" fmla="*/ 50273 w 243313"/>
                  <a:gd name="connsiteY3" fmla="*/ 213987 h 275158"/>
                  <a:gd name="connsiteX4" fmla="*/ 940 w 243313"/>
                  <a:gd name="connsiteY4" fmla="*/ 131195 h 275158"/>
                  <a:gd name="connsiteX5" fmla="*/ 26482 w 243313"/>
                  <a:gd name="connsiteY5" fmla="*/ 40329 h 275158"/>
                  <a:gd name="connsiteX6" fmla="*/ 126473 w 243313"/>
                  <a:gd name="connsiteY6" fmla="*/ 627 h 275158"/>
                  <a:gd name="connsiteX7" fmla="*/ 202673 w 243313"/>
                  <a:gd name="connsiteY7" fmla="*/ 627 h 275158"/>
                  <a:gd name="connsiteX0" fmla="*/ 281831 w 281831"/>
                  <a:gd name="connsiteY0" fmla="*/ 233915 h 276442"/>
                  <a:gd name="connsiteX1" fmla="*/ 217913 w 281831"/>
                  <a:gd name="connsiteY1" fmla="*/ 274947 h 276442"/>
                  <a:gd name="connsiteX2" fmla="*/ 139234 w 281831"/>
                  <a:gd name="connsiteY2" fmla="*/ 262361 h 276442"/>
                  <a:gd name="connsiteX3" fmla="*/ 50273 w 281831"/>
                  <a:gd name="connsiteY3" fmla="*/ 213987 h 276442"/>
                  <a:gd name="connsiteX4" fmla="*/ 940 w 281831"/>
                  <a:gd name="connsiteY4" fmla="*/ 131195 h 276442"/>
                  <a:gd name="connsiteX5" fmla="*/ 26482 w 281831"/>
                  <a:gd name="connsiteY5" fmla="*/ 40329 h 276442"/>
                  <a:gd name="connsiteX6" fmla="*/ 126473 w 281831"/>
                  <a:gd name="connsiteY6" fmla="*/ 627 h 276442"/>
                  <a:gd name="connsiteX7" fmla="*/ 202673 w 281831"/>
                  <a:gd name="connsiteY7" fmla="*/ 627 h 276442"/>
                  <a:gd name="connsiteX0" fmla="*/ 281831 w 281831"/>
                  <a:gd name="connsiteY0" fmla="*/ 233915 h 266165"/>
                  <a:gd name="connsiteX1" fmla="*/ 236855 w 281831"/>
                  <a:gd name="connsiteY1" fmla="*/ 259810 h 266165"/>
                  <a:gd name="connsiteX2" fmla="*/ 139234 w 281831"/>
                  <a:gd name="connsiteY2" fmla="*/ 262361 h 266165"/>
                  <a:gd name="connsiteX3" fmla="*/ 50273 w 281831"/>
                  <a:gd name="connsiteY3" fmla="*/ 213987 h 266165"/>
                  <a:gd name="connsiteX4" fmla="*/ 940 w 281831"/>
                  <a:gd name="connsiteY4" fmla="*/ 131195 h 266165"/>
                  <a:gd name="connsiteX5" fmla="*/ 26482 w 281831"/>
                  <a:gd name="connsiteY5" fmla="*/ 40329 h 266165"/>
                  <a:gd name="connsiteX6" fmla="*/ 126473 w 281831"/>
                  <a:gd name="connsiteY6" fmla="*/ 627 h 266165"/>
                  <a:gd name="connsiteX7" fmla="*/ 202673 w 281831"/>
                  <a:gd name="connsiteY7" fmla="*/ 627 h 266165"/>
                  <a:gd name="connsiteX0" fmla="*/ 281831 w 281831"/>
                  <a:gd name="connsiteY0" fmla="*/ 233915 h 262654"/>
                  <a:gd name="connsiteX1" fmla="*/ 139234 w 281831"/>
                  <a:gd name="connsiteY1" fmla="*/ 262361 h 262654"/>
                  <a:gd name="connsiteX2" fmla="*/ 50273 w 281831"/>
                  <a:gd name="connsiteY2" fmla="*/ 213987 h 262654"/>
                  <a:gd name="connsiteX3" fmla="*/ 940 w 281831"/>
                  <a:gd name="connsiteY3" fmla="*/ 131195 h 262654"/>
                  <a:gd name="connsiteX4" fmla="*/ 26482 w 281831"/>
                  <a:gd name="connsiteY4" fmla="*/ 40329 h 262654"/>
                  <a:gd name="connsiteX5" fmla="*/ 126473 w 281831"/>
                  <a:gd name="connsiteY5" fmla="*/ 627 h 262654"/>
                  <a:gd name="connsiteX6" fmla="*/ 202673 w 281831"/>
                  <a:gd name="connsiteY6" fmla="*/ 627 h 262654"/>
                  <a:gd name="connsiteX0" fmla="*/ 254297 w 254297"/>
                  <a:gd name="connsiteY0" fmla="*/ 188669 h 262722"/>
                  <a:gd name="connsiteX1" fmla="*/ 139234 w 254297"/>
                  <a:gd name="connsiteY1" fmla="*/ 262361 h 262722"/>
                  <a:gd name="connsiteX2" fmla="*/ 50273 w 254297"/>
                  <a:gd name="connsiteY2" fmla="*/ 213987 h 262722"/>
                  <a:gd name="connsiteX3" fmla="*/ 940 w 254297"/>
                  <a:gd name="connsiteY3" fmla="*/ 131195 h 262722"/>
                  <a:gd name="connsiteX4" fmla="*/ 26482 w 254297"/>
                  <a:gd name="connsiteY4" fmla="*/ 40329 h 262722"/>
                  <a:gd name="connsiteX5" fmla="*/ 126473 w 254297"/>
                  <a:gd name="connsiteY5" fmla="*/ 627 h 262722"/>
                  <a:gd name="connsiteX6" fmla="*/ 202673 w 254297"/>
                  <a:gd name="connsiteY6" fmla="*/ 627 h 262722"/>
                  <a:gd name="connsiteX0" fmla="*/ 254297 w 254297"/>
                  <a:gd name="connsiteY0" fmla="*/ 188669 h 255467"/>
                  <a:gd name="connsiteX1" fmla="*/ 176474 w 254297"/>
                  <a:gd name="connsiteY1" fmla="*/ 255018 h 255467"/>
                  <a:gd name="connsiteX2" fmla="*/ 50273 w 254297"/>
                  <a:gd name="connsiteY2" fmla="*/ 213987 h 255467"/>
                  <a:gd name="connsiteX3" fmla="*/ 940 w 254297"/>
                  <a:gd name="connsiteY3" fmla="*/ 131195 h 255467"/>
                  <a:gd name="connsiteX4" fmla="*/ 26482 w 254297"/>
                  <a:gd name="connsiteY4" fmla="*/ 40329 h 255467"/>
                  <a:gd name="connsiteX5" fmla="*/ 126473 w 254297"/>
                  <a:gd name="connsiteY5" fmla="*/ 627 h 255467"/>
                  <a:gd name="connsiteX6" fmla="*/ 202673 w 254297"/>
                  <a:gd name="connsiteY6" fmla="*/ 627 h 255467"/>
                  <a:gd name="connsiteX0" fmla="*/ 254392 w 254392"/>
                  <a:gd name="connsiteY0" fmla="*/ 188669 h 257460"/>
                  <a:gd name="connsiteX1" fmla="*/ 176569 w 254392"/>
                  <a:gd name="connsiteY1" fmla="*/ 255018 h 257460"/>
                  <a:gd name="connsiteX2" fmla="*/ 52040 w 254392"/>
                  <a:gd name="connsiteY2" fmla="*/ 233343 h 257460"/>
                  <a:gd name="connsiteX3" fmla="*/ 1035 w 254392"/>
                  <a:gd name="connsiteY3" fmla="*/ 131195 h 257460"/>
                  <a:gd name="connsiteX4" fmla="*/ 26577 w 254392"/>
                  <a:gd name="connsiteY4" fmla="*/ 40329 h 257460"/>
                  <a:gd name="connsiteX5" fmla="*/ 126568 w 254392"/>
                  <a:gd name="connsiteY5" fmla="*/ 627 h 257460"/>
                  <a:gd name="connsiteX6" fmla="*/ 202768 w 254392"/>
                  <a:gd name="connsiteY6" fmla="*/ 627 h 257460"/>
                  <a:gd name="connsiteX0" fmla="*/ 230424 w 230424"/>
                  <a:gd name="connsiteY0" fmla="*/ 162991 h 259232"/>
                  <a:gd name="connsiteX1" fmla="*/ 176569 w 230424"/>
                  <a:gd name="connsiteY1" fmla="*/ 255018 h 259232"/>
                  <a:gd name="connsiteX2" fmla="*/ 52040 w 230424"/>
                  <a:gd name="connsiteY2" fmla="*/ 233343 h 259232"/>
                  <a:gd name="connsiteX3" fmla="*/ 1035 w 230424"/>
                  <a:gd name="connsiteY3" fmla="*/ 131195 h 259232"/>
                  <a:gd name="connsiteX4" fmla="*/ 26577 w 230424"/>
                  <a:gd name="connsiteY4" fmla="*/ 40329 h 259232"/>
                  <a:gd name="connsiteX5" fmla="*/ 126568 w 230424"/>
                  <a:gd name="connsiteY5" fmla="*/ 627 h 259232"/>
                  <a:gd name="connsiteX6" fmla="*/ 202768 w 230424"/>
                  <a:gd name="connsiteY6" fmla="*/ 627 h 259232"/>
                  <a:gd name="connsiteX0" fmla="*/ 176569 w 202768"/>
                  <a:gd name="connsiteY0" fmla="*/ 255018 h 259232"/>
                  <a:gd name="connsiteX1" fmla="*/ 52040 w 202768"/>
                  <a:gd name="connsiteY1" fmla="*/ 233343 h 259232"/>
                  <a:gd name="connsiteX2" fmla="*/ 1035 w 202768"/>
                  <a:gd name="connsiteY2" fmla="*/ 131195 h 259232"/>
                  <a:gd name="connsiteX3" fmla="*/ 26577 w 202768"/>
                  <a:gd name="connsiteY3" fmla="*/ 40329 h 259232"/>
                  <a:gd name="connsiteX4" fmla="*/ 126568 w 202768"/>
                  <a:gd name="connsiteY4" fmla="*/ 627 h 259232"/>
                  <a:gd name="connsiteX5" fmla="*/ 202768 w 202768"/>
                  <a:gd name="connsiteY5" fmla="*/ 627 h 259232"/>
                  <a:gd name="connsiteX0" fmla="*/ 225601 w 225601"/>
                  <a:gd name="connsiteY0" fmla="*/ 227908 h 243012"/>
                  <a:gd name="connsiteX1" fmla="*/ 52040 w 225601"/>
                  <a:gd name="connsiteY1" fmla="*/ 233343 h 243012"/>
                  <a:gd name="connsiteX2" fmla="*/ 1035 w 225601"/>
                  <a:gd name="connsiteY2" fmla="*/ 131195 h 243012"/>
                  <a:gd name="connsiteX3" fmla="*/ 26577 w 225601"/>
                  <a:gd name="connsiteY3" fmla="*/ 40329 h 243012"/>
                  <a:gd name="connsiteX4" fmla="*/ 126568 w 225601"/>
                  <a:gd name="connsiteY4" fmla="*/ 627 h 243012"/>
                  <a:gd name="connsiteX5" fmla="*/ 202768 w 225601"/>
                  <a:gd name="connsiteY5" fmla="*/ 627 h 243012"/>
                  <a:gd name="connsiteX0" fmla="*/ 227628 w 227628"/>
                  <a:gd name="connsiteY0" fmla="*/ 227908 h 245592"/>
                  <a:gd name="connsiteX1" fmla="*/ 86252 w 227628"/>
                  <a:gd name="connsiteY1" fmla="*/ 236937 h 245592"/>
                  <a:gd name="connsiteX2" fmla="*/ 3062 w 227628"/>
                  <a:gd name="connsiteY2" fmla="*/ 131195 h 245592"/>
                  <a:gd name="connsiteX3" fmla="*/ 28604 w 227628"/>
                  <a:gd name="connsiteY3" fmla="*/ 40329 h 245592"/>
                  <a:gd name="connsiteX4" fmla="*/ 128595 w 227628"/>
                  <a:gd name="connsiteY4" fmla="*/ 627 h 245592"/>
                  <a:gd name="connsiteX5" fmla="*/ 204795 w 227628"/>
                  <a:gd name="connsiteY5" fmla="*/ 627 h 245592"/>
                  <a:gd name="connsiteX0" fmla="*/ 227628 w 227628"/>
                  <a:gd name="connsiteY0" fmla="*/ 227908 h 245545"/>
                  <a:gd name="connsiteX1" fmla="*/ 167769 w 227628"/>
                  <a:gd name="connsiteY1" fmla="*/ 238122 h 245545"/>
                  <a:gd name="connsiteX2" fmla="*/ 86252 w 227628"/>
                  <a:gd name="connsiteY2" fmla="*/ 236937 h 245545"/>
                  <a:gd name="connsiteX3" fmla="*/ 3062 w 227628"/>
                  <a:gd name="connsiteY3" fmla="*/ 131195 h 245545"/>
                  <a:gd name="connsiteX4" fmla="*/ 28604 w 227628"/>
                  <a:gd name="connsiteY4" fmla="*/ 40329 h 245545"/>
                  <a:gd name="connsiteX5" fmla="*/ 128595 w 227628"/>
                  <a:gd name="connsiteY5" fmla="*/ 627 h 245545"/>
                  <a:gd name="connsiteX6" fmla="*/ 204795 w 227628"/>
                  <a:gd name="connsiteY6" fmla="*/ 627 h 245545"/>
                  <a:gd name="connsiteX0" fmla="*/ 225748 w 225748"/>
                  <a:gd name="connsiteY0" fmla="*/ 227908 h 240335"/>
                  <a:gd name="connsiteX1" fmla="*/ 165889 w 225748"/>
                  <a:gd name="connsiteY1" fmla="*/ 238122 h 240335"/>
                  <a:gd name="connsiteX2" fmla="*/ 54715 w 225748"/>
                  <a:gd name="connsiteY2" fmla="*/ 227875 h 240335"/>
                  <a:gd name="connsiteX3" fmla="*/ 1182 w 225748"/>
                  <a:gd name="connsiteY3" fmla="*/ 131195 h 240335"/>
                  <a:gd name="connsiteX4" fmla="*/ 26724 w 225748"/>
                  <a:gd name="connsiteY4" fmla="*/ 40329 h 240335"/>
                  <a:gd name="connsiteX5" fmla="*/ 126715 w 225748"/>
                  <a:gd name="connsiteY5" fmla="*/ 627 h 240335"/>
                  <a:gd name="connsiteX6" fmla="*/ 202915 w 225748"/>
                  <a:gd name="connsiteY6" fmla="*/ 627 h 240335"/>
                  <a:gd name="connsiteX0" fmla="*/ 225748 w 225748"/>
                  <a:gd name="connsiteY0" fmla="*/ 227908 h 247108"/>
                  <a:gd name="connsiteX1" fmla="*/ 157259 w 225748"/>
                  <a:gd name="connsiteY1" fmla="*/ 246743 h 247108"/>
                  <a:gd name="connsiteX2" fmla="*/ 54715 w 225748"/>
                  <a:gd name="connsiteY2" fmla="*/ 227875 h 247108"/>
                  <a:gd name="connsiteX3" fmla="*/ 1182 w 225748"/>
                  <a:gd name="connsiteY3" fmla="*/ 131195 h 247108"/>
                  <a:gd name="connsiteX4" fmla="*/ 26724 w 225748"/>
                  <a:gd name="connsiteY4" fmla="*/ 40329 h 247108"/>
                  <a:gd name="connsiteX5" fmla="*/ 126715 w 225748"/>
                  <a:gd name="connsiteY5" fmla="*/ 627 h 247108"/>
                  <a:gd name="connsiteX6" fmla="*/ 202915 w 225748"/>
                  <a:gd name="connsiteY6" fmla="*/ 627 h 24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8" h="247108">
                    <a:moveTo>
                      <a:pt x="225748" y="227908"/>
                    </a:moveTo>
                    <a:cubicBezTo>
                      <a:pt x="215772" y="229610"/>
                      <a:pt x="180822" y="245238"/>
                      <a:pt x="157259" y="246743"/>
                    </a:cubicBezTo>
                    <a:cubicBezTo>
                      <a:pt x="133696" y="248248"/>
                      <a:pt x="82166" y="245696"/>
                      <a:pt x="54715" y="227875"/>
                    </a:cubicBezTo>
                    <a:cubicBezTo>
                      <a:pt x="27264" y="210054"/>
                      <a:pt x="5847" y="162453"/>
                      <a:pt x="1182" y="131195"/>
                    </a:cubicBezTo>
                    <a:cubicBezTo>
                      <a:pt x="-3483" y="99937"/>
                      <a:pt x="5802" y="62090"/>
                      <a:pt x="26724" y="40329"/>
                    </a:cubicBezTo>
                    <a:cubicBezTo>
                      <a:pt x="47646" y="18568"/>
                      <a:pt x="102611" y="3040"/>
                      <a:pt x="126715" y="627"/>
                    </a:cubicBezTo>
                    <a:cubicBezTo>
                      <a:pt x="152076" y="-782"/>
                      <a:pt x="177515" y="627"/>
                      <a:pt x="202915" y="627"/>
                    </a:cubicBezTo>
                  </a:path>
                </a:pathLst>
              </a:custGeom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514521D-4669-D84B-5A90-D41E93C7F4E1}"/>
                  </a:ext>
                </a:extLst>
              </p:cNvPr>
              <p:cNvSpPr txBox="1"/>
              <p:nvPr/>
            </p:nvSpPr>
            <p:spPr>
              <a:xfrm>
                <a:off x="7656663" y="2287442"/>
                <a:ext cx="1002197" cy="20005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700" b="1" dirty="0"/>
                  <a:t>התקבל מידע מהסנסור</a:t>
                </a:r>
                <a:endParaRPr lang="en-US" sz="700" b="1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923D34EF-BDC3-43E1-6DBA-8DEB2E6E8261}"/>
                  </a:ext>
                </a:extLst>
              </p:cNvPr>
              <p:cNvSpPr/>
              <p:nvPr/>
            </p:nvSpPr>
            <p:spPr>
              <a:xfrm>
                <a:off x="7901210" y="3064681"/>
                <a:ext cx="1477995" cy="6638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en-US" sz="900" dirty="0" err="1"/>
                  <a:t>processIncomingString</a:t>
                </a:r>
                <a:r>
                  <a:rPr lang="en-US" sz="900" dirty="0"/>
                  <a:t>()</a:t>
                </a:r>
                <a:r>
                  <a:rPr lang="he-IL" sz="900" dirty="0"/>
                  <a:t>עיבוד המחרוזת שהתקבלה, במידה ומתקבלת פקודה</a:t>
                </a:r>
                <a:r>
                  <a:rPr lang="en-US" sz="900" dirty="0"/>
                  <a:t> reset </a:t>
                </a:r>
                <a:r>
                  <a:rPr lang="he-IL" sz="900" dirty="0"/>
                  <a:t> – שליחת פקודת איפוס </a:t>
                </a:r>
                <a:r>
                  <a:rPr lang="he-IL" sz="900" dirty="0" err="1"/>
                  <a:t>לסריאל</a:t>
                </a:r>
                <a:endParaRPr lang="en-US" sz="900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7B27647B-2EFB-2703-9797-6282C9309E10}"/>
                  </a:ext>
                </a:extLst>
              </p:cNvPr>
              <p:cNvGrpSpPr/>
              <p:nvPr/>
            </p:nvGrpSpPr>
            <p:grpSpPr>
              <a:xfrm>
                <a:off x="9043259" y="1137921"/>
                <a:ext cx="1987705" cy="2423159"/>
                <a:chOff x="5542279" y="3493866"/>
                <a:chExt cx="873761" cy="1411397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9278118-2F9E-6BCB-CBC4-B6FB0D5CB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4541" y="4905263"/>
                  <a:ext cx="751499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1770290-3E6F-B8D3-4539-431047CB2F60}"/>
                    </a:ext>
                  </a:extLst>
                </p:cNvPr>
                <p:cNvCxnSpPr/>
                <p:nvPr/>
              </p:nvCxnSpPr>
              <p:spPr>
                <a:xfrm flipV="1">
                  <a:off x="6416040" y="3493866"/>
                  <a:ext cx="0" cy="141139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ADE54B4E-0F96-EC52-A07B-381EA1CF9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42279" y="3493866"/>
                  <a:ext cx="8737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4D82DCC-E1BA-709C-C749-D629806E030B}"/>
                  </a:ext>
                </a:extLst>
              </p:cNvPr>
              <p:cNvSpPr txBox="1"/>
              <p:nvPr/>
            </p:nvSpPr>
            <p:spPr>
              <a:xfrm>
                <a:off x="10970355" y="2207556"/>
                <a:ext cx="367408" cy="20005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700" b="1" dirty="0"/>
                  <a:t>loop</a:t>
                </a:r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AECEE36A-8052-C607-B497-3076EE28749E}"/>
                  </a:ext>
                </a:extLst>
              </p:cNvPr>
              <p:cNvGrpSpPr/>
              <p:nvPr/>
            </p:nvGrpSpPr>
            <p:grpSpPr>
              <a:xfrm flipV="1">
                <a:off x="9043256" y="1300478"/>
                <a:ext cx="1568454" cy="2096106"/>
                <a:chOff x="5164472" y="3508688"/>
                <a:chExt cx="1272623" cy="1396575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19A78C08-A9CA-AA8C-EEC1-34A29FE52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4472" y="4905263"/>
                  <a:ext cx="126172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3758BEF-6FC4-D1CE-A5E1-3A9AF2E75B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16040" y="3508690"/>
                  <a:ext cx="21055" cy="139657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4DC22F71-BBED-AA4B-1AF6-758F4318F672}"/>
                    </a:ext>
                  </a:extLst>
                </p:cNvPr>
                <p:cNvCxnSpPr>
                  <a:cxnSpLocks/>
                  <a:endCxn id="143" idx="3"/>
                </p:cNvCxnSpPr>
                <p:nvPr/>
              </p:nvCxnSpPr>
              <p:spPr>
                <a:xfrm flipH="1" flipV="1">
                  <a:off x="5437057" y="3508688"/>
                  <a:ext cx="1000038" cy="29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419BEAF-3EBA-DF26-1E5B-D3A73106CA02}"/>
                  </a:ext>
                </a:extLst>
              </p:cNvPr>
              <p:cNvSpPr txBox="1"/>
              <p:nvPr/>
            </p:nvSpPr>
            <p:spPr>
              <a:xfrm>
                <a:off x="9920084" y="2168192"/>
                <a:ext cx="726481" cy="20005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700" b="1" dirty="0"/>
                  <a:t>לא עברו </a:t>
                </a:r>
                <a:r>
                  <a:rPr lang="en-US" sz="700" b="1" dirty="0"/>
                  <a:t>10ms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EA2CED0-06C8-46DC-5360-379D10568838}"/>
                  </a:ext>
                </a:extLst>
              </p:cNvPr>
              <p:cNvSpPr txBox="1"/>
              <p:nvPr/>
            </p:nvSpPr>
            <p:spPr>
              <a:xfrm>
                <a:off x="8605674" y="1635940"/>
                <a:ext cx="623890" cy="20005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r" rtl="1"/>
                <a:r>
                  <a:rPr lang="he-IL" sz="700" b="1" dirty="0"/>
                  <a:t>בתום </a:t>
                </a:r>
                <a:r>
                  <a:rPr lang="en-US" sz="700" b="1" dirty="0"/>
                  <a:t>10ms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78DD3B1-02D4-3151-D86E-2669CC8C6610}"/>
                  </a:ext>
                </a:extLst>
              </p:cNvPr>
              <p:cNvSpPr txBox="1"/>
              <p:nvPr/>
            </p:nvSpPr>
            <p:spPr>
              <a:xfrm>
                <a:off x="8199054" y="549304"/>
                <a:ext cx="1007648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u="sng" dirty="0"/>
                  <a:t>Arduino</a:t>
                </a:r>
              </a:p>
            </p:txBody>
          </p:sp>
        </p:grp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6AD05060-951D-15A5-7E83-BB55C7E03726}"/>
                </a:ext>
              </a:extLst>
            </p:cNvPr>
            <p:cNvCxnSpPr>
              <a:cxnSpLocks/>
              <a:stCxn id="135" idx="1"/>
              <a:endCxn id="142" idx="0"/>
            </p:cNvCxnSpPr>
            <p:nvPr/>
          </p:nvCxnSpPr>
          <p:spPr>
            <a:xfrm rot="10800000">
              <a:off x="7110189" y="2520513"/>
              <a:ext cx="1149703" cy="215685"/>
            </a:xfrm>
            <a:prstGeom prst="bentConnector3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1BEF002F-E827-1238-C6F9-4C5885492551}"/>
                </a:ext>
              </a:extLst>
            </p:cNvPr>
            <p:cNvCxnSpPr>
              <a:cxnSpLocks/>
              <a:stCxn id="142" idx="2"/>
            </p:cNvCxnSpPr>
            <p:nvPr/>
          </p:nvCxnSpPr>
          <p:spPr>
            <a:xfrm rot="10800000" flipV="1">
              <a:off x="5159552" y="2520512"/>
              <a:ext cx="1129672" cy="360334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427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126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לירן זיצר</dc:creator>
  <cp:lastModifiedBy>avrahami ori</cp:lastModifiedBy>
  <cp:revision>1</cp:revision>
  <dcterms:created xsi:type="dcterms:W3CDTF">2024-02-04T17:13:25Z</dcterms:created>
  <dcterms:modified xsi:type="dcterms:W3CDTF">2024-02-07T06:14:11Z</dcterms:modified>
</cp:coreProperties>
</file>