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D9BFD0C4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7C8E888-0284-53A3-8F0D-CFC8A9699F7B}" name="avrahami ori" initials="ao" userId="S::oriavrahami@mail.tau.ac.il::a5006fe4-8b43-4a4a-9911-df0d096fdc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omments/modernComment_101_D9BFD0C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C311A6A-0936-4CB4-8079-1070B58385DB}" authorId="{57C8E888-0284-53A3-8F0D-CFC8A9699F7B}" created="2024-02-07T09:39:01.944">
    <pc:sldMkLst xmlns:pc="http://schemas.microsoft.com/office/powerpoint/2013/main/command">
      <pc:docMk/>
      <pc:sldMk cId="3653226692" sldId="257"/>
    </pc:sldMkLst>
    <p188:txBody>
      <a:bodyPr/>
      <a:lstStyle/>
      <a:p>
        <a:r>
          <a:rPr lang="en-US"/>
          <a:t>לדו ןעל היציאות של המעגל
לוודא הגדרות נכונות של מקביליות
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27A1-FF67-4BF2-9739-DF21505A6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C3034-3E6F-3095-DEF8-B4D86272F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71C5E-17D5-48B7-2311-C7AFFDBB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3579-45B3-48E0-8283-AF46247B8387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AA3F9-B638-6E06-8111-B78C2589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3B46C-462D-E387-3559-5DCA0903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7516-B00C-4B10-8F22-5E96ABF5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10171-B5F2-57EA-C6A5-36131B54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D8AAF-4314-43F2-5A6D-88CF0C206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777EF-539C-CD78-76C5-D4BF0EED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3579-45B3-48E0-8283-AF46247B8387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02DA-A9E0-EE7A-0F77-04AA2417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B1EBA-5BB6-363A-DFBD-1353B1E7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7516-B00C-4B10-8F22-5E96ABF5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5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09716-3639-26FC-5C98-BA36FC24E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FFC82-6FE6-648E-65BB-6F1B0BDDB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2C01F-610C-CE02-8BDA-5C8385B0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3579-45B3-48E0-8283-AF46247B8387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80BDF-D687-97C8-A360-A672C9BE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9DFC4-8A99-B7C2-F1EB-33AB9F4A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7516-B00C-4B10-8F22-5E96ABF5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F4665-C882-ED89-1F28-336B6F52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6F0A3-2394-268C-AB0A-6BF36DB4A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2C451-0759-E97B-BCC1-15A3187D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3579-45B3-48E0-8283-AF46247B8387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CF053-E14F-AE65-89D2-6B7E6C8F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C83D6-59F0-0776-C219-7BF0D258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7516-B00C-4B10-8F22-5E96ABF5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9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A077-0540-4EC9-1A23-894E3A0BD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335D6-6DAF-DC66-1848-8409DD2AA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222E4-A154-6E5A-8A8F-B2674FA8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3579-45B3-48E0-8283-AF46247B8387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683AB-FAB5-E950-5BD5-E1566053C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899FF-E0E6-6A68-F325-C86FF0FF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7516-B00C-4B10-8F22-5E96ABF5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2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31D6-79C0-5200-284E-FA6BD19B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5A15-5B13-E6F2-5C26-E5F9B94FC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14162-3DE6-5435-04AF-3377E971A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B37D-8E06-ECA9-14C1-6813060D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3579-45B3-48E0-8283-AF46247B8387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CD621-2F13-B08E-E846-28E92B20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47B23-C58E-5280-D6BC-A08CA7BD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7516-B00C-4B10-8F22-5E96ABF5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1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4E4A-1DF9-7663-B634-FAAD6429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DDAF3-A455-C28D-C9F4-D10B68DA4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33CCC-5095-AD03-3B3E-63A8CA27C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26F39-4AAC-53D2-7591-28D678590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596135-A9ED-4468-ADB1-16CC40FDE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098519-2528-9659-9601-E83F87A79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3579-45B3-48E0-8283-AF46247B8387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B06E4C-11D4-E45F-3672-AE4CE804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02FD56-BBD7-D3B4-45C8-F05315D1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7516-B00C-4B10-8F22-5E96ABF5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9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119A-2B7C-0A88-239F-00172AF0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2C572-C731-37C7-E355-9287965C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3579-45B3-48E0-8283-AF46247B8387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B9B39-7A0C-5465-9EF9-61D7D99B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AF425-16EA-AA07-59FD-338BB74A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7516-B00C-4B10-8F22-5E96ABF5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0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D5E08-C65A-C343-73C0-BE0977C94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3579-45B3-48E0-8283-AF46247B8387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A3A3EE-BA4C-C740-E610-56D28538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4B255-AB80-3515-CBBA-44535027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7516-B00C-4B10-8F22-5E96ABF5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1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9BBF-3165-ACEB-1183-BCED814A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77D01-8CA5-2DC6-BEEA-15DF72522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64E13-003D-D618-78CF-D710481A4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5193E-8014-A2F9-1907-815BEF50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3579-45B3-48E0-8283-AF46247B8387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7E4BF-E654-6055-C366-F786D0310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ECAE-E0B9-8AB7-E72C-FD01EBDA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7516-B00C-4B10-8F22-5E96ABF5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0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E3C8-F37F-6F74-45F9-7E74A5ED6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4CF34-012C-760A-80F8-4C5F5098B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3AFED-C514-B46E-2695-A0E012D76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8182-00DD-BA4B-967A-5F872154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3579-45B3-48E0-8283-AF46247B8387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79968-DABF-2AF1-6EC2-BC6014C2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046B2-9BAA-A1D1-3CEF-C178A548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7516-B00C-4B10-8F22-5E96ABF5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6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F089F1-05DA-6F1D-40E6-554A1AF34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A6369-C259-C496-61AA-82E9FD811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0331B-6C6F-DA42-0AE5-3372A4B66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6F3579-45B3-48E0-8283-AF46247B8387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F95F6-0DBD-2A0B-3CAA-03396ADB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488F9-B26C-31C7-DB4B-927C5F44B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2F7516-B00C-4B10-8F22-5E96ABF5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7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1_D9BFD0C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7D59DEF-790A-90ED-3F66-6DF9E7210E38}"/>
              </a:ext>
            </a:extLst>
          </p:cNvPr>
          <p:cNvGrpSpPr/>
          <p:nvPr/>
        </p:nvGrpSpPr>
        <p:grpSpPr>
          <a:xfrm>
            <a:off x="800100" y="1011409"/>
            <a:ext cx="10814774" cy="4622555"/>
            <a:chOff x="800100" y="657583"/>
            <a:chExt cx="10814774" cy="4622555"/>
          </a:xfrm>
        </p:grpSpPr>
        <p:sp>
          <p:nvSpPr>
            <p:cNvPr id="4" name="AutoShape 2">
              <a:extLst>
                <a:ext uri="{FF2B5EF4-FFF2-40B4-BE49-F238E27FC236}">
                  <a16:creationId xmlns:a16="http://schemas.microsoft.com/office/drawing/2014/main" id="{852BC945-FFFC-F4D6-D180-B1FC88CB9F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29120" y="1427480"/>
              <a:ext cx="2448560" cy="2448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D1025D7-F3AF-52C4-8143-5851A182FAB2}"/>
                </a:ext>
              </a:extLst>
            </p:cNvPr>
            <p:cNvSpPr/>
            <p:nvPr/>
          </p:nvSpPr>
          <p:spPr>
            <a:xfrm>
              <a:off x="1453603" y="1427480"/>
              <a:ext cx="1342826" cy="316530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State variables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8E11DA3-7D1B-4514-2C42-326687B0CA05}"/>
                </a:ext>
              </a:extLst>
            </p:cNvPr>
            <p:cNvSpPr/>
            <p:nvPr/>
          </p:nvSpPr>
          <p:spPr>
            <a:xfrm>
              <a:off x="4917442" y="1427480"/>
              <a:ext cx="1137918" cy="108204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Sway PID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E29070B-0A17-8A85-057E-52331F7ACC6B}"/>
                </a:ext>
              </a:extLst>
            </p:cNvPr>
            <p:cNvSpPr/>
            <p:nvPr/>
          </p:nvSpPr>
          <p:spPr>
            <a:xfrm>
              <a:off x="7015482" y="1427480"/>
              <a:ext cx="1137918" cy="108204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Pitch PID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3DDA66D-E26A-DACB-77D7-592728F97018}"/>
                </a:ext>
              </a:extLst>
            </p:cNvPr>
            <p:cNvSpPr/>
            <p:nvPr/>
          </p:nvSpPr>
          <p:spPr>
            <a:xfrm>
              <a:off x="6010028" y="3510743"/>
              <a:ext cx="1137918" cy="108204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Throttle PID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A09163-DB33-B918-E944-F7A312E1118A}"/>
                </a:ext>
              </a:extLst>
            </p:cNvPr>
            <p:cNvCxnSpPr/>
            <p:nvPr/>
          </p:nvCxnSpPr>
          <p:spPr>
            <a:xfrm>
              <a:off x="6055359" y="2207416"/>
              <a:ext cx="9601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3ED4EED-A510-AED9-B06E-42BCA9BA2E15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8153400" y="1968500"/>
              <a:ext cx="15469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6C430A0-7F25-C040-B6B9-57067A9AEB01}"/>
                    </a:ext>
                  </a:extLst>
                </p:cNvPr>
                <p:cNvSpPr txBox="1"/>
                <p:nvPr/>
              </p:nvSpPr>
              <p:spPr>
                <a:xfrm>
                  <a:off x="6305934" y="1838083"/>
                  <a:ext cx="474745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6C430A0-7F25-C040-B6B9-57067A9AEB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5934" y="1838083"/>
                  <a:ext cx="47474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EEA1474-8D9F-F4B9-B711-13C9C61D343A}"/>
                    </a:ext>
                  </a:extLst>
                </p:cNvPr>
                <p:cNvSpPr txBox="1"/>
                <p:nvPr/>
              </p:nvSpPr>
              <p:spPr>
                <a:xfrm>
                  <a:off x="9223238" y="1603726"/>
                  <a:ext cx="493981" cy="394210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EEA1474-8D9F-F4B9-B711-13C9C61D3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3238" y="1603726"/>
                  <a:ext cx="493981" cy="394210"/>
                </a:xfrm>
                <a:prstGeom prst="rect">
                  <a:avLst/>
                </a:prstGeom>
                <a:blipFill>
                  <a:blip r:embed="rId4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DE5B2A34-817D-C62B-C60B-12EA14D88986}"/>
                    </a:ext>
                  </a:extLst>
                </p:cNvPr>
                <p:cNvSpPr txBox="1"/>
                <p:nvPr/>
              </p:nvSpPr>
              <p:spPr>
                <a:xfrm>
                  <a:off x="9268959" y="3928009"/>
                  <a:ext cx="460318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DE5B2A34-817D-C62B-C60B-12EA14D88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8959" y="3928009"/>
                  <a:ext cx="46031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08D4624-D63A-422D-883D-5B3F51345B9D}"/>
                </a:ext>
              </a:extLst>
            </p:cNvPr>
            <p:cNvCxnSpPr>
              <a:cxnSpLocks/>
            </p:cNvCxnSpPr>
            <p:nvPr/>
          </p:nvCxnSpPr>
          <p:spPr>
            <a:xfrm>
              <a:off x="7147946" y="4297341"/>
              <a:ext cx="25523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6D3F36B-DCBF-F6B9-740C-96935C520F21}"/>
                </a:ext>
              </a:extLst>
            </p:cNvPr>
            <p:cNvCxnSpPr>
              <a:cxnSpLocks/>
            </p:cNvCxnSpPr>
            <p:nvPr/>
          </p:nvCxnSpPr>
          <p:spPr>
            <a:xfrm>
              <a:off x="6305934" y="1603726"/>
              <a:ext cx="7019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D173FE0-15A2-01E1-E066-7A144B2507A6}"/>
                </a:ext>
              </a:extLst>
            </p:cNvPr>
            <p:cNvCxnSpPr/>
            <p:nvPr/>
          </p:nvCxnSpPr>
          <p:spPr>
            <a:xfrm flipV="1">
              <a:off x="6305934" y="995680"/>
              <a:ext cx="0" cy="6080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FCE2F60-A340-A7A6-08FA-38804F49CA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4360" y="995680"/>
              <a:ext cx="317157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60279E9-A251-3C19-5800-A9214C9963F8}"/>
                </a:ext>
              </a:extLst>
            </p:cNvPr>
            <p:cNvCxnSpPr/>
            <p:nvPr/>
          </p:nvCxnSpPr>
          <p:spPr>
            <a:xfrm>
              <a:off x="3139440" y="1006278"/>
              <a:ext cx="0" cy="8424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691D5E8-DC77-0917-4C2E-F90B492E4D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6429" y="1838083"/>
              <a:ext cx="33793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C70F9E4-FDBB-EA5B-5859-3F4587A5161D}"/>
                </a:ext>
              </a:extLst>
            </p:cNvPr>
            <p:cNvCxnSpPr>
              <a:cxnSpLocks/>
            </p:cNvCxnSpPr>
            <p:nvPr/>
          </p:nvCxnSpPr>
          <p:spPr>
            <a:xfrm>
              <a:off x="4104640" y="2207415"/>
              <a:ext cx="0" cy="30210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16F803F-DFD0-5DB9-BA5F-55E26B6E0C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6429" y="2509520"/>
              <a:ext cx="13082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35F3913-A400-F87E-DA56-1F53C04AE5AB}"/>
                </a:ext>
              </a:extLst>
            </p:cNvPr>
            <p:cNvSpPr txBox="1"/>
            <p:nvPr/>
          </p:nvSpPr>
          <p:spPr>
            <a:xfrm>
              <a:off x="4823443" y="657583"/>
              <a:ext cx="72212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b="1" dirty="0"/>
                <a:t>Pitch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A2CC0BC-04D1-D64D-A4C8-B5736CC43668}"/>
                </a:ext>
              </a:extLst>
            </p:cNvPr>
            <p:cNvCxnSpPr>
              <a:cxnSpLocks/>
            </p:cNvCxnSpPr>
            <p:nvPr/>
          </p:nvCxnSpPr>
          <p:spPr>
            <a:xfrm>
              <a:off x="4104640" y="2207415"/>
              <a:ext cx="8128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FB04FCA2-9549-A094-487D-F295FCBE4814}"/>
                </a:ext>
              </a:extLst>
            </p:cNvPr>
            <p:cNvSpPr/>
            <p:nvPr/>
          </p:nvSpPr>
          <p:spPr>
            <a:xfrm>
              <a:off x="9737637" y="1506790"/>
              <a:ext cx="737322" cy="316530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Sum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C466364-9932-7194-2C00-05E901B5BED6}"/>
                </a:ext>
              </a:extLst>
            </p:cNvPr>
            <p:cNvSpPr txBox="1"/>
            <p:nvPr/>
          </p:nvSpPr>
          <p:spPr>
            <a:xfrm>
              <a:off x="4035950" y="2191286"/>
              <a:ext cx="914289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Target X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E97B744-6A14-AE19-95F7-CE1B5CF6AA87}"/>
                </a:ext>
              </a:extLst>
            </p:cNvPr>
            <p:cNvSpPr txBox="1"/>
            <p:nvPr/>
          </p:nvSpPr>
          <p:spPr>
            <a:xfrm>
              <a:off x="5024228" y="4195910"/>
              <a:ext cx="903068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Target Z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3C2302E-B2FD-D43C-D7DE-6212BC24C09C}"/>
                </a:ext>
              </a:extLst>
            </p:cNvPr>
            <p:cNvCxnSpPr>
              <a:cxnSpLocks/>
            </p:cNvCxnSpPr>
            <p:nvPr/>
          </p:nvCxnSpPr>
          <p:spPr>
            <a:xfrm>
              <a:off x="2796429" y="4246880"/>
              <a:ext cx="31742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67C9AD3-3471-0CF2-9E73-28A5244DB5CD}"/>
                </a:ext>
              </a:extLst>
            </p:cNvPr>
            <p:cNvCxnSpPr>
              <a:cxnSpLocks/>
            </p:cNvCxnSpPr>
            <p:nvPr/>
          </p:nvCxnSpPr>
          <p:spPr>
            <a:xfrm>
              <a:off x="2753017" y="3892449"/>
              <a:ext cx="31742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23BF07D-6E62-A98F-53C8-B49EEA2F58D9}"/>
                </a:ext>
              </a:extLst>
            </p:cNvPr>
            <p:cNvGrpSpPr/>
            <p:nvPr/>
          </p:nvGrpSpPr>
          <p:grpSpPr>
            <a:xfrm>
              <a:off x="2796429" y="1679514"/>
              <a:ext cx="2092847" cy="388046"/>
              <a:chOff x="2796429" y="1679514"/>
              <a:chExt cx="2092847" cy="388046"/>
            </a:xfrm>
          </p:grpSpPr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592928C2-3002-C8C6-472D-FBFE2BBBB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0000" y="1679514"/>
                <a:ext cx="10792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88E5161F-91AC-9AE4-DC17-168722EEB28D}"/>
                  </a:ext>
                </a:extLst>
              </p:cNvPr>
              <p:cNvCxnSpPr/>
              <p:nvPr/>
            </p:nvCxnSpPr>
            <p:spPr>
              <a:xfrm>
                <a:off x="2796429" y="2067560"/>
                <a:ext cx="100341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4F73A1BE-DB09-79A7-E0D4-02A49A71F5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10000" y="1679514"/>
                <a:ext cx="0" cy="38804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C68B9B9-87C9-2E4F-02CD-1770BB0EB594}"/>
                </a:ext>
              </a:extLst>
            </p:cNvPr>
            <p:cNvSpPr txBox="1"/>
            <p:nvPr/>
          </p:nvSpPr>
          <p:spPr>
            <a:xfrm>
              <a:off x="5610100" y="3572608"/>
              <a:ext cx="296876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Z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A97A97E-9302-8E6F-CE62-DA4DF0EA6DB6}"/>
                </a:ext>
              </a:extLst>
            </p:cNvPr>
            <p:cNvSpPr txBox="1"/>
            <p:nvPr/>
          </p:nvSpPr>
          <p:spPr>
            <a:xfrm>
              <a:off x="4616756" y="1356834"/>
              <a:ext cx="308098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X</a:t>
              </a:r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A44AE481-EF03-CECF-8A4A-124EBB9C3FC5}"/>
                </a:ext>
              </a:extLst>
            </p:cNvPr>
            <p:cNvGrpSpPr/>
            <p:nvPr/>
          </p:nvGrpSpPr>
          <p:grpSpPr>
            <a:xfrm>
              <a:off x="800100" y="3079544"/>
              <a:ext cx="10814774" cy="2200594"/>
              <a:chOff x="800100" y="3079544"/>
              <a:chExt cx="10814774" cy="2200594"/>
            </a:xfrm>
          </p:grpSpPr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BC0527D2-F1D1-8D7F-D262-696FD252C8CE}"/>
                  </a:ext>
                </a:extLst>
              </p:cNvPr>
              <p:cNvCxnSpPr>
                <a:cxnSpLocks/>
                <a:stCxn id="102" idx="3"/>
              </p:cNvCxnSpPr>
              <p:nvPr/>
            </p:nvCxnSpPr>
            <p:spPr>
              <a:xfrm>
                <a:off x="10474959" y="3089442"/>
                <a:ext cx="1139915" cy="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3AD6DC1C-38E2-2915-7947-197C070340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14874" y="3079544"/>
                <a:ext cx="0" cy="217473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578AAC43-60CD-6D9C-61FD-781EA24871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0100" y="5254274"/>
                <a:ext cx="10814774" cy="25864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EBC9C95-2460-96C6-DE92-69A8F06796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0100" y="3089441"/>
                <a:ext cx="0" cy="2190697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22F7503F-F7CB-B19E-CB36-93279B23FF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100" y="3089441"/>
                <a:ext cx="59436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FF41625A-2374-D24E-6681-F5D329196E79}"/>
                  </a:ext>
                </a:extLst>
              </p:cNvPr>
              <p:cNvSpPr txBox="1"/>
              <p:nvPr/>
            </p:nvSpPr>
            <p:spPr>
              <a:xfrm>
                <a:off x="10432408" y="3088788"/>
                <a:ext cx="1225015" cy="68916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b="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FF41625A-2374-D24E-6681-F5D329196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2408" y="3088788"/>
                <a:ext cx="1225015" cy="689163"/>
              </a:xfrm>
              <a:prstGeom prst="rect">
                <a:avLst/>
              </a:prstGeom>
              <a:blipFill>
                <a:blip r:embed="rId6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TextBox 157">
            <a:extLst>
              <a:ext uri="{FF2B5EF4-FFF2-40B4-BE49-F238E27FC236}">
                <a16:creationId xmlns:a16="http://schemas.microsoft.com/office/drawing/2014/main" id="{54D26697-789E-02FC-CA85-B7ACC82C5165}"/>
              </a:ext>
            </a:extLst>
          </p:cNvPr>
          <p:cNvSpPr txBox="1"/>
          <p:nvPr/>
        </p:nvSpPr>
        <p:spPr>
          <a:xfrm>
            <a:off x="7590563" y="3175790"/>
            <a:ext cx="1213281" cy="400110"/>
          </a:xfrm>
          <a:prstGeom prst="rect">
            <a:avLst/>
          </a:prstGeom>
          <a:noFill/>
          <a:ln w="28575">
            <a:noFill/>
            <a:prstDash val="sysDot"/>
          </a:ln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Cascade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D6953413-90B4-1C35-A00E-E6DB9A8B3115}"/>
              </a:ext>
            </a:extLst>
          </p:cNvPr>
          <p:cNvSpPr/>
          <p:nvPr/>
        </p:nvSpPr>
        <p:spPr>
          <a:xfrm>
            <a:off x="3648269" y="727788"/>
            <a:ext cx="5247803" cy="2911062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/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D2CE8DF5-415F-B177-DCB0-1DE364A38B3D}"/>
              </a:ext>
            </a:extLst>
          </p:cNvPr>
          <p:cNvSpPr/>
          <p:nvPr/>
        </p:nvSpPr>
        <p:spPr>
          <a:xfrm>
            <a:off x="3419614" y="300038"/>
            <a:ext cx="5733717" cy="5093054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0A39C35-CBFC-A9C1-C2F7-7565CD838323}"/>
              </a:ext>
            </a:extLst>
          </p:cNvPr>
          <p:cNvSpPr txBox="1"/>
          <p:nvPr/>
        </p:nvSpPr>
        <p:spPr>
          <a:xfrm>
            <a:off x="7486223" y="4929579"/>
            <a:ext cx="1069908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Parallel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22669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3867</TotalTime>
  <Words>28</Words>
  <Application>Microsoft Office PowerPoint</Application>
  <PresentationFormat>מסך רחב</PresentationFormat>
  <Paragraphs>17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לירן זיצר</dc:creator>
  <cp:lastModifiedBy>Ben Cohen</cp:lastModifiedBy>
  <cp:revision>6</cp:revision>
  <dcterms:created xsi:type="dcterms:W3CDTF">2024-02-04T17:13:25Z</dcterms:created>
  <dcterms:modified xsi:type="dcterms:W3CDTF">2024-02-17T10:12:31Z</dcterms:modified>
</cp:coreProperties>
</file>