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0F793-3EC6-1573-0073-16EE23441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A8E4F52-E681-DCB7-0B6C-A3EE2B0C5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74A23B-0B12-EA66-D225-A24DC261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32548E-952E-C23D-8BA9-46F342CD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D07BF7-EFBC-72F9-9122-2AAA3A7C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97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A15311-28CA-BD89-2424-5FCCACC4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A8C14E-2167-46B6-3D68-697258CB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FD5101-2753-36D3-A734-C506DCD7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255B76-775A-648E-38D9-E33FF940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694B33-1EF4-40C0-D681-E86A129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5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9E61A6D-78F8-B33A-EF2D-3AC033032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63F5234-3C61-DE6C-4172-022A0DA8A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6C591-008C-A4C9-DB01-C647004B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40B4A1-5E4F-B09A-5FAE-CCFAB660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5CAD34-9617-6821-F3E1-E0BFDB0E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40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964D08-E19A-06BC-AFF6-7AD685EA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A6AF3D-96BF-987D-AA37-07B9C5BC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481D9E-17EB-F07C-1FEB-EB6FBF58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854B71-13C9-5F01-27D5-525A2B5A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61B5E6-DCAD-AD31-AC86-7F3F59C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33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A1992C-ACA7-1775-8EE1-AB336FD6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BB2D95A-82F9-F008-86DB-E246373B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3FBA6D-86AB-ADBE-5E52-C3FB4F06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730099-6060-A5DB-8FCA-BDD612F2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B78E5C-2985-66A1-F53F-8A617ED4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706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8FB1FD-644A-71E5-CE78-4787D93D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A3A4DB-7F1A-A5EB-6EF3-3D07EAEA0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6726B72-FF86-A338-7F97-750E1EF3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FE1879E-A968-C385-5F08-89C19411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6EB5BFC-7C6B-8622-4F41-9B2C4363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492567-F3E4-2581-2BCA-B87521A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7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50B8B2-998A-C6B5-4C8C-7B03AA28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F9355BA-3CFA-BEAA-295D-31B87C41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9C6F2AE-E3B3-487B-B896-E68C0A8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DE2D30A-C416-2FB2-1674-6AFAFD8D2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B2F7DC5-1B3C-66B2-4D99-0E1DA3804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701E60A-89C8-5BE6-AB4F-6B7B608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2D060A-3232-53B1-1FB6-8A8445CF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02AD110-D2C4-45A2-DC49-ABFC1C3B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188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F3F038-7F55-FCD5-0405-40C5D92A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FA134A3-8AA8-4149-81FB-7E175B60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98B2CDE-F50A-E8E4-8EA8-8EC481EF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769CBED-F6F7-909B-42E0-DADA57BF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5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659EC4C-B216-A0D4-A752-52375336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A2AAF41-6250-30F5-D7CC-2E39BE96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CD1CD33-4EF6-3335-C4AD-8544C724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369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7A0624-01C2-4350-6009-592ED651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83B0DE-D7AC-DCC0-F706-3E61B249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8F9B799-5B7B-9D9B-C591-143588073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845145-B66E-F122-CC00-67132810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B16B06A-8310-F5F0-B46C-AE6B9295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556724E-C295-5925-8AB8-ACBE70DC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08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31EA6C-0167-FEA8-F032-81860BC2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A3AACC3-A7AD-C88B-E47B-6D715395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9D80D12-3CC9-9637-488D-2FD134CB7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E041D0D-D0FB-9070-84FD-F8B08904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BCCEC2D-68E7-FCED-5FB4-F08C50AF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21E776F-4A26-F6FF-0F1B-7547F139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E61A1FF-6364-6710-406E-AF57AE00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F97B92-2D92-EB9C-58DE-919740B8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A53EB9-9CAA-31B7-7157-96F58A9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C0D63-E1A7-4B4E-8C68-8136BDF5510F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69C712-9035-45D5-027C-134EADCD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21E2CA-1DDA-425F-C22B-77EC4175B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62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גופן, לוגו, גרפיקה, טיפוגרפיה&#10;&#10;התיאור נוצר באופן אוטומטי">
            <a:extLst>
              <a:ext uri="{FF2B5EF4-FFF2-40B4-BE49-F238E27FC236}">
                <a16:creationId xmlns:a16="http://schemas.microsoft.com/office/drawing/2014/main" id="{1791DC1F-AA08-D2F9-90C0-E705F22A9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0329"/>
          </a:xfrm>
          <a:prstGeom prst="rect">
            <a:avLst/>
          </a:prstGeom>
        </p:spPr>
      </p:pic>
      <p:pic>
        <p:nvPicPr>
          <p:cNvPr id="1028" name="Picture 4" descr="Advertising Script Bold">
            <a:extLst>
              <a:ext uri="{FF2B5EF4-FFF2-40B4-BE49-F238E27FC236}">
                <a16:creationId xmlns:a16="http://schemas.microsoft.com/office/drawing/2014/main" id="{0F404BB3-D4CF-4109-1DD4-3228B7FF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70" y="4978460"/>
            <a:ext cx="7430860" cy="84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vertising Script Bold">
            <a:extLst>
              <a:ext uri="{FF2B5EF4-FFF2-40B4-BE49-F238E27FC236}">
                <a16:creationId xmlns:a16="http://schemas.microsoft.com/office/drawing/2014/main" id="{5399405C-9D5F-C562-73FD-EC68A01F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15" y="116342"/>
            <a:ext cx="1165443" cy="51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dvertising Script Bold">
            <a:extLst>
              <a:ext uri="{FF2B5EF4-FFF2-40B4-BE49-F238E27FC236}">
                <a16:creationId xmlns:a16="http://schemas.microsoft.com/office/drawing/2014/main" id="{E92BA04B-E70F-B848-56EA-6356CE7D6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8" y="653491"/>
            <a:ext cx="1470658" cy="30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vertising Script Bold">
            <a:extLst>
              <a:ext uri="{FF2B5EF4-FFF2-40B4-BE49-F238E27FC236}">
                <a16:creationId xmlns:a16="http://schemas.microsoft.com/office/drawing/2014/main" id="{833FA762-A946-A477-7031-12C527272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8" y="1074280"/>
            <a:ext cx="1867895" cy="3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dvertising Script Bold">
            <a:extLst>
              <a:ext uri="{FF2B5EF4-FFF2-40B4-BE49-F238E27FC236}">
                <a16:creationId xmlns:a16="http://schemas.microsoft.com/office/drawing/2014/main" id="{2E74169B-12ED-16E3-FD9D-25BB5619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92" y="1549518"/>
            <a:ext cx="2056040" cy="37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1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אליפסה 24">
            <a:extLst>
              <a:ext uri="{FF2B5EF4-FFF2-40B4-BE49-F238E27FC236}">
                <a16:creationId xmlns:a16="http://schemas.microsoft.com/office/drawing/2014/main" id="{B9E153AD-CBDD-DC3D-A285-7D8B6ABD7E99}"/>
              </a:ext>
            </a:extLst>
          </p:cNvPr>
          <p:cNvSpPr/>
          <p:nvPr/>
        </p:nvSpPr>
        <p:spPr>
          <a:xfrm>
            <a:off x="7151914" y="751114"/>
            <a:ext cx="2220686" cy="217714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CF57E65A-4002-0982-61C1-5E770A48622E}"/>
              </a:ext>
            </a:extLst>
          </p:cNvPr>
          <p:cNvSpPr/>
          <p:nvPr/>
        </p:nvSpPr>
        <p:spPr>
          <a:xfrm>
            <a:off x="4234543" y="3320143"/>
            <a:ext cx="3722914" cy="327660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3E27F8E3-4626-3162-C64C-1FA9072499E7}"/>
              </a:ext>
            </a:extLst>
          </p:cNvPr>
          <p:cNvSpPr/>
          <p:nvPr/>
        </p:nvSpPr>
        <p:spPr>
          <a:xfrm>
            <a:off x="9372600" y="751114"/>
            <a:ext cx="2220686" cy="217714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EBDF19DE-276E-E154-EC0C-774EB949EDD1}"/>
              </a:ext>
            </a:extLst>
          </p:cNvPr>
          <p:cNvSpPr/>
          <p:nvPr/>
        </p:nvSpPr>
        <p:spPr>
          <a:xfrm>
            <a:off x="598715" y="751114"/>
            <a:ext cx="2220686" cy="217714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2C0185B4-5729-29C5-067A-ED4C5FDEE3CB}"/>
              </a:ext>
            </a:extLst>
          </p:cNvPr>
          <p:cNvSpPr/>
          <p:nvPr/>
        </p:nvSpPr>
        <p:spPr>
          <a:xfrm>
            <a:off x="2819401" y="751114"/>
            <a:ext cx="2220686" cy="217714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1" name="חץ: למטה 30">
            <a:extLst>
              <a:ext uri="{FF2B5EF4-FFF2-40B4-BE49-F238E27FC236}">
                <a16:creationId xmlns:a16="http://schemas.microsoft.com/office/drawing/2014/main" id="{AC43E3A5-B29E-DBB8-67ED-B9BB84E591C9}"/>
              </a:ext>
            </a:extLst>
          </p:cNvPr>
          <p:cNvSpPr/>
          <p:nvPr/>
        </p:nvSpPr>
        <p:spPr>
          <a:xfrm rot="2577260">
            <a:off x="8718636" y="2536372"/>
            <a:ext cx="348343" cy="195942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חץ: למטה 31">
            <a:extLst>
              <a:ext uri="{FF2B5EF4-FFF2-40B4-BE49-F238E27FC236}">
                <a16:creationId xmlns:a16="http://schemas.microsoft.com/office/drawing/2014/main" id="{13FABAEA-E54E-39BC-4708-885096113582}"/>
              </a:ext>
            </a:extLst>
          </p:cNvPr>
          <p:cNvSpPr/>
          <p:nvPr/>
        </p:nvSpPr>
        <p:spPr>
          <a:xfrm rot="18744650">
            <a:off x="3170771" y="2536371"/>
            <a:ext cx="348343" cy="195942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92900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מסך רחב</PresentationFormat>
  <Paragraphs>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Cohen</dc:creator>
  <cp:lastModifiedBy>Ben Cohen</cp:lastModifiedBy>
  <cp:revision>2</cp:revision>
  <dcterms:created xsi:type="dcterms:W3CDTF">2024-08-10T06:30:00Z</dcterms:created>
  <dcterms:modified xsi:type="dcterms:W3CDTF">2024-08-10T06:48:40Z</dcterms:modified>
</cp:coreProperties>
</file>