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425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040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19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178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1025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803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7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31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04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97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45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3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6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9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62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C0D63-E1A7-4B4E-8C68-8136BDF5510F}" type="datetimeFigureOut">
              <a:rPr lang="he-IL" smtClean="0"/>
              <a:t>ז'/אב/תשפ"ד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EC945F-2234-4CFD-B83F-B7DB8B8005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896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2" name="Isosceles Triangle 105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3" name="Isosceles Triangle 105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1" name="Isosceles Triangle 106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5" name="Isosceles Triangle 106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6" name="Isosceles Triangle 106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גופן, לוגו, גרפיקה, טיפוגרפיה&#10;&#10;התיאור נוצר באופן אוטומטי">
            <a:extLst>
              <a:ext uri="{FF2B5EF4-FFF2-40B4-BE49-F238E27FC236}">
                <a16:creationId xmlns:a16="http://schemas.microsoft.com/office/drawing/2014/main" id="{1791DC1F-AA08-D2F9-90C0-E705F22A9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85" y="964036"/>
            <a:ext cx="8954086" cy="4590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FADAC-A94F-425A-23CE-BAC501ABDF4E}"/>
              </a:ext>
            </a:extLst>
          </p:cNvPr>
          <p:cNvSpPr txBox="1"/>
          <p:nvPr/>
        </p:nvSpPr>
        <p:spPr>
          <a:xfrm>
            <a:off x="4950077" y="4013200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623324"/>
                </a:solidFill>
                <a:latin typeface="Arial Nova Cond Light" panose="020B0306020202020204" pitchFamily="34" charset="0"/>
              </a:rPr>
              <a:t>Where every meal is an adventure!</a:t>
            </a:r>
          </a:p>
        </p:txBody>
      </p:sp>
      <p:sp>
        <p:nvSpPr>
          <p:cNvPr id="4" name="TextBox 30">
            <a:extLst>
              <a:ext uri="{FF2B5EF4-FFF2-40B4-BE49-F238E27FC236}">
                <a16:creationId xmlns:a16="http://schemas.microsoft.com/office/drawing/2014/main" id="{0FC47D2B-9762-DC00-79D0-5B3D62BA0CB4}"/>
              </a:ext>
            </a:extLst>
          </p:cNvPr>
          <p:cNvSpPr txBox="1"/>
          <p:nvPr/>
        </p:nvSpPr>
        <p:spPr>
          <a:xfrm>
            <a:off x="704678" y="4947609"/>
            <a:ext cx="2131146" cy="1231106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Guy Levy </a:t>
            </a:r>
            <a:b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</a:br>
            <a: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Ben Cohen</a:t>
            </a:r>
            <a:b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</a:br>
            <a: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Tomer </a:t>
            </a:r>
            <a:r>
              <a:rPr lang="en-US" sz="2000" b="1" dirty="0" err="1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Sarusi</a:t>
            </a:r>
            <a:b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</a:br>
            <a:r>
              <a:rPr lang="en-US" sz="2000" b="1" dirty="0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Ori </a:t>
            </a:r>
            <a:r>
              <a:rPr lang="en-US" sz="2000" b="1" dirty="0" err="1">
                <a:solidFill>
                  <a:srgbClr val="623324"/>
                </a:solidFill>
                <a:latin typeface="Arial Nova Cond Light" panose="020B0306020202020204" pitchFamily="34" charset="0"/>
                <a:sym typeface="Glacial Indifference Bold"/>
              </a:rPr>
              <a:t>Avrahami</a:t>
            </a:r>
            <a:endParaRPr lang="en-US" sz="2000" b="1" dirty="0">
              <a:solidFill>
                <a:srgbClr val="623324"/>
              </a:solidFill>
              <a:latin typeface="Arial Nova Cond Light" panose="020B0306020202020204" pitchFamily="34" charset="0"/>
              <a:sym typeface="Glacial Indifference Bold"/>
            </a:endParaRPr>
          </a:p>
        </p:txBody>
      </p:sp>
    </p:spTree>
    <p:extLst>
      <p:ext uri="{BB962C8B-B14F-4D97-AF65-F5344CB8AC3E}">
        <p14:creationId xmlns:p14="http://schemas.microsoft.com/office/powerpoint/2010/main" val="93761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7CC9-6036-839F-173E-B8823D7F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623324"/>
                </a:solidFill>
                <a:latin typeface="Arial Nova Cond Light" panose="020B0306020202020204" pitchFamily="34" charset="0"/>
                <a:ea typeface="+mn-ea"/>
                <a:cs typeface="+mn-cs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8D3D-FD50-0CF7-AED7-982D6F99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7970"/>
            <a:ext cx="8869789" cy="477115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 Nova Cond Light" panose="020B0306020202020204" pitchFamily="34" charset="0"/>
              </a:rPr>
              <a:t>Social network for foodies.</a:t>
            </a:r>
          </a:p>
          <a:p>
            <a:pPr marL="457200" lvl="1" indent="0">
              <a:buNone/>
            </a:pPr>
            <a:endParaRPr lang="en-US" sz="2000" dirty="0">
              <a:latin typeface="Arial Nova Cond Light" panose="020B0306020202020204" pitchFamily="34" charset="0"/>
            </a:endParaRPr>
          </a:p>
          <a:p>
            <a:r>
              <a:rPr lang="en-US" sz="2400" dirty="0">
                <a:latin typeface="Arial Nova Cond Light" panose="020B0306020202020204" pitchFamily="34" charset="0"/>
              </a:rPr>
              <a:t>Designed for individuals with a passion for food</a:t>
            </a:r>
          </a:p>
          <a:p>
            <a:pPr lvl="1"/>
            <a:r>
              <a:rPr lang="en-US" sz="2000" dirty="0">
                <a:latin typeface="Arial Nova Cond Light" panose="020B0306020202020204" pitchFamily="34" charset="0"/>
              </a:rPr>
              <a:t>men and women aged 20-40</a:t>
            </a:r>
          </a:p>
          <a:p>
            <a:endParaRPr lang="en-US" sz="2400" dirty="0">
              <a:latin typeface="Arial Nova Cond Light" panose="020B0306020202020204" pitchFamily="34" charset="0"/>
            </a:endParaRPr>
          </a:p>
          <a:p>
            <a:r>
              <a:rPr lang="en-US" sz="2400" dirty="0">
                <a:latin typeface="Arial Nova Cond Light" panose="020B0306020202020204" pitchFamily="34" charset="0"/>
              </a:rPr>
              <a:t>Main features:</a:t>
            </a:r>
          </a:p>
          <a:p>
            <a:pPr lvl="1"/>
            <a:r>
              <a:rPr lang="en-US" sz="2000" dirty="0">
                <a:latin typeface="Arial Nova Cond Light" panose="020B0306020202020204" pitchFamily="34" charset="0"/>
              </a:rPr>
              <a:t>Posts/Reviews </a:t>
            </a:r>
          </a:p>
          <a:p>
            <a:pPr lvl="1"/>
            <a:r>
              <a:rPr lang="en-US" sz="2000" dirty="0">
                <a:latin typeface="Arial Nova Cond Light" panose="020B0306020202020204" pitchFamily="34" charset="0"/>
              </a:rPr>
              <a:t>Lists</a:t>
            </a:r>
          </a:p>
          <a:p>
            <a:pPr lvl="1"/>
            <a:r>
              <a:rPr lang="en-US" sz="2000" dirty="0">
                <a:latin typeface="Arial Nova Cond Light" panose="020B0306020202020204" pitchFamily="34" charset="0"/>
              </a:rPr>
              <a:t>Search </a:t>
            </a:r>
          </a:p>
          <a:p>
            <a:pPr lvl="1"/>
            <a:r>
              <a:rPr lang="en-US" sz="2000" dirty="0">
                <a:latin typeface="Arial Nova Cond Light" panose="020B0306020202020204" pitchFamily="34" charset="0"/>
              </a:rPr>
              <a:t>Follow friends and influencers</a:t>
            </a:r>
          </a:p>
        </p:txBody>
      </p:sp>
    </p:spTree>
    <p:extLst>
      <p:ext uri="{BB962C8B-B14F-4D97-AF65-F5344CB8AC3E}">
        <p14:creationId xmlns:p14="http://schemas.microsoft.com/office/powerpoint/2010/main" val="15978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7C46-2AF9-7CC8-BD49-0F892597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5400" b="1" dirty="0">
                <a:solidFill>
                  <a:srgbClr val="623324"/>
                </a:solidFill>
                <a:latin typeface="Arial Nova Cond Light" panose="020B0306020202020204" pitchFamily="34" charset="0"/>
                <a:ea typeface="+mn-ea"/>
                <a:cs typeface="+mn-cs"/>
              </a:rPr>
              <a:t>Main competitor </a:t>
            </a:r>
          </a:p>
        </p:txBody>
      </p:sp>
      <p:sp>
        <p:nvSpPr>
          <p:cNvPr id="4" name="אליפסה 24">
            <a:extLst>
              <a:ext uri="{FF2B5EF4-FFF2-40B4-BE49-F238E27FC236}">
                <a16:creationId xmlns:a16="http://schemas.microsoft.com/office/drawing/2014/main" id="{4E8F5BB7-8DCE-2493-6779-07E832587914}"/>
              </a:ext>
            </a:extLst>
          </p:cNvPr>
          <p:cNvSpPr/>
          <p:nvPr/>
        </p:nvSpPr>
        <p:spPr>
          <a:xfrm>
            <a:off x="8985367" y="1828814"/>
            <a:ext cx="2220686" cy="217714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7778" y1="54222" x2="37778" y2="54222"/>
                          <a14:foregroundMark x1="24000" y1="31111" x2="24000" y2="31111"/>
                          <a14:foregroundMark x1="20444" y1="52000" x2="26222" y2="29333"/>
                          <a14:foregroundMark x1="47411" y1="24710" x2="49747" y2="24201"/>
                          <a14:foregroundMark x1="26222" y1="29333" x2="32043" y2="28063"/>
                          <a14:foregroundMark x1="69871" y1="27556" x2="74667" y2="28444"/>
                          <a14:foregroundMark x1="68190" y1="27245" x2="69871" y2="27556"/>
                          <a14:foregroundMark x1="74667" y1="28444" x2="80000" y2="56444"/>
                          <a14:foregroundMark x1="35556" y1="27111" x2="44889" y2="52000"/>
                          <a14:foregroundMark x1="44889" y1="52000" x2="67111" y2="65778"/>
                          <a14:foregroundMark x1="67111" y1="65778" x2="57778" y2="32000"/>
                          <a14:foregroundMark x1="57778" y1="32000" x2="40444" y2="59111"/>
                          <a14:foregroundMark x1="40444" y1="59111" x2="61333" y2="64000"/>
                          <a14:foregroundMark x1="61333" y1="64000" x2="77778" y2="47556"/>
                          <a14:foregroundMark x1="77778" y1="47556" x2="56000" y2="29333"/>
                          <a14:foregroundMark x1="56000" y1="29333" x2="29778" y2="52444"/>
                          <a14:foregroundMark x1="29778" y1="52444" x2="50222" y2="71111"/>
                          <a14:foregroundMark x1="50222" y1="71111" x2="56444" y2="71556"/>
                          <a14:foregroundMark x1="65333" y1="67111" x2="36444" y2="72444"/>
                          <a14:foregroundMark x1="36444" y1="72444" x2="29333" y2="71556"/>
                          <a14:foregroundMark x1="32000" y1="72889" x2="29778" y2="55111"/>
                          <a14:foregroundMark x1="28000" y1="61333" x2="31111" y2="41333"/>
                          <a14:foregroundMark x1="28444" y1="46222" x2="31111" y2="30667"/>
                          <a14:foregroundMark x1="29333" y1="37778" x2="35111" y2="31556"/>
                          <a14:foregroundMark x1="33778" y1="33778" x2="50667" y2="31556"/>
                          <a14:foregroundMark x1="30667" y1="30222" x2="50222" y2="28000"/>
                          <a14:foregroundMark x1="37778" y1="28000" x2="58222" y2="28000"/>
                          <a14:foregroundMark x1="54667" y1="28000" x2="69333" y2="28889"/>
                          <a14:foregroundMark x1="65778" y1="28000" x2="71556" y2="34222"/>
                          <a14:foregroundMark x1="68889" y1="35111" x2="65333" y2="52444"/>
                          <a14:foregroundMark x1="67556" y1="45333" x2="71111" y2="65778"/>
                          <a14:foregroundMark x1="72889" y1="63111" x2="64000" y2="70667"/>
                          <a14:foregroundMark x1="63111" y1="71111" x2="56889" y2="72444"/>
                          <a14:foregroundMark x1="57333" y1="64000" x2="57778" y2="4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אליפסה 27">
            <a:extLst>
              <a:ext uri="{FF2B5EF4-FFF2-40B4-BE49-F238E27FC236}">
                <a16:creationId xmlns:a16="http://schemas.microsoft.com/office/drawing/2014/main" id="{D2A43209-DBE4-AE6E-D75C-C12322A69651}"/>
              </a:ext>
            </a:extLst>
          </p:cNvPr>
          <p:cNvSpPr/>
          <p:nvPr/>
        </p:nvSpPr>
        <p:spPr>
          <a:xfrm>
            <a:off x="7566044" y="2253516"/>
            <a:ext cx="1707958" cy="130769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501" t="-29780" r="-38190" b="-3670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12" name="תמונה 4" descr="תמונה שמכילה גופן, לוגו, גרפיקה, טיפוגרפיה&#10;&#10;התיאור נוצר באופן אוטומטי">
            <a:extLst>
              <a:ext uri="{FF2B5EF4-FFF2-40B4-BE49-F238E27FC236}">
                <a16:creationId xmlns:a16="http://schemas.microsoft.com/office/drawing/2014/main" id="{9C347D51-B731-BDC8-4B50-0135DE1AAD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77" b="89771" l="6510" r="92586">
                        <a14:foregroundMark x1="14376" y1="37919" x2="14376" y2="37919"/>
                        <a14:foregroundMark x1="6510" y1="46384" x2="6510" y2="46384"/>
                        <a14:foregroundMark x1="92586" y1="59612" x2="92586" y2="59612"/>
                        <a14:backgroundMark x1="86890" y1="41270" x2="86890" y2="41270"/>
                        <a14:backgroundMark x1="91230" y1="71605" x2="91230" y2="71605"/>
                        <a14:backgroundMark x1="95660" y1="52910" x2="95660" y2="52910"/>
                        <a14:backgroundMark x1="29747" y1="53439" x2="29747" y2="53439"/>
                        <a14:backgroundMark x1="25316" y1="54321" x2="25316" y2="54321"/>
                        <a14:backgroundMark x1="57505" y1="55203" x2="57505" y2="55203"/>
                        <a14:backgroundMark x1="85895" y1="46737" x2="85895" y2="47090"/>
                        <a14:backgroundMark x1="38427" y1="50794" x2="37884" y2="53792"/>
                        <a14:backgroundMark x1="42676" y1="52028" x2="41863" y2="54497"/>
                        <a14:backgroundMark x1="30651" y1="50265" x2="29837" y2="548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014" b="20572"/>
          <a:stretch/>
        </p:blipFill>
        <p:spPr>
          <a:xfrm>
            <a:off x="7061091" y="3560132"/>
            <a:ext cx="4425821" cy="143882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5B7D0E-F59C-8BF4-DAEA-99C7E609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970"/>
            <a:ext cx="8596668" cy="4210714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latin typeface="Arial Nova Cond Light" panose="020B0306020202020204" pitchFamily="34" charset="0"/>
              </a:rPr>
              <a:t>Google Places/Reviews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Reviews of places 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Lists</a:t>
            </a:r>
          </a:p>
          <a:p>
            <a:endParaRPr lang="en-US" sz="2400" dirty="0">
              <a:latin typeface="Arial Nova Cond Light" panose="020B0306020202020204" pitchFamily="34" charset="0"/>
            </a:endParaRPr>
          </a:p>
          <a:p>
            <a:r>
              <a:rPr lang="en-US" sz="2400" dirty="0">
                <a:latin typeface="Arial Nova Cond Light" panose="020B0306020202020204" pitchFamily="34" charset="0"/>
              </a:rPr>
              <a:t>Instagram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Social Network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Allows users to post media</a:t>
            </a:r>
          </a:p>
          <a:p>
            <a:endParaRPr lang="en-US" sz="2400" dirty="0">
              <a:latin typeface="Arial Nova Cond Light" panose="020B0306020202020204" pitchFamily="34" charset="0"/>
            </a:endParaRPr>
          </a:p>
          <a:p>
            <a:r>
              <a:rPr lang="en-US" sz="2400" dirty="0" err="1">
                <a:latin typeface="Arial Nova Cond Light" panose="020B0306020202020204" pitchFamily="34" charset="0"/>
              </a:rPr>
              <a:t>CommunEaty</a:t>
            </a:r>
            <a:endParaRPr lang="en-US" sz="2400" dirty="0">
              <a:latin typeface="Arial Nova Cond Light" panose="020B0306020202020204" pitchFamily="34" charset="0"/>
            </a:endParaRP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Dedicated Focus on Food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Social network for foodies (and foodies only ;) )</a:t>
            </a:r>
          </a:p>
          <a:p>
            <a:pPr lvl="1"/>
            <a:r>
              <a:rPr lang="en-US" sz="2400" dirty="0">
                <a:latin typeface="Arial Nova Cond Light" panose="020B0306020202020204" pitchFamily="34" charset="0"/>
              </a:rPr>
              <a:t>Shared lists</a:t>
            </a:r>
          </a:p>
          <a:p>
            <a:endParaRPr lang="en-US" sz="2400" dirty="0">
              <a:latin typeface="Arial Nova Cond Light" panose="020B03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8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AA9DD4-C5F2-5C1C-C2F9-13B56D7D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131" y="793366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C6D62CD8-3D3E-D65D-022B-258BFD12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9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171</TotalTime>
  <Words>85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Nova Cond Light</vt:lpstr>
      <vt:lpstr>Trebuchet MS</vt:lpstr>
      <vt:lpstr>Wingdings 3</vt:lpstr>
      <vt:lpstr>Facet</vt:lpstr>
      <vt:lpstr>PowerPoint Presentation</vt:lpstr>
      <vt:lpstr>About</vt:lpstr>
      <vt:lpstr>Main competitor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Cohen</dc:creator>
  <cp:lastModifiedBy>לירן זיצר</cp:lastModifiedBy>
  <cp:revision>4</cp:revision>
  <dcterms:created xsi:type="dcterms:W3CDTF">2024-08-10T06:30:00Z</dcterms:created>
  <dcterms:modified xsi:type="dcterms:W3CDTF">2024-08-11T21:24:34Z</dcterms:modified>
</cp:coreProperties>
</file>