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3410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Smart Controller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By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Benjamin Hansen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633760" y="3657600"/>
            <a:ext cx="3858120" cy="289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Thoughts Behind the design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408680" y="1768680"/>
            <a:ext cx="2616120" cy="209052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5152680" y="1769040"/>
            <a:ext cx="44262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Hand held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Imitates common TV remote controllers  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Limitations?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21000" y="3657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Thinking through the code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011680" y="1920240"/>
            <a:ext cx="6060600" cy="363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3d printing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468880" y="1930320"/>
            <a:ext cx="4297320" cy="373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2020-08-02T13:40:27Z</dcterms:created>
  <dc:creator/>
  <dc:description/>
  <dc:language>en-US</dc:language>
  <cp:lastModifiedBy/>
  <dcterms:modified xsi:type="dcterms:W3CDTF">2020-08-02T15:31:13Z</dcterms:modified>
  <cp:revision>4</cp:revision>
  <dc:subject/>
  <dc:title>Blue Curve</dc:title>
</cp:coreProperties>
</file>