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3" r:id="rId5"/>
    <p:sldId id="266" r:id="rId6"/>
    <p:sldId id="271" r:id="rId7"/>
    <p:sldId id="272" r:id="rId8"/>
    <p:sldId id="261" r:id="rId9"/>
    <p:sldId id="263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6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3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2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20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4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82A00-3576-F43D-8C63-6A01711C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r>
              <a:rPr lang="es-CL" dirty="0" err="1"/>
              <a:t>Bop</a:t>
            </a:r>
            <a:r>
              <a:rPr lang="es-CL" dirty="0"/>
              <a:t> </a:t>
            </a:r>
            <a:r>
              <a:rPr lang="es-CL" dirty="0" err="1"/>
              <a:t>It</a:t>
            </a:r>
            <a:r>
              <a:rPr lang="es-CL" dirty="0"/>
              <a:t> </a:t>
            </a:r>
            <a:r>
              <a:rPr lang="es-CL" dirty="0" err="1"/>
              <a:t>mobile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FAF5F-29AA-FE75-C518-E9D6049D2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854" y="4859077"/>
            <a:ext cx="5247084" cy="1628772"/>
          </a:xfrm>
        </p:spPr>
        <p:txBody>
          <a:bodyPr anchor="t">
            <a:normAutofit/>
          </a:bodyPr>
          <a:lstStyle/>
          <a:p>
            <a:pPr algn="l"/>
            <a:r>
              <a:rPr lang="es-CL" dirty="0"/>
              <a:t>Nombre: Benjamín Rodríguez Román</a:t>
            </a:r>
            <a:br>
              <a:rPr lang="es-CL" dirty="0"/>
            </a:br>
            <a:r>
              <a:rPr lang="es-CL" dirty="0"/>
              <a:t>Curso: Programación para dispositivos móviles</a:t>
            </a:r>
            <a:br>
              <a:rPr lang="es-CL" dirty="0"/>
            </a:br>
            <a:r>
              <a:rPr lang="es-CL" dirty="0"/>
              <a:t>Profesor: Manuel Moscoso</a:t>
            </a:r>
            <a:br>
              <a:rPr lang="es-CL" dirty="0"/>
            </a:br>
            <a:r>
              <a:rPr lang="es-CL" dirty="0"/>
              <a:t>Fecha: 21 de Diciembre de 2023</a:t>
            </a:r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7EAC4896-2772-8EB7-289A-47C2BF843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7" r="31615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53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1287784"/>
          </a:xfrm>
        </p:spPr>
        <p:txBody>
          <a:bodyPr anchor="b">
            <a:normAutofit/>
          </a:bodyPr>
          <a:lstStyle/>
          <a:p>
            <a:pPr algn="ctr"/>
            <a:r>
              <a:rPr lang="es-CL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FE332-B43E-DBB3-6E58-36C99B75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719" y="2431709"/>
            <a:ext cx="8763790" cy="308283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* Juego en modo solitario (instrucción-comprobación)</a:t>
            </a:r>
          </a:p>
          <a:p>
            <a:pPr>
              <a:lnSpc>
                <a:spcPct val="150000"/>
              </a:lnSpc>
            </a:pPr>
            <a:r>
              <a:rPr lang="es-CL" dirty="0"/>
              <a:t>* Visualización en pantalla completa e íconos de gestos.</a:t>
            </a:r>
            <a:br>
              <a:rPr lang="es-CL" dirty="0"/>
            </a:br>
            <a:r>
              <a:rPr lang="es-CL" dirty="0"/>
              <a:t>* Uso de menús.</a:t>
            </a:r>
            <a:br>
              <a:rPr lang="es-CL" dirty="0"/>
            </a:br>
            <a:r>
              <a:rPr lang="es-CL" dirty="0"/>
              <a:t>* Cuadro de diálogo con instrucciones (Opción “No volver a mostrar”)</a:t>
            </a:r>
            <a:br>
              <a:rPr lang="es-CL" dirty="0"/>
            </a:br>
            <a:r>
              <a:rPr lang="es-CL" dirty="0"/>
              <a:t>* Algoritmo de aumento de dificultad y de velocidad de música.</a:t>
            </a: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36996A92-4C38-41D1-AD08-0008BD7F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5AD7C091-483D-4EDB-A080-48537341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DA491D-22E6-4239-BC5F-3CB07CB55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B1C725-5027-440D-9130-AE6A287B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6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B33B578-A8C0-4D0F-8846-FBE386E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Home</a:t>
            </a:r>
          </a:p>
        </p:txBody>
      </p:sp>
      <p:pic>
        <p:nvPicPr>
          <p:cNvPr id="4" name="Imagen 3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1F47A434-FB08-5D4E-53D0-B22DF8AA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819" y="723899"/>
            <a:ext cx="2448116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3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B33B578-A8C0-4D0F-8846-FBE386E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513" y="1388779"/>
            <a:ext cx="3900973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Diálogo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28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instrucciones</a:t>
            </a: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60ADCA6-95AE-00A4-0446-08D9EA40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687" y="787653"/>
            <a:ext cx="2253601" cy="49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7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8124" y="1028700"/>
            <a:ext cx="4035752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512050"/>
            <a:ext cx="867485" cy="115439"/>
            <a:chOff x="8910933" y="1861308"/>
            <a:chExt cx="867485" cy="1154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924" y="13607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Pantallas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del Menú (Toolbar)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1388DA-3383-F0F3-07E6-C2A28F02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83" y="1028700"/>
            <a:ext cx="2177414" cy="48386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E3DC2B-4929-B723-26C5-93D7F86DF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657" y="1028700"/>
            <a:ext cx="2153222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27" y="1066801"/>
            <a:ext cx="4554747" cy="2077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Pantalla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juego</a:t>
            </a: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A9EA8B-357F-1A66-7354-B919E3C2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804" y="621857"/>
            <a:ext cx="2512393" cy="561428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0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27" y="1066801"/>
            <a:ext cx="4554747" cy="2077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Pantalla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fin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85C6A96D-65B7-51CA-3393-CBDC8C18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804" y="621856"/>
            <a:ext cx="2466605" cy="56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6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AF1CC6-FE4B-621E-ABEB-FFE035A1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270" y="1312545"/>
            <a:ext cx="7512147" cy="1955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Aplicación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en ejecución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246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0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7EAC4896-2772-8EB7-289A-47C2BF843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" r="971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6" name="Rectangle 22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82A00-3576-F43D-8C63-6A01711C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Gracias por su atención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325509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104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Bembo</vt:lpstr>
      <vt:lpstr>AdornVTI</vt:lpstr>
      <vt:lpstr>Bop It mobile</vt:lpstr>
      <vt:lpstr>Problemática</vt:lpstr>
      <vt:lpstr>Home</vt:lpstr>
      <vt:lpstr>Diálogo con instrucciones</vt:lpstr>
      <vt:lpstr>Pantallas del Menú (Toolbar)</vt:lpstr>
      <vt:lpstr>Pantalla de juego</vt:lpstr>
      <vt:lpstr>Pantalla de fin</vt:lpstr>
      <vt:lpstr>Aplicación en ejecución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gestión de compras: Mi lista de compra</dc:title>
  <dc:creator>benjamin ignacio rodriguez roman</dc:creator>
  <cp:lastModifiedBy>benjamin ignacio rodriguez roman</cp:lastModifiedBy>
  <cp:revision>12</cp:revision>
  <dcterms:created xsi:type="dcterms:W3CDTF">2023-10-19T04:28:45Z</dcterms:created>
  <dcterms:modified xsi:type="dcterms:W3CDTF">2023-12-21T17:41:54Z</dcterms:modified>
</cp:coreProperties>
</file>