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4" r:id="rId7"/>
    <p:sldId id="269" r:id="rId8"/>
    <p:sldId id="261" r:id="rId9"/>
    <p:sldId id="263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6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20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A00-3576-F43D-8C63-6A01711C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s-CL" dirty="0"/>
              <a:t>Aplicación de gestión de inventario: Mi lista de compra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FAF5F-29AA-FE75-C518-E9D6049D2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854" y="4859077"/>
            <a:ext cx="5247084" cy="1628772"/>
          </a:xfrm>
        </p:spPr>
        <p:txBody>
          <a:bodyPr anchor="t">
            <a:normAutofit/>
          </a:bodyPr>
          <a:lstStyle/>
          <a:p>
            <a:pPr algn="l"/>
            <a:r>
              <a:rPr lang="es-CL" dirty="0"/>
              <a:t>Nombre: Benjamín Rodríguez Román</a:t>
            </a:r>
            <a:br>
              <a:rPr lang="es-CL" dirty="0"/>
            </a:br>
            <a:r>
              <a:rPr lang="es-CL" dirty="0"/>
              <a:t>Curso: Programación para dispositivos móviles</a:t>
            </a:r>
            <a:br>
              <a:rPr lang="es-CL" dirty="0"/>
            </a:br>
            <a:r>
              <a:rPr lang="es-CL" dirty="0"/>
              <a:t>Profesor: Manuel Moscoso</a:t>
            </a:r>
            <a:br>
              <a:rPr lang="es-CL" dirty="0"/>
            </a:br>
            <a:r>
              <a:rPr lang="es-CL" dirty="0"/>
              <a:t>Fecha: 28 de Noviembre de 2023</a:t>
            </a:r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7EAC4896-2772-8EB7-289A-47C2BF84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7" r="31615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3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11" y="723900"/>
            <a:ext cx="8543779" cy="1287784"/>
          </a:xfrm>
        </p:spPr>
        <p:txBody>
          <a:bodyPr anchor="b">
            <a:normAutofit/>
          </a:bodyPr>
          <a:lstStyle/>
          <a:p>
            <a:pPr algn="ctr"/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FE332-B43E-DBB3-6E58-36C99B7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719" y="2431709"/>
            <a:ext cx="8763790" cy="3082833"/>
          </a:xfrm>
        </p:spPr>
        <p:txBody>
          <a:bodyPr anchor="ctr">
            <a:normAutofit/>
          </a:bodyPr>
          <a:lstStyle/>
          <a:p>
            <a:r>
              <a:rPr lang="es-CL" dirty="0"/>
              <a:t>* Se cambió el enfoque anterior, se busca una aplicación para gestionar inventario de productos (Listar, Crear, Actualizar y Eliminar).</a:t>
            </a:r>
          </a:p>
          <a:p>
            <a:r>
              <a:rPr lang="es-CL" dirty="0"/>
              <a:t>* Implementar internacionalización (Español e inglés).</a:t>
            </a:r>
          </a:p>
          <a:p>
            <a:r>
              <a:rPr lang="es-CL" dirty="0"/>
              <a:t>* Usar una paleta de colores.</a:t>
            </a:r>
          </a:p>
          <a:p>
            <a:r>
              <a:rPr lang="es-CL" dirty="0"/>
              <a:t>* Uso de menús.</a:t>
            </a:r>
          </a:p>
          <a:p>
            <a:r>
              <a:rPr lang="es-CL" dirty="0"/>
              <a:t>* Ordenamiento y búsqueda de productos.</a:t>
            </a:r>
          </a:p>
          <a:p>
            <a:r>
              <a:rPr lang="es-CL" dirty="0"/>
              <a:t>* Persistencia de la información (Base de datos).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36996A92-4C38-41D1-AD08-0008BD7F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5AD7C091-483D-4EDB-A080-485373410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DA491D-22E6-4239-BC5F-3CB07CB55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B1C725-5027-440D-9130-AE6A287B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02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028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625" y="159026"/>
            <a:ext cx="1186874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759" y="723901"/>
            <a:ext cx="4856480" cy="128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Gestión de inventario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320171"/>
            <a:ext cx="867485" cy="115439"/>
            <a:chOff x="8910933" y="1861308"/>
            <a:chExt cx="867485" cy="1154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646B6002-65DD-059C-6464-D915050025DC}"/>
              </a:ext>
            </a:extLst>
          </p:cNvPr>
          <p:cNvSpPr txBox="1">
            <a:spLocks/>
          </p:cNvSpPr>
          <p:nvPr/>
        </p:nvSpPr>
        <p:spPr>
          <a:xfrm>
            <a:off x="8960632" y="6045524"/>
            <a:ext cx="2081043" cy="349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dirty="0"/>
              <a:t>Añadir producto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42C5039-A2D6-64D8-A5C2-76B966FFFA95}"/>
              </a:ext>
            </a:extLst>
          </p:cNvPr>
          <p:cNvSpPr txBox="1">
            <a:spLocks/>
          </p:cNvSpPr>
          <p:nvPr/>
        </p:nvSpPr>
        <p:spPr>
          <a:xfrm>
            <a:off x="1133514" y="6045524"/>
            <a:ext cx="2081043" cy="349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dirty="0"/>
              <a:t>Listar productos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437DFC-AC5E-33EA-6B28-E2AE54618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57" y="699399"/>
            <a:ext cx="2629213" cy="53385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ECE603C-AABE-CB2E-54C8-954AB9552D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20" y="691781"/>
            <a:ext cx="2629212" cy="53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02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028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625" y="159026"/>
            <a:ext cx="1186874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759" y="723901"/>
            <a:ext cx="4856480" cy="128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Gestión de inventario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320171"/>
            <a:ext cx="867485" cy="115439"/>
            <a:chOff x="8910933" y="1861308"/>
            <a:chExt cx="867485" cy="1154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646B6002-65DD-059C-6464-D915050025DC}"/>
              </a:ext>
            </a:extLst>
          </p:cNvPr>
          <p:cNvSpPr txBox="1">
            <a:spLocks/>
          </p:cNvSpPr>
          <p:nvPr/>
        </p:nvSpPr>
        <p:spPr>
          <a:xfrm>
            <a:off x="8960632" y="6045524"/>
            <a:ext cx="2081043" cy="349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dirty="0"/>
              <a:t>Eliminar producto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42C5039-A2D6-64D8-A5C2-76B966FFFA95}"/>
              </a:ext>
            </a:extLst>
          </p:cNvPr>
          <p:cNvSpPr txBox="1">
            <a:spLocks/>
          </p:cNvSpPr>
          <p:nvPr/>
        </p:nvSpPr>
        <p:spPr>
          <a:xfrm>
            <a:off x="1133514" y="6045524"/>
            <a:ext cx="2081043" cy="349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dirty="0"/>
              <a:t>Editar producto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3BF65B-D8D6-FB5F-EA61-D7A6955E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55" y="709841"/>
            <a:ext cx="2614358" cy="53385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6CAC08-DC52-2039-572A-A15E9FBC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7" y="695495"/>
            <a:ext cx="2624593" cy="53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2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Internacionalización</a:t>
            </a: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842C5039-A2D6-64D8-A5C2-76B966FFFA95}"/>
              </a:ext>
            </a:extLst>
          </p:cNvPr>
          <p:cNvSpPr txBox="1">
            <a:spLocks/>
          </p:cNvSpPr>
          <p:nvPr/>
        </p:nvSpPr>
        <p:spPr>
          <a:xfrm>
            <a:off x="6221665" y="6059292"/>
            <a:ext cx="2081043" cy="349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L" sz="1600" dirty="0"/>
              <a:t>Aplicación en español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D1EEF47-BA36-9DA1-FFB7-A29BCF6C0775}"/>
              </a:ext>
            </a:extLst>
          </p:cNvPr>
          <p:cNvSpPr txBox="1">
            <a:spLocks/>
          </p:cNvSpPr>
          <p:nvPr/>
        </p:nvSpPr>
        <p:spPr>
          <a:xfrm>
            <a:off x="9277059" y="6043607"/>
            <a:ext cx="2081043" cy="349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L" sz="1600" dirty="0"/>
              <a:t>Aplicación en inglés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94BDFD-6864-29A2-606E-AFD683B7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04" y="723900"/>
            <a:ext cx="2619037" cy="531970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503A394-3443-D2DE-5834-006C6851C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9001893" y="718820"/>
            <a:ext cx="2619038" cy="53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5836920" cy="128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Paleta de colores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EA42316-F906-A5EF-CC1C-8C845B78F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99" t="2557" r="1093" b="3040"/>
          <a:stretch/>
        </p:blipFill>
        <p:spPr>
          <a:xfrm>
            <a:off x="7101588" y="723901"/>
            <a:ext cx="2629213" cy="531400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2A62A786-E56C-D4B9-F272-4CCB099909CC}"/>
              </a:ext>
            </a:extLst>
          </p:cNvPr>
          <p:cNvSpPr txBox="1">
            <a:spLocks/>
          </p:cNvSpPr>
          <p:nvPr/>
        </p:nvSpPr>
        <p:spPr>
          <a:xfrm>
            <a:off x="7375672" y="6045524"/>
            <a:ext cx="2081043" cy="349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1600" dirty="0"/>
              <a:t>Pantalla home</a:t>
            </a:r>
          </a:p>
        </p:txBody>
      </p:sp>
    </p:spTree>
    <p:extLst>
      <p:ext uri="{BB962C8B-B14F-4D97-AF65-F5344CB8AC3E}">
        <p14:creationId xmlns:p14="http://schemas.microsoft.com/office/powerpoint/2010/main" val="171915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6852E-0CF4-B428-0F5E-EBB6453D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02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Uso de menús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2543656"/>
            <a:ext cx="867485" cy="115439"/>
            <a:chOff x="8910933" y="1861308"/>
            <a:chExt cx="867485" cy="1154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842C5039-A2D6-64D8-A5C2-76B966FFFA95}"/>
              </a:ext>
            </a:extLst>
          </p:cNvPr>
          <p:cNvSpPr txBox="1">
            <a:spLocks/>
          </p:cNvSpPr>
          <p:nvPr/>
        </p:nvSpPr>
        <p:spPr>
          <a:xfrm>
            <a:off x="6221665" y="6059292"/>
            <a:ext cx="2081043" cy="7987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L" sz="1600"/>
              <a:t>Menú para añadir, buscar</a:t>
            </a:r>
          </a:p>
          <a:p>
            <a:pPr algn="ctr">
              <a:spcAft>
                <a:spcPts val="600"/>
              </a:spcAft>
            </a:pPr>
            <a:r>
              <a:rPr lang="es-CL" sz="1600"/>
              <a:t> y ordenar</a:t>
            </a:r>
            <a:endParaRPr lang="es-CL" sz="1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94BDFD-6864-29A2-606E-AFD683B7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04" y="723900"/>
            <a:ext cx="2619037" cy="531970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B326BE3-D9C1-FA01-9164-BB3C4A22F402}"/>
              </a:ext>
            </a:extLst>
          </p:cNvPr>
          <p:cNvSpPr txBox="1">
            <a:spLocks/>
          </p:cNvSpPr>
          <p:nvPr/>
        </p:nvSpPr>
        <p:spPr>
          <a:xfrm>
            <a:off x="9206832" y="6043607"/>
            <a:ext cx="2081043" cy="798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CL" sz="1600" dirty="0"/>
              <a:t>Menú para editar y</a:t>
            </a:r>
            <a:br>
              <a:rPr lang="es-CL" sz="1600" dirty="0"/>
            </a:br>
            <a:r>
              <a:rPr lang="es-CL" sz="1600" dirty="0"/>
              <a:t>eliminar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70AB5F-E9D3-B20F-0ACD-C9B04801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731" y="711961"/>
            <a:ext cx="2614358" cy="533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AF1CC6-FE4B-621E-ABEB-FFE035A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270" y="1312545"/>
            <a:ext cx="7512147" cy="1955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Aplicación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en ejecución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46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7EAC4896-2772-8EB7-289A-47C2BF843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6" name="Rectangle 2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A00-3576-F43D-8C63-6A01711C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Gracias por su atención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325509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148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Bembo</vt:lpstr>
      <vt:lpstr>AdornVTI</vt:lpstr>
      <vt:lpstr>Aplicación de gestión de inventario: Mi lista de compra</vt:lpstr>
      <vt:lpstr>Problemática</vt:lpstr>
      <vt:lpstr>Gestión de inventario</vt:lpstr>
      <vt:lpstr>Gestión de inventario</vt:lpstr>
      <vt:lpstr>Internacionalización</vt:lpstr>
      <vt:lpstr>Paleta de colores</vt:lpstr>
      <vt:lpstr>Uso de menús</vt:lpstr>
      <vt:lpstr>Aplicación en ejecución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gestión de compras: Mi lista de compra</dc:title>
  <dc:creator>benjamin ignacio rodriguez roman</dc:creator>
  <cp:lastModifiedBy>benjamin ignacio rodriguez roman</cp:lastModifiedBy>
  <cp:revision>8</cp:revision>
  <dcterms:created xsi:type="dcterms:W3CDTF">2023-10-19T04:28:45Z</dcterms:created>
  <dcterms:modified xsi:type="dcterms:W3CDTF">2023-11-29T18:27:01Z</dcterms:modified>
</cp:coreProperties>
</file>