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6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20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A00-3576-F43D-8C63-6A01711C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s-CL" dirty="0"/>
              <a:t>Aplicación de gestión de compras: Mi lista de compra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FAF5F-29AA-FE75-C518-E9D6049D2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854" y="4859077"/>
            <a:ext cx="5247084" cy="1628772"/>
          </a:xfrm>
        </p:spPr>
        <p:txBody>
          <a:bodyPr anchor="t">
            <a:normAutofit/>
          </a:bodyPr>
          <a:lstStyle/>
          <a:p>
            <a:pPr algn="l"/>
            <a:r>
              <a:rPr lang="es-CL" dirty="0"/>
              <a:t>Nombre: Benjamín Rodríguez Román</a:t>
            </a:r>
            <a:br>
              <a:rPr lang="es-CL" dirty="0"/>
            </a:br>
            <a:r>
              <a:rPr lang="es-CL" dirty="0"/>
              <a:t>Curso: Programación para dispositivos móviles</a:t>
            </a:r>
            <a:br>
              <a:rPr lang="es-CL" dirty="0"/>
            </a:br>
            <a:r>
              <a:rPr lang="es-CL" dirty="0"/>
              <a:t>Profesor: Manuel Moscoso</a:t>
            </a:r>
            <a:br>
              <a:rPr lang="es-CL" dirty="0"/>
            </a:br>
            <a:r>
              <a:rPr lang="es-CL" dirty="0"/>
              <a:t>Fecha: 17 de Octubre de 2023</a:t>
            </a:r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7EAC4896-2772-8EB7-289A-47C2BF84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7" r="31615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3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1287784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FE332-B43E-DBB3-6E58-36C99B7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092" y="2418251"/>
            <a:ext cx="8333816" cy="3082833"/>
          </a:xfrm>
        </p:spPr>
        <p:txBody>
          <a:bodyPr anchor="ctr">
            <a:normAutofit/>
          </a:bodyPr>
          <a:lstStyle/>
          <a:p>
            <a:r>
              <a:rPr lang="es-CL" dirty="0"/>
              <a:t>* </a:t>
            </a:r>
            <a:r>
              <a:rPr lang="es-MX" dirty="0"/>
              <a:t>Se busca una aplicación que permita ofrecer a los usuarios la posibilidad de realizar el registro de artículos comestibles u otra mercadería.</a:t>
            </a:r>
          </a:p>
          <a:p>
            <a:r>
              <a:rPr lang="es-CL" dirty="0"/>
              <a:t>* </a:t>
            </a:r>
            <a:r>
              <a:rPr lang="es-MX" dirty="0"/>
              <a:t>Se necesita mantener un registro completo de lo comprado y lo que se necesita comprar.</a:t>
            </a:r>
          </a:p>
          <a:p>
            <a:r>
              <a:rPr lang="es-CL" dirty="0"/>
              <a:t>* Construir </a:t>
            </a:r>
            <a:r>
              <a:rPr lang="es-MX" dirty="0"/>
              <a:t>una interfaz o presentación preliminar de la interfaz de usuario.</a:t>
            </a:r>
            <a:endParaRPr lang="es-CL" dirty="0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1287784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Requerimientos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FE332-B43E-DBB3-6E58-36C99B7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092" y="2418251"/>
            <a:ext cx="8333816" cy="3082833"/>
          </a:xfrm>
        </p:spPr>
        <p:txBody>
          <a:bodyPr anchor="ctr">
            <a:normAutofit/>
          </a:bodyPr>
          <a:lstStyle/>
          <a:p>
            <a:r>
              <a:rPr lang="es-MX" dirty="0"/>
              <a:t>* Permitir gestionar una lista de lo que se necesita comprar (CRUD).</a:t>
            </a:r>
            <a:br>
              <a:rPr lang="es-MX" dirty="0"/>
            </a:br>
            <a:r>
              <a:rPr lang="es-MX" dirty="0"/>
              <a:t>* Permitir definir un presupuesto para la compra.</a:t>
            </a:r>
            <a:br>
              <a:rPr lang="es-MX" dirty="0"/>
            </a:br>
            <a:r>
              <a:rPr lang="es-MX" dirty="0"/>
              <a:t>* Calcular y mostrar el precio total de la lista de compra.</a:t>
            </a:r>
            <a:br>
              <a:rPr lang="es-MX" dirty="0"/>
            </a:br>
            <a:r>
              <a:rPr lang="es-MX" dirty="0"/>
              <a:t>* Permitir gestionar un inventario de lo que ya se tiene en casa (CRUD).</a:t>
            </a:r>
            <a:br>
              <a:rPr lang="es-MX" dirty="0"/>
            </a:br>
            <a:r>
              <a:rPr lang="es-MX" dirty="0"/>
              <a:t>* Permitir gestionar los lugares de interés.</a:t>
            </a:r>
            <a:br>
              <a:rPr lang="es-MX" dirty="0"/>
            </a:br>
            <a:r>
              <a:rPr lang="es-MX" dirty="0"/>
              <a:t>* Mantener un historial de lo comprado y los lugares de interés visitados.</a:t>
            </a:r>
            <a:br>
              <a:rPr lang="es-MX" dirty="0"/>
            </a:br>
            <a:r>
              <a:rPr lang="es-MX" dirty="0"/>
              <a:t>* Integrar registro escrito y por voz.</a:t>
            </a:r>
            <a:br>
              <a:rPr lang="es-MX" dirty="0"/>
            </a:br>
            <a:r>
              <a:rPr lang="es-MX" dirty="0"/>
              <a:t>* Realizar recordatorios de las compras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57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1287784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FE332-B43E-DBB3-6E58-36C99B7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092" y="2418251"/>
            <a:ext cx="8333816" cy="3082833"/>
          </a:xfrm>
        </p:spPr>
        <p:txBody>
          <a:bodyPr anchor="ctr">
            <a:normAutofit/>
          </a:bodyPr>
          <a:lstStyle/>
          <a:p>
            <a:r>
              <a:rPr lang="es-MX" dirty="0"/>
              <a:t>* Que exista personalización de la aplicación para los usuarios.</a:t>
            </a:r>
          </a:p>
          <a:p>
            <a:r>
              <a:rPr lang="es-MX" dirty="0"/>
              <a:t>* Que la aplicación sea atractiva visualmente.</a:t>
            </a:r>
          </a:p>
          <a:p>
            <a:r>
              <a:rPr lang="es-MX" dirty="0"/>
              <a:t>* La app debe tener un flujo intuitivo entre las pantallas.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72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A66897-9123-ED62-6B1F-FA51FE20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Diagrama de clases del problema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B709139-5F5D-FADE-F981-E70F5CE8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58" y="792155"/>
            <a:ext cx="6237287" cy="542643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AF1CC6-FE4B-621E-ABEB-FFE035A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270" y="1312545"/>
            <a:ext cx="7512147" cy="1955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Aplicación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 ejecución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46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7EAC4896-2772-8EB7-289A-47C2BF84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6" name="Rectangle 2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A00-3576-F43D-8C63-6A01711C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Gracias por su atención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325509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233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Bembo</vt:lpstr>
      <vt:lpstr>AdornVTI</vt:lpstr>
      <vt:lpstr>Aplicación de gestión de compras: Mi lista de compra</vt:lpstr>
      <vt:lpstr>Problemática</vt:lpstr>
      <vt:lpstr>Requerimientos Funcionales</vt:lpstr>
      <vt:lpstr>Requerimientos No Funcionales</vt:lpstr>
      <vt:lpstr>Diagrama de clases del problema</vt:lpstr>
      <vt:lpstr>Aplicación en ejecución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gestión de compras: Mi lista de compra</dc:title>
  <dc:creator>benjamin ignacio rodriguez roman</dc:creator>
  <cp:lastModifiedBy>benjamin ignacio rodriguez roman</cp:lastModifiedBy>
  <cp:revision>3</cp:revision>
  <dcterms:created xsi:type="dcterms:W3CDTF">2023-10-19T04:28:45Z</dcterms:created>
  <dcterms:modified xsi:type="dcterms:W3CDTF">2023-10-19T05:09:59Z</dcterms:modified>
</cp:coreProperties>
</file>