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1347b9fe2_4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1347b9fe2_4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13594311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13594311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1347b9fe2_4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1347b9fe2_4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1347b9fe2_4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1347b9fe2_4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1347b9fe2_4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1347b9fe2_4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1347b9fe2_4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1347b9fe2_4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8900" y="937900"/>
            <a:ext cx="5279400" cy="17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77"/>
              <a:t>Análisis de venta de videojuegos en tienda nacional</a:t>
            </a:r>
            <a:endParaRPr b="1" sz="37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291650" y="2915000"/>
            <a:ext cx="34743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INFO133 Base de datos - Grupo 6</a:t>
            </a:r>
            <a:endParaRPr b="1"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</a:rPr>
              <a:t>Alann Kahler Catalán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</a:rPr>
              <a:t>Nicolás Molina Ceverio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</a:rPr>
              <a:t>Leonardo Moreno Delgado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</a:rPr>
              <a:t>Elías Ojeda Mercado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</a:rPr>
              <a:t>Marcelo Rojas Soto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999999"/>
                </a:solidFill>
              </a:rPr>
              <a:t>Benjamín Uribe Andrade</a:t>
            </a:r>
            <a:endParaRPr sz="15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633725"/>
            <a:ext cx="70389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/>
              <a:t>Nuestro negocio</a:t>
            </a:r>
            <a:endParaRPr b="1" sz="27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932325" y="1682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Tienda de videojuegos a nivel nacional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Sucursales en las 16 regiones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 sz="1700"/>
              <a:t>Videojuegos en formato físico y digital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279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/>
              <a:t>Base de datos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853350"/>
            <a:ext cx="7038900" cy="3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Buscamos analizar la venta de los videojuegos en diferentes aspectos, como la edad de los clientes, región donde se vende, tipo de juego, entre otros, para poder tomar </a:t>
            </a:r>
            <a:r>
              <a:rPr lang="es" sz="1200"/>
              <a:t>decisiones</a:t>
            </a:r>
            <a:r>
              <a:rPr lang="es" sz="1200"/>
              <a:t> que </a:t>
            </a:r>
            <a:r>
              <a:rPr lang="es" sz="1200"/>
              <a:t>maximicen</a:t>
            </a:r>
            <a:r>
              <a:rPr lang="es" sz="1200"/>
              <a:t> las ventas a partir de los análisis realizados.</a:t>
            </a:r>
            <a:endParaRPr sz="1200"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6052" l="0" r="0" t="10579"/>
          <a:stretch/>
        </p:blipFill>
        <p:spPr>
          <a:xfrm>
            <a:off x="2298975" y="1673450"/>
            <a:ext cx="5035950" cy="31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213775" y="1792825"/>
            <a:ext cx="18627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/>
              <a:t>Puntos a analizar</a:t>
            </a:r>
            <a:endParaRPr b="1" sz="27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024525" y="1116150"/>
            <a:ext cx="7311900" cy="3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Género de videojuego más vendido por región</a:t>
            </a:r>
            <a:endParaRPr sz="15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549" y="1556100"/>
            <a:ext cx="4308799" cy="33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/>
              <a:t>Puntos a analizar</a:t>
            </a:r>
            <a:endParaRPr b="1" sz="2700"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024525" y="1116150"/>
            <a:ext cx="7311900" cy="3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2.       </a:t>
            </a:r>
            <a:r>
              <a:rPr lang="es" sz="1500"/>
              <a:t>Ingresos históricos por formato de juego en cada región</a:t>
            </a:r>
            <a:endParaRPr sz="150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1663000"/>
            <a:ext cx="58102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00"/>
              <a:t>Puntos a analizar</a:t>
            </a:r>
            <a:endParaRPr b="1" sz="2700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024525" y="1116150"/>
            <a:ext cx="7311900" cy="3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3.       Total de compras de juegos multijugador por rango etario       </a:t>
            </a:r>
            <a:endParaRPr sz="15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125" y="2220058"/>
            <a:ext cx="6066675" cy="14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Muchas gracias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