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Benjamin and thank you for listening to my presentation for my project, EtceteraMap.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a0f03a1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a0f03a1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EtceteraMap, I hope users will be able to find stuff where they wouldn’t otherwise, without hassle in their user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all for listening and there is a QR code to EtceteraMap, hope you try it out.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2f50e50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2f50e50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you’re out, have you ever been thirsty and wondered where a nearby water fountain could be? Or in my personal experience, if any vending machines were nearby.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a06818b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a06818b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not just me who wonder these things, even people ask about places like public showers.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places listed aren’t conventionally mapped on platforms like Google or Apple maps, because why would they?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 like water fountains, vending machines and public showers aren’t exactly something you would think of when asked about a landmark.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else would people find such things?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a06818b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a06818b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my project comes in, EtceteraMap. EtceteraMap is a software as a service where users will be able to view locations of typically non-landmarked objects or locations.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locations will either be crowdsourced from users or attained from authorised figures, such as distributors in the case of vending machines.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a06818ba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a06818ba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water fountains itself is not a novel concept, it has been suggested in the past but with no real traction.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more recently, while I was developing this project, another student has been creating a water fountain map within Google Maps itself.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EtceteraMap however does not limit itself to water fountains, but also includes its own user reputation system.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a06818b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a06818b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EtceteraMap was built with the PERN stack as I had some experience with each individual component, saving a ton of time not having to learn something entirely new for this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currently being hosted on AWS, using services like their Cloud VM &amp; database, DNS service and SSL certificate distributor.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a06818b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a06818b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location is simple enough, just tap or click on the map and the marker and button below will show 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it and a popup will appear where you can fill in additional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submission, the marker will appear on the map though to show the newly added images it requires a refresh.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a06818ba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a06818ba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do I handle verification of users or their locations? Referring to the user reputation mentioned earlier, users are able to vote on object markers.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votes will be taken into consideration among other variables, the submitter’s reputation score.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the reputation threshold for a “verified” user is 5 but that is subject to change as the user base isn’t large enough to reach a proper value.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a0f03a1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a0f03a1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reputation for a submitter uses these 4 variables currently: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sum of score of votes from one voter to the submitter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Reputation of the voter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score of votes of the submitter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number of votes made by the submitter.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goes for all voters for the submitter, a more in-depth </a:t>
            </a:r>
            <a:r>
              <a:rPr lang="en"/>
              <a:t>explanation</a:t>
            </a:r>
            <a:r>
              <a:rPr lang="en"/>
              <a:t> is in the project report and excluded here to reduce presentation boredom.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59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Etcetera Map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8925" y="2387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Putting your unconventional objects on a map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4778700" y="4420050"/>
            <a:ext cx="431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Goh Zongye Benjamin (U2022728L)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453" y="1589178"/>
            <a:ext cx="3251099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2036125" y="50135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2341950" y="501350"/>
            <a:ext cx="446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Thank You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25" y="978488"/>
            <a:ext cx="3186525" cy="3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125" y="978488"/>
            <a:ext cx="3186525" cy="3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73860">
            <a:off x="201950" y="614298"/>
            <a:ext cx="5826600" cy="10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46239">
            <a:off x="2408752" y="793206"/>
            <a:ext cx="6560626" cy="142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00" y="2010874"/>
            <a:ext cx="7784575" cy="13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35320">
            <a:off x="163275" y="3771763"/>
            <a:ext cx="7015552" cy="6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46403">
            <a:off x="1803758" y="3181473"/>
            <a:ext cx="6842487" cy="134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13" y="364100"/>
            <a:ext cx="7425973" cy="44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0" y="2843900"/>
            <a:ext cx="83343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875" y="194000"/>
            <a:ext cx="3562239" cy="24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950" y="189575"/>
            <a:ext cx="6812950" cy="28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350" y="3182700"/>
            <a:ext cx="3950157" cy="18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463" y="152400"/>
            <a:ext cx="356106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575" y="1747825"/>
            <a:ext cx="52768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475850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score of votes from voter to </a:t>
            </a:r>
            <a:r>
              <a:rPr lang="en"/>
              <a:t>submitter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Reputation score of voter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score of votes of submitter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votes made by submitter</a:t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Reputation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