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EB1598-583B-4558-82F3-D4EC53746CF4}" v="3" dt="2025-06-21T18:20:59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iek, Benjamin (Alliance Bioversity-CIAT)" userId="85f0b583-2300-4901-be6c-2134aeab1d0a" providerId="ADAL" clId="{DAEB1598-583B-4558-82F3-D4EC53746CF4}"/>
    <pc:docChg chg="undo custSel delSld modSld">
      <pc:chgData name="Schiek, Benjamin (Alliance Bioversity-CIAT)" userId="85f0b583-2300-4901-be6c-2134aeab1d0a" providerId="ADAL" clId="{DAEB1598-583B-4558-82F3-D4EC53746CF4}" dt="2025-06-21T18:59:15.274" v="1317" actId="47"/>
      <pc:docMkLst>
        <pc:docMk/>
      </pc:docMkLst>
      <pc:sldChg chg="addSp delSp modSp mod">
        <pc:chgData name="Schiek, Benjamin (Alliance Bioversity-CIAT)" userId="85f0b583-2300-4901-be6c-2134aeab1d0a" providerId="ADAL" clId="{DAEB1598-583B-4558-82F3-D4EC53746CF4}" dt="2025-06-21T18:57:08.822" v="1316" actId="207"/>
        <pc:sldMkLst>
          <pc:docMk/>
          <pc:sldMk cId="1284716928" sldId="256"/>
        </pc:sldMkLst>
        <pc:spChg chg="mod">
          <ac:chgData name="Schiek, Benjamin (Alliance Bioversity-CIAT)" userId="85f0b583-2300-4901-be6c-2134aeab1d0a" providerId="ADAL" clId="{DAEB1598-583B-4558-82F3-D4EC53746CF4}" dt="2025-06-21T18:25:31.301" v="1061" actId="20577"/>
          <ac:spMkLst>
            <pc:docMk/>
            <pc:sldMk cId="1284716928" sldId="256"/>
            <ac:spMk id="11" creationId="{61408E9D-7E4C-10BE-97D0-15D2A064492B}"/>
          </ac:spMkLst>
        </pc:spChg>
        <pc:spChg chg="mod">
          <ac:chgData name="Schiek, Benjamin (Alliance Bioversity-CIAT)" userId="85f0b583-2300-4901-be6c-2134aeab1d0a" providerId="ADAL" clId="{DAEB1598-583B-4558-82F3-D4EC53746CF4}" dt="2025-06-21T18:39:47.937" v="1303" actId="20577"/>
          <ac:spMkLst>
            <pc:docMk/>
            <pc:sldMk cId="1284716928" sldId="256"/>
            <ac:spMk id="25" creationId="{70789516-0650-52BB-F69C-9A9BF55D9169}"/>
          </ac:spMkLst>
        </pc:spChg>
        <pc:spChg chg="del mod">
          <ac:chgData name="Schiek, Benjamin (Alliance Bioversity-CIAT)" userId="85f0b583-2300-4901-be6c-2134aeab1d0a" providerId="ADAL" clId="{DAEB1598-583B-4558-82F3-D4EC53746CF4}" dt="2025-06-21T18:19:40.852" v="974" actId="478"/>
          <ac:spMkLst>
            <pc:docMk/>
            <pc:sldMk cId="1284716928" sldId="256"/>
            <ac:spMk id="26" creationId="{19330DA9-A124-5D31-7763-75EA2EF86FF2}"/>
          </ac:spMkLst>
        </pc:spChg>
        <pc:spChg chg="add del mod">
          <ac:chgData name="Schiek, Benjamin (Alliance Bioversity-CIAT)" userId="85f0b583-2300-4901-be6c-2134aeab1d0a" providerId="ADAL" clId="{DAEB1598-583B-4558-82F3-D4EC53746CF4}" dt="2025-06-21T18:04:35.063" v="347" actId="478"/>
          <ac:spMkLst>
            <pc:docMk/>
            <pc:sldMk cId="1284716928" sldId="256"/>
            <ac:spMk id="36" creationId="{5A446023-DE7C-C8B1-8097-65D9E2AD443F}"/>
          </ac:spMkLst>
        </pc:spChg>
        <pc:spChg chg="add mod">
          <ac:chgData name="Schiek, Benjamin (Alliance Bioversity-CIAT)" userId="85f0b583-2300-4901-be6c-2134aeab1d0a" providerId="ADAL" clId="{DAEB1598-583B-4558-82F3-D4EC53746CF4}" dt="2025-06-21T18:49:59.065" v="1314" actId="1036"/>
          <ac:spMkLst>
            <pc:docMk/>
            <pc:sldMk cId="1284716928" sldId="256"/>
            <ac:spMk id="37" creationId="{20CB81A3-397F-FC9A-CBE5-079845BD39CA}"/>
          </ac:spMkLst>
        </pc:spChg>
        <pc:spChg chg="add mod">
          <ac:chgData name="Schiek, Benjamin (Alliance Bioversity-CIAT)" userId="85f0b583-2300-4901-be6c-2134aeab1d0a" providerId="ADAL" clId="{DAEB1598-583B-4558-82F3-D4EC53746CF4}" dt="2025-06-21T18:49:59.065" v="1314" actId="1036"/>
          <ac:spMkLst>
            <pc:docMk/>
            <pc:sldMk cId="1284716928" sldId="256"/>
            <ac:spMk id="38" creationId="{61A65672-2711-7288-E9C0-EB40A4B796F7}"/>
          </ac:spMkLst>
        </pc:spChg>
        <pc:spChg chg="add mod">
          <ac:chgData name="Schiek, Benjamin (Alliance Bioversity-CIAT)" userId="85f0b583-2300-4901-be6c-2134aeab1d0a" providerId="ADAL" clId="{DAEB1598-583B-4558-82F3-D4EC53746CF4}" dt="2025-06-21T18:57:08.822" v="1316" actId="207"/>
          <ac:spMkLst>
            <pc:docMk/>
            <pc:sldMk cId="1284716928" sldId="256"/>
            <ac:spMk id="39" creationId="{19E8B35D-9034-72A3-85E1-F7837F6061FF}"/>
          </ac:spMkLst>
        </pc:spChg>
        <pc:picChg chg="mod">
          <ac:chgData name="Schiek, Benjamin (Alliance Bioversity-CIAT)" userId="85f0b583-2300-4901-be6c-2134aeab1d0a" providerId="ADAL" clId="{DAEB1598-583B-4558-82F3-D4EC53746CF4}" dt="2025-06-21T18:49:59.065" v="1314" actId="1036"/>
          <ac:picMkLst>
            <pc:docMk/>
            <pc:sldMk cId="1284716928" sldId="256"/>
            <ac:picMk id="5" creationId="{7C4F2C68-AA02-BBCE-356B-C7AADFA10116}"/>
          </ac:picMkLst>
        </pc:picChg>
        <pc:picChg chg="mod">
          <ac:chgData name="Schiek, Benjamin (Alliance Bioversity-CIAT)" userId="85f0b583-2300-4901-be6c-2134aeab1d0a" providerId="ADAL" clId="{DAEB1598-583B-4558-82F3-D4EC53746CF4}" dt="2025-06-21T18:49:24.733" v="1309" actId="1035"/>
          <ac:picMkLst>
            <pc:docMk/>
            <pc:sldMk cId="1284716928" sldId="256"/>
            <ac:picMk id="17" creationId="{0F0E606A-3A3A-49A0-2F58-2AA357383DDB}"/>
          </ac:picMkLst>
        </pc:picChg>
        <pc:picChg chg="mod">
          <ac:chgData name="Schiek, Benjamin (Alliance Bioversity-CIAT)" userId="85f0b583-2300-4901-be6c-2134aeab1d0a" providerId="ADAL" clId="{DAEB1598-583B-4558-82F3-D4EC53746CF4}" dt="2025-06-21T18:20:20.498" v="1014" actId="1038"/>
          <ac:picMkLst>
            <pc:docMk/>
            <pc:sldMk cId="1284716928" sldId="256"/>
            <ac:picMk id="21" creationId="{00BD1C45-CA7C-12B8-A51E-150940610ACA}"/>
          </ac:picMkLst>
        </pc:picChg>
        <pc:picChg chg="mod">
          <ac:chgData name="Schiek, Benjamin (Alliance Bioversity-CIAT)" userId="85f0b583-2300-4901-be6c-2134aeab1d0a" providerId="ADAL" clId="{DAEB1598-583B-4558-82F3-D4EC53746CF4}" dt="2025-06-21T18:49:24.733" v="1309" actId="1035"/>
          <ac:picMkLst>
            <pc:docMk/>
            <pc:sldMk cId="1284716928" sldId="256"/>
            <ac:picMk id="29" creationId="{4703FC57-9851-E7E8-4488-29CCB80C17B2}"/>
          </ac:picMkLst>
        </pc:picChg>
        <pc:picChg chg="add mod">
          <ac:chgData name="Schiek, Benjamin (Alliance Bioversity-CIAT)" userId="85f0b583-2300-4901-be6c-2134aeab1d0a" providerId="ADAL" clId="{DAEB1598-583B-4558-82F3-D4EC53746CF4}" dt="2025-06-21T17:50:01.781" v="38" actId="1036"/>
          <ac:picMkLst>
            <pc:docMk/>
            <pc:sldMk cId="1284716928" sldId="256"/>
            <ac:picMk id="31" creationId="{74C718B6-2C3D-DCF3-8C4F-2CEEF9096407}"/>
          </ac:picMkLst>
        </pc:picChg>
        <pc:picChg chg="add del mod">
          <ac:chgData name="Schiek, Benjamin (Alliance Bioversity-CIAT)" userId="85f0b583-2300-4901-be6c-2134aeab1d0a" providerId="ADAL" clId="{DAEB1598-583B-4558-82F3-D4EC53746CF4}" dt="2025-06-21T18:02:02.437" v="134" actId="478"/>
          <ac:picMkLst>
            <pc:docMk/>
            <pc:sldMk cId="1284716928" sldId="256"/>
            <ac:picMk id="33" creationId="{17086E40-FAE2-4776-C8C2-7840B31C38BF}"/>
          </ac:picMkLst>
        </pc:picChg>
        <pc:picChg chg="add mod">
          <ac:chgData name="Schiek, Benjamin (Alliance Bioversity-CIAT)" userId="85f0b583-2300-4901-be6c-2134aeab1d0a" providerId="ADAL" clId="{DAEB1598-583B-4558-82F3-D4EC53746CF4}" dt="2025-06-21T18:02:19.732" v="240" actId="1035"/>
          <ac:picMkLst>
            <pc:docMk/>
            <pc:sldMk cId="1284716928" sldId="256"/>
            <ac:picMk id="35" creationId="{4C96423F-73EA-52AC-B241-B607F2670DD1}"/>
          </ac:picMkLst>
        </pc:picChg>
      </pc:sldChg>
      <pc:sldChg chg="addSp delSp del mod">
        <pc:chgData name="Schiek, Benjamin (Alliance Bioversity-CIAT)" userId="85f0b583-2300-4901-be6c-2134aeab1d0a" providerId="ADAL" clId="{DAEB1598-583B-4558-82F3-D4EC53746CF4}" dt="2025-06-21T18:59:15.274" v="1317" actId="47"/>
        <pc:sldMkLst>
          <pc:docMk/>
          <pc:sldMk cId="4230619465" sldId="257"/>
        </pc:sldMkLst>
        <pc:picChg chg="add del">
          <ac:chgData name="Schiek, Benjamin (Alliance Bioversity-CIAT)" userId="85f0b583-2300-4901-be6c-2134aeab1d0a" providerId="ADAL" clId="{DAEB1598-583B-4558-82F3-D4EC53746CF4}" dt="2025-06-21T17:59:41.165" v="133" actId="22"/>
          <ac:picMkLst>
            <pc:docMk/>
            <pc:sldMk cId="4230619465" sldId="257"/>
            <ac:picMk id="3" creationId="{DC76EEDD-F2EA-5DC5-A3F8-8D608B71C34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71043-7A1C-46DC-B769-D0A283EF18BA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9335B-C7AB-4B6C-AC8A-BC270FD7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9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9335B-C7AB-4B6C-AC8A-BC270FD7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5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4023-E6F4-031B-632C-DCD2748AD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A315F-C4DA-1D8A-5678-B2BC46CDA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28077-EA11-5531-D124-99A5B7F77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E30F-A716-4119-986F-CDB6C5440C9E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630B2-6EB1-A958-3DE5-626F695C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E84AD-076E-6F25-EFC9-ED20D5D03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77B0-6D55-45F8-9F09-CC005BDC6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7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49E1-0D55-4687-0609-AFBF40D5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0DC78-421D-9B4D-ADA9-49DCC8700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8968F-28A6-0247-854C-8A234288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E30F-A716-4119-986F-CDB6C5440C9E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CC8B2-0E45-E2FB-29EB-42A4C1032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C9C02-BDC4-C32F-ADA2-941A2B6F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77B0-6D55-45F8-9F09-CC005BDC6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3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807C5-A968-E10B-F0F2-E05F781D3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4C42E-ED37-934B-0082-F45F95EE6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B0A40-D4A9-4EB5-3418-0CC4673D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E30F-A716-4119-986F-CDB6C5440C9E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7E235-2FFF-4551-FB4B-44E365A7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AC3DD-D215-D8CC-16EC-32178237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77B0-6D55-45F8-9F09-CC005BDC6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8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D576-42DF-D56D-73A7-D9607652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4BD49-BF84-8F79-B3F0-2F2CDC9F0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51056-DB36-59DB-5723-28BE36588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E30F-A716-4119-986F-CDB6C5440C9E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A8C5B-36C7-6B86-BB0D-20C73A41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15EAF-3CC7-426B-999F-22297A4B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77B0-6D55-45F8-9F09-CC005BDC6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1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08B6-CC9F-C265-48F2-D356F135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A577A-D96D-17DA-7313-ECF6ADC14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B9E9D-6867-3219-DC9F-CA165EE16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E30F-A716-4119-986F-CDB6C5440C9E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32F88-FF18-1D58-0CDE-6032EF13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88E99-C878-C240-8521-54848F79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77B0-6D55-45F8-9F09-CC005BDC6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4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F2CCC-0C09-D578-03E4-D61F260F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92092-1DD8-8F8C-1633-3A189EF2A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A27F8-96E4-7E53-CB6F-CA8DED8B0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72C67-B0F1-EECF-5084-7FA685044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E30F-A716-4119-986F-CDB6C5440C9E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45C52-8703-8514-C8FE-7B7C94B9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F3764-AD38-0FDE-7F2E-4382C1E8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77B0-6D55-45F8-9F09-CC005BDC6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4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4DF1-5E76-85B2-C33B-09AFD0D9C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0089F-60C1-87EB-4320-6568DF26A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701E3-62DB-1707-27B7-560E3AB68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A0B496-245E-26AE-573F-05D2D139C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CBE09-8B58-769E-F7B4-53251EDAF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DCF59-A737-310D-BF7B-89C3D70C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E30F-A716-4119-986F-CDB6C5440C9E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02AE5-EB4D-128F-20DF-D076F5F7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D13044-5098-CD50-688C-3DCDDE755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77B0-6D55-45F8-9F09-CC005BDC6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2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18F2-A20A-958B-6073-207DF8E72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8BE15-65DF-8DF8-896B-175F3A15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E30F-A716-4119-986F-CDB6C5440C9E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30FAB-395E-E02A-27B2-044115F1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EB354-7F3A-379B-024E-CCDA0FEA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77B0-6D55-45F8-9F09-CC005BDC6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6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CE561A-93E0-A8A1-AFC7-7DA276EC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E30F-A716-4119-986F-CDB6C5440C9E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3C62B3-3D4D-C2DE-C250-ABD42C6D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FF009-FF44-ACD6-0FDC-303B766B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77B0-6D55-45F8-9F09-CC005BDC6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4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1B73A-3F32-8388-3A40-1240549DB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32669-66A1-6C00-CE6E-CD3E1C30D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8D6E0-27D5-A067-CDAF-52A876AE6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5E1C7-F176-0BE4-68E5-901A655B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E30F-A716-4119-986F-CDB6C5440C9E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44C16-96A3-68D4-D817-82B21DDC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6F14B-FFF4-A4DC-C57A-363598EE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77B0-6D55-45F8-9F09-CC005BDC6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8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955E-EFA6-22BE-1472-5A6C1A0B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46F3A-CAF3-8D1E-FDDD-4A84BA59D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569D8-3B35-1E86-5179-B5695FAA2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8F398-F2B2-DBB9-BA02-4C419E21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E30F-A716-4119-986F-CDB6C5440C9E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A435F-63FA-9D76-3878-13668DA5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7D64B-4F9B-C180-770A-B8D12138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77B0-6D55-45F8-9F09-CC005BDC6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9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86AF03-DD5A-7658-36D2-56C1C75EA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8C680-6778-B58B-5D42-96EA0B5C5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551D4-41B9-1728-694B-39F79E5C4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21E30F-A716-4119-986F-CDB6C5440C9E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7D6E3-BD51-0C51-00C3-750CA8B95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7E85-0BF5-B81E-741E-DD170C17C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3677B0-6D55-45F8-9F09-CC005BDC6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1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4F2C68-AA02-BBCE-356B-C7AADFA10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" y="806430"/>
            <a:ext cx="5118864" cy="48577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F75892-5485-BE1B-3238-1A72ED5E143C}"/>
              </a:ext>
            </a:extLst>
          </p:cNvPr>
          <p:cNvSpPr txBox="1"/>
          <p:nvPr/>
        </p:nvSpPr>
        <p:spPr>
          <a:xfrm>
            <a:off x="121919" y="101600"/>
            <a:ext cx="11976759" cy="5232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A theoretically derived model of agricultural supply curve/shifts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408E9D-7E4C-10BE-97D0-15D2A064492B}"/>
              </a:ext>
            </a:extLst>
          </p:cNvPr>
          <p:cNvSpPr txBox="1"/>
          <p:nvPr/>
        </p:nvSpPr>
        <p:spPr>
          <a:xfrm>
            <a:off x="125810" y="5767493"/>
            <a:ext cx="5008880" cy="9541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The proposed model is derived from 5 non-controversial axioms and then fitted to Kenya maize farm data at different levels of expected rainfall (normal, high, low, and dismal); and vetted against empirical point estimates of aggregate supply.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0BD1C45-CA7C-12B8-A51E-150940610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998" y="3201708"/>
            <a:ext cx="6421118" cy="254838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789516-0650-52BB-F69C-9A9BF55D9169}"/>
              </a:ext>
            </a:extLst>
          </p:cNvPr>
          <p:cNvSpPr txBox="1"/>
          <p:nvPr/>
        </p:nvSpPr>
        <p:spPr>
          <a:xfrm>
            <a:off x="5266770" y="5767493"/>
            <a:ext cx="6805318" cy="9541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A hypothetical technology shock is explored. Top: Impacts for a single price/subsidy assumption set disaggregated by TFP profile (e.g. base TFP + hybrid seed use + land tenure). Bottom: The aggregate impact plotted (black dot) on heatmaps covering a wide range of assumption sets to facilitate sensitivity analysis and policy discussion.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703FC57-9851-E7E8-4488-29CCB80C1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1847" y="738764"/>
            <a:ext cx="6881430" cy="23160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0E606A-3A3A-49A0-2F58-2AA357383D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6993" y="824300"/>
            <a:ext cx="2504147" cy="28861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4C718B6-2C3D-DCF3-8C4F-2CEEF90964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3148" y="3074015"/>
            <a:ext cx="1004120" cy="16431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C96423F-73EA-52AC-B241-B607F2670D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0371" y="3119981"/>
            <a:ext cx="1916672" cy="113461"/>
          </a:xfrm>
          <a:prstGeom prst="rect">
            <a:avLst/>
          </a:prstGeom>
        </p:spPr>
      </p:pic>
      <p:sp>
        <p:nvSpPr>
          <p:cNvPr id="37" name="Arrow: Curved Left 36">
            <a:extLst>
              <a:ext uri="{FF2B5EF4-FFF2-40B4-BE49-F238E27FC236}">
                <a16:creationId xmlns:a16="http://schemas.microsoft.com/office/drawing/2014/main" id="{20CB81A3-397F-FC9A-CBE5-079845BD39CA}"/>
              </a:ext>
            </a:extLst>
          </p:cNvPr>
          <p:cNvSpPr/>
          <p:nvPr/>
        </p:nvSpPr>
        <p:spPr>
          <a:xfrm rot="15293498">
            <a:off x="5080754" y="2257349"/>
            <a:ext cx="324950" cy="1631514"/>
          </a:xfrm>
          <a:prstGeom prst="curved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Arrow: Curved Left 37">
            <a:extLst>
              <a:ext uri="{FF2B5EF4-FFF2-40B4-BE49-F238E27FC236}">
                <a16:creationId xmlns:a16="http://schemas.microsoft.com/office/drawing/2014/main" id="{61A65672-2711-7288-E9C0-EB40A4B796F7}"/>
              </a:ext>
            </a:extLst>
          </p:cNvPr>
          <p:cNvSpPr/>
          <p:nvPr/>
        </p:nvSpPr>
        <p:spPr>
          <a:xfrm rot="4788993">
            <a:off x="1176435" y="3617098"/>
            <a:ext cx="324950" cy="1874829"/>
          </a:xfrm>
          <a:prstGeom prst="curved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9E8B35D-9034-72A3-85E1-F7837F6061FF}"/>
              </a:ext>
            </a:extLst>
          </p:cNvPr>
          <p:cNvSpPr/>
          <p:nvPr/>
        </p:nvSpPr>
        <p:spPr>
          <a:xfrm>
            <a:off x="1736053" y="3469639"/>
            <a:ext cx="3124080" cy="73866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(The price elasticity of supply and adoption rate are endogenous to the model.)</a:t>
            </a:r>
          </a:p>
        </p:txBody>
      </p:sp>
    </p:spTree>
    <p:extLst>
      <p:ext uri="{BB962C8B-B14F-4D97-AF65-F5344CB8AC3E}">
        <p14:creationId xmlns:p14="http://schemas.microsoft.com/office/powerpoint/2010/main" val="128471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133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Schiek, Benjamin (Alliance Bioversity-CIAT)</dc:creator>
  <cp:lastModifiedBy>Schiek, Benjamin (Alliance Bioversity-CIAT)</cp:lastModifiedBy>
  <cp:revision>1</cp:revision>
  <dcterms:created xsi:type="dcterms:W3CDTF">2025-06-21T12:31:57Z</dcterms:created>
  <dcterms:modified xsi:type="dcterms:W3CDTF">2025-06-21T18:59:25Z</dcterms:modified>
</cp:coreProperties>
</file>