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552" r:id="rId2"/>
    <p:sldId id="558" r:id="rId3"/>
    <p:sldId id="596" r:id="rId4"/>
    <p:sldId id="553" r:id="rId5"/>
    <p:sldId id="559" r:id="rId6"/>
    <p:sldId id="597" r:id="rId7"/>
    <p:sldId id="554" r:id="rId8"/>
    <p:sldId id="560" r:id="rId9"/>
    <p:sldId id="594" r:id="rId10"/>
    <p:sldId id="555" r:id="rId11"/>
    <p:sldId id="561" r:id="rId12"/>
    <p:sldId id="595" r:id="rId13"/>
    <p:sldId id="556" r:id="rId14"/>
    <p:sldId id="562" r:id="rId15"/>
    <p:sldId id="545" r:id="rId16"/>
    <p:sldId id="557" r:id="rId1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021" autoAdjust="0"/>
  </p:normalViewPr>
  <p:slideViewPr>
    <p:cSldViewPr>
      <p:cViewPr varScale="1">
        <p:scale>
          <a:sx n="67" d="100"/>
          <a:sy n="67" d="100"/>
        </p:scale>
        <p:origin x="-17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FF8056A5-9AC1-43C5-8C29-0413AB9378A6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7CFA869-CECC-4B81-9C32-9FDF13EA5B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96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101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101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101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101-102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228600" indent="-228600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Democratic teams tend to come up with more &amp; better solutions, team morale higher, job satisfaction, but require more time</a:t>
            </a:r>
          </a:p>
          <a:p>
            <a:r>
              <a:rPr lang="en-US" smtClean="0"/>
              <a:t>Performance is inverse relationship to communication:  large projects best with controlled, highly modular best w/controlled (need proper interfacing), CD and CC have fewer defects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102-103  in general,  more people, more structure is needed</a:t>
            </a:r>
          </a:p>
          <a:p>
            <a:r>
              <a:rPr lang="en-US" smtClean="0"/>
              <a:t>NSF (1983) investigation:</a:t>
            </a:r>
          </a:p>
          <a:p>
            <a:r>
              <a:rPr lang="en-US" smtClean="0"/>
              <a:t>Projects that have high certainty, stability, uniformity, repetition  - require &lt; communication, suited to organization that stresses rules, specialization, formality, clear hierarchy</a:t>
            </a:r>
          </a:p>
          <a:p>
            <a:r>
              <a:rPr lang="en-US" smtClean="0"/>
              <a:t>More uncertainty (requirements constantly changing, new tech) more democratic approach, loose hierarchy, open communication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103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97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97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99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99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100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100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100 -101  Communication is critical to success!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100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9/10/2014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Projects and People</a:t>
            </a:r>
            <a:endParaRPr lang="en-GB" sz="2800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4800600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Technical ability and background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Interest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Experience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Responsible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Good communication skills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Responsible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Good Management skills (?)</a:t>
            </a:r>
          </a:p>
        </p:txBody>
      </p:sp>
    </p:spTree>
    <p:extLst>
      <p:ext uri="{BB962C8B-B14F-4D97-AF65-F5344CB8AC3E}">
        <p14:creationId xmlns:p14="http://schemas.microsoft.com/office/powerpoint/2010/main" val="2742806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Work Styles Example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61060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 smtClean="0"/>
              <a:t>Workstyles</a:t>
            </a:r>
            <a:r>
              <a:rPr lang="en-GB" sz="2400" dirty="0" smtClean="0"/>
              <a:t> can help you to understand the priorities of others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You are preparing presentation for Claude, your customer, on project status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Introvert?  He will prefer gathering info than just getting it, give him lots of info and let him draw his own conclusions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Extrovert?  Include questions to allow him to tell you what he wants or needs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Intuitive?  Take advantage of his creativity, get ideas from him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Rational?  Include facts and figures NOT judgments or feelings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 smtClean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 smtClean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 smtClean="0"/>
          </a:p>
          <a:p>
            <a:pPr eaLnBrk="1" hangingPunct="1">
              <a:buFont typeface="Lucida Sans Unicode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dirty="0" smtClean="0"/>
          </a:p>
          <a:p>
            <a:pPr eaLnBrk="1" hangingPunct="1">
              <a:buFont typeface="Lucida Sans Unicode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99507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Work Styles Example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61060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 smtClean="0"/>
              <a:t>Workstyles</a:t>
            </a:r>
            <a:r>
              <a:rPr lang="en-GB" sz="2400" dirty="0" smtClean="0"/>
              <a:t> can help you to make more sensible task assignments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Intuitive?  May prefer design and developments that require new ideas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Rational?  May prefer maintenance programming and other tasks that requires attention to detail and analysis of complex results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Extrovert?  May prefer tasks in which they direct others via lots of communication and interaction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Introvert?  May prefer tasks in which they gather information from others</a:t>
            </a:r>
            <a:endParaRPr lang="en-GB" dirty="0" smtClean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 smtClean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 smtClean="0"/>
          </a:p>
          <a:p>
            <a:pPr eaLnBrk="1" hangingPunct="1">
              <a:buFont typeface="Lucida Sans Unicode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dirty="0" smtClean="0"/>
          </a:p>
          <a:p>
            <a:pPr eaLnBrk="1" hangingPunct="1">
              <a:buFont typeface="Lucida Sans Unicode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5434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Project Organization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3250" cy="4672013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Depends 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backgrounds and work styles of team members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number of people on team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management styles of customers and developers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Examples: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smtClean="0"/>
              <a:t>Chief programmer team</a:t>
            </a:r>
            <a:r>
              <a:rPr lang="en-GB" smtClean="0"/>
              <a:t>: one person totally responsible for a system's design and development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smtClean="0"/>
              <a:t>Egoless approach: hold everyone equally responsible</a:t>
            </a:r>
          </a:p>
        </p:txBody>
      </p:sp>
    </p:spTree>
    <p:extLst>
      <p:ext uri="{BB962C8B-B14F-4D97-AF65-F5344CB8AC3E}">
        <p14:creationId xmlns:p14="http://schemas.microsoft.com/office/powerpoint/2010/main" val="1580702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3250" cy="1139825"/>
          </a:xfrm>
        </p:spPr>
        <p:txBody>
          <a:bodyPr>
            <a:no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Project Organization: Chief Programmer Team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Each team member must communicate often with chief, but not necessarily with other team members 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533400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105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458200" cy="1139825"/>
          </a:xfrm>
        </p:spPr>
        <p:txBody>
          <a:bodyPr>
            <a:no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Another Way of Looking at Project Organization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3250" cy="4876800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Democratic Decentralized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No permanent leader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Task coordinators for short duration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Group consensus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Controlled Decentralized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Defined leader/coordinator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Problem solving a group effort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Implementation by subgroups per leader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Controlled Centralized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Top level problem solving/team coordination by team leader</a:t>
            </a:r>
          </a:p>
        </p:txBody>
      </p:sp>
    </p:spTree>
    <p:extLst>
      <p:ext uri="{BB962C8B-B14F-4D97-AF65-F5344CB8AC3E}">
        <p14:creationId xmlns:p14="http://schemas.microsoft.com/office/powerpoint/2010/main" val="3768794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3250" cy="113982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Project Organization (continued)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Characteristics of projects and the suggested organizational structure to address them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914400" y="2057400"/>
          <a:ext cx="7627938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4" imgW="4915167" imgH="1328210" progId="Word.Document.8">
                  <p:embed/>
                </p:oleObj>
              </mc:Choice>
              <mc:Fallback>
                <p:oleObj name="Document" r:id="rId4" imgW="4915167" imgH="1328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627938" cy="206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112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Structure vs. Creativity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3250" cy="4672013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Experiment by Sally Phillip examining two groups building a hotel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structured team: clearly defined responsibilities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unstructured team: no directions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The results are always the same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Structured teams </a:t>
            </a:r>
            <a:r>
              <a:rPr lang="en-GB" i="1" smtClean="0"/>
              <a:t>finish</a:t>
            </a:r>
            <a:r>
              <a:rPr lang="en-GB" smtClean="0"/>
              <a:t> a functional Days Inn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Unstructured teams build a creative, multistoried Taj Mahal and never complete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Good project management means finding a balance between structure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224758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Project Communication</a:t>
            </a:r>
            <a:endParaRPr lang="en-GB" sz="2800" dirty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Progress affected by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how much communication is necessary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ability of project members to express their ideas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Software failures often result from breakdown in communication and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759171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Lines of Communication</a:t>
            </a:r>
            <a:endParaRPr lang="en-GB" sz="2800" dirty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If there are </a:t>
            </a:r>
            <a:r>
              <a:rPr lang="en-GB" i="1" dirty="0" smtClean="0"/>
              <a:t>n</a:t>
            </a:r>
            <a:r>
              <a:rPr lang="en-GB" dirty="0" smtClean="0"/>
              <a:t> people in project, then there are </a:t>
            </a:r>
            <a:r>
              <a:rPr lang="en-GB" i="1" dirty="0" smtClean="0"/>
              <a:t>n(n-1)/2</a:t>
            </a:r>
            <a:r>
              <a:rPr lang="en-GB" dirty="0" smtClean="0"/>
              <a:t> pairs of communication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46482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783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Work Styles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Extroverts: tell their thoughts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Introverts: ask for suggestions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Intuitives: base decisions on feelings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Rationals: base decisions on facts, options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9462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Work Styles (continued)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43000"/>
            <a:ext cx="8223250" cy="525780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Horizontal axis: communication styles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Vertical axis: decision styles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910263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90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Work Styles Example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Kai (rational extrovert)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Judges colleagues:  results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Top priority for decision-making:  efficiency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Good at making sound decisions quickly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Only looks at bottom line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Marcel (rational introvert)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Judges colleagues:  are they looking busy?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Little tolerance for those who don’t appear to be working hard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Good worker, thorough and accurate:  prides himself on reputation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Won’t make decisions without all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90974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Work Styles Example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61060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David (intuitive extrovert)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Judges colleagues:  trusts his gut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Top priority for decision-making:  intuition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Assertive and creative - likes lots of interaction, discussing ideas with colleagues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Likes to be recognized for ideas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Ying (intuitive introvert)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Thrives on colleagues attention, wants to be liked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Sensitive and aware of emotional reactions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Good listener, project members turn to her for understanding,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Takes time to make right decision based on </a:t>
            </a:r>
            <a:r>
              <a:rPr lang="en-GB" sz="2000" u="sng" smtClean="0"/>
              <a:t>all</a:t>
            </a:r>
            <a:r>
              <a:rPr lang="en-GB" sz="2000" smtClean="0"/>
              <a:t> information as well as relational dependencies/emotional involvement</a:t>
            </a:r>
          </a:p>
        </p:txBody>
      </p:sp>
    </p:spTree>
    <p:extLst>
      <p:ext uri="{BB962C8B-B14F-4D97-AF65-F5344CB8AC3E}">
        <p14:creationId xmlns:p14="http://schemas.microsoft.com/office/powerpoint/2010/main" val="29981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Work Styles (continued)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3250" cy="5029200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Understanding </a:t>
            </a:r>
            <a:r>
              <a:rPr lang="en-GB" dirty="0" err="1" smtClean="0"/>
              <a:t>workstyles</a:t>
            </a:r>
            <a:endParaRPr lang="en-GB" dirty="0" smtClean="0"/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helps you to understand another’s preferred mode of communication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helps you to understand how others make decisions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help you to be flexible in approach to other team members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Impacts interaction among customers, developers and users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Learn to give information based on </a:t>
            </a:r>
            <a:r>
              <a:rPr lang="en-GB" u="sng" dirty="0" smtClean="0"/>
              <a:t>other's</a:t>
            </a:r>
            <a:r>
              <a:rPr lang="en-GB" dirty="0" smtClean="0"/>
              <a:t> priorities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If you want your team, boss, lead, etc. to understand you, you have to learn to speak </a:t>
            </a:r>
            <a:r>
              <a:rPr lang="en-GB" u="sng" dirty="0" smtClean="0"/>
              <a:t>their</a:t>
            </a:r>
            <a:r>
              <a:rPr lang="en-GB" dirty="0" smtClean="0"/>
              <a:t> language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0396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Work Styles Example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61060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You are responsible for part of project that is behind schedule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Kai and David will tell you when your work MUST be ready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Kai will give you new schedule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David will offer ideas to get back on track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Marcel and Ying will ASK when the results will be ready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Marcel will want to know why it’s not ready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Ying will ask if there is anything she can do to help</a:t>
            </a:r>
          </a:p>
          <a:p>
            <a:pPr eaLnBrk="1" hangingPunct="1">
              <a:buFont typeface="Lucida Sans Unicode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32564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1681</TotalTime>
  <Words>894</Words>
  <Application>Microsoft Office PowerPoint</Application>
  <PresentationFormat>On-screen Show (4:3)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Concourse</vt:lpstr>
      <vt:lpstr>Document</vt:lpstr>
      <vt:lpstr>Projects and People</vt:lpstr>
      <vt:lpstr>Project Communication</vt:lpstr>
      <vt:lpstr>Lines of Communication</vt:lpstr>
      <vt:lpstr>Work Styles</vt:lpstr>
      <vt:lpstr>Work Styles (continued)</vt:lpstr>
      <vt:lpstr>Work Styles Example</vt:lpstr>
      <vt:lpstr>Work Styles Example</vt:lpstr>
      <vt:lpstr>Work Styles (continued)</vt:lpstr>
      <vt:lpstr>Work Styles Example</vt:lpstr>
      <vt:lpstr>Work Styles Example</vt:lpstr>
      <vt:lpstr>Work Styles Example</vt:lpstr>
      <vt:lpstr>Project Organization</vt:lpstr>
      <vt:lpstr>Project Organization: Chief Programmer Team</vt:lpstr>
      <vt:lpstr>Another Way of Looking at Project Organization</vt:lpstr>
      <vt:lpstr>Project Organization (continued)</vt:lpstr>
      <vt:lpstr>Structure vs. Creativity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 Charts</dc:title>
  <dc:creator>Rose Williams</dc:creator>
  <cp:lastModifiedBy>ROSE</cp:lastModifiedBy>
  <cp:revision>157</cp:revision>
  <cp:lastPrinted>2014-05-07T11:59:56Z</cp:lastPrinted>
  <dcterms:created xsi:type="dcterms:W3CDTF">2011-01-31T01:42:15Z</dcterms:created>
  <dcterms:modified xsi:type="dcterms:W3CDTF">2014-09-10T20:13:53Z</dcterms:modified>
</cp:coreProperties>
</file>