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6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94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2" name="Right Triangle 10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11B36-BE17-D085-4827-EAB77394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0" y="737752"/>
            <a:ext cx="6046859" cy="24607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AT" sz="4600" dirty="0"/>
              <a:t>Python und </a:t>
            </a:r>
            <a:br>
              <a:rPr lang="de-AT" sz="4600" dirty="0"/>
            </a:br>
            <a:r>
              <a:rPr lang="de-AT" sz="4600" dirty="0"/>
              <a:t>Python-Datenschnittstellen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DE8778-37A3-4946-C3B5-3031B386C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4412201" cy="2306639"/>
          </a:xfrm>
        </p:spPr>
        <p:txBody>
          <a:bodyPr>
            <a:normAutofit/>
          </a:bodyPr>
          <a:lstStyle/>
          <a:p>
            <a:endParaRPr lang="de-AT"/>
          </a:p>
        </p:txBody>
      </p:sp>
      <p:pic>
        <p:nvPicPr>
          <p:cNvPr id="1026" name="Picture 2" descr="Python Logo PNG Transparent &amp; SVG Vector - Freebie Supply">
            <a:extLst>
              <a:ext uri="{FF2B5EF4-FFF2-40B4-BE49-F238E27FC236}">
                <a16:creationId xmlns:a16="http://schemas.microsoft.com/office/drawing/2014/main" id="{0B6F0CC9-0B39-9106-B300-55DA64247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2505" y="1223271"/>
            <a:ext cx="4425271" cy="44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0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24CE-43D4-C6F9-707C-9CBE9A14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64F70-E5CF-3D19-B4BA-E2BF4DBB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37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026160-B1DD-4722-E1FA-84EA3E96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402451" cy="2460770"/>
          </a:xfrm>
        </p:spPr>
        <p:txBody>
          <a:bodyPr>
            <a:normAutofit/>
          </a:bodyPr>
          <a:lstStyle/>
          <a:p>
            <a:r>
              <a:rPr lang="de-AT" sz="6600" dirty="0"/>
              <a:t>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6B6B8C-578F-F7D0-0242-5141AF6E0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4412201" cy="2306639"/>
          </a:xfrm>
        </p:spPr>
        <p:txBody>
          <a:bodyPr>
            <a:normAutofit/>
          </a:bodyPr>
          <a:lstStyle/>
          <a:p>
            <a:endParaRPr lang="de-AT"/>
          </a:p>
        </p:txBody>
      </p:sp>
      <p:pic>
        <p:nvPicPr>
          <p:cNvPr id="7" name="Graphic 6" descr="Schlange">
            <a:extLst>
              <a:ext uri="{FF2B5EF4-FFF2-40B4-BE49-F238E27FC236}">
                <a16:creationId xmlns:a16="http://schemas.microsoft.com/office/drawing/2014/main" id="{6DC67AD6-740E-D61B-37EC-45CB4C86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505" y="1212208"/>
            <a:ext cx="4425271" cy="4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BF4C08-1E63-4DF5-8493-1C3BBDCA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172335-C8F3-4867-9911-2F5BD212C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BDAF4F-CC6E-411F-A8CD-919C9BF08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A124D5-EC6C-40E8-A453-8021DEF63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7C4E89-FF36-4C86-8662-1B0DE7F21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8F9F7-96C0-40B6-8FEC-1204F7E5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F2264B-0EBB-4AE9-B192-C49A5163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0A4381-2144-4FCB-95A1-1538834F4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FDAAE2-E1A2-4517-838D-DB7B1BE3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BBB666-4FE4-459B-AA22-99776D6B0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23CB0F-9564-4C2B-8847-CECC11718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06EBC9-FF83-480F-BAFC-F11C07A1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B19B23-13F1-4B16-9E14-7C8A6C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4C9EBB-4687-4958-B779-A7E68209D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686F2B-B045-40CC-B434-69B83AA19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4C71E8-FEA3-4F9B-AC53-A8374AA97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743F8F-79CE-483D-884E-4737026C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687DE6-BF15-4C4D-A34A-43FE9DF2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0C30A15-74C6-479D-9415-BD3A15509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9D2221-2473-4D0C-867E-15E42CEDA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7B0AC9-52B2-49AE-B9F4-5130967F9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A4F0D5-4E38-4439-957C-14C7B2C44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1DB7A2-5177-4E09-ACE9-15F56E7A0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7AF76B-566E-437B-9B3D-C6061B789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CCD94C-5468-4E4D-83E1-087C30B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DE3320-D7F0-4B34-979B-D695DA263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1C1D5-CC28-4E56-8667-F195AC96C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B42B07-3D51-413F-9B94-05C76898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D497D7-863D-4842-99B7-A1B3711A9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017E5D-F3C5-4CE7-B844-A566DFB81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CC2EB5-F3D5-40B2-B140-F5A643C3A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C7D98B-0230-4C73-9AFC-BF783AAC5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AF6E63-0937-2B35-13E7-C65C5C646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775" y="1122363"/>
            <a:ext cx="9807425" cy="2306634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Python-Datenschnittstellen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72F18B-16E1-C2E7-AD78-2F0AC20C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315" y="3712684"/>
            <a:ext cx="7847491" cy="1834555"/>
          </a:xfrm>
        </p:spPr>
        <p:txBody>
          <a:bodyPr>
            <a:normAutofit/>
          </a:bodyPr>
          <a:lstStyle/>
          <a:p>
            <a:pPr algn="ctr"/>
            <a:endParaRPr lang="de-AT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1B82D339-163C-4586-A620-52BB056E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4053" y="-28575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79050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Grandview</vt:lpstr>
      <vt:lpstr>Wingdings</vt:lpstr>
      <vt:lpstr>CosineVTI</vt:lpstr>
      <vt:lpstr>Python und  Python-Datenschnittstellen</vt:lpstr>
      <vt:lpstr>PowerPoint-Präsentation</vt:lpstr>
      <vt:lpstr>Python</vt:lpstr>
      <vt:lpstr>Python-Datenschnittstellen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Suljevic Benjamin</dc:creator>
  <cp:lastModifiedBy>Suljevic Benjamin</cp:lastModifiedBy>
  <cp:revision>1</cp:revision>
  <dcterms:created xsi:type="dcterms:W3CDTF">2024-11-28T07:47:20Z</dcterms:created>
  <dcterms:modified xsi:type="dcterms:W3CDTF">2024-11-28T08:37:01Z</dcterms:modified>
</cp:coreProperties>
</file>