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1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5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9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1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0703F-B917-476C-B4CC-83FF083E98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9639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50D9733-FD0C-478A-9449-26AB733BF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de-AT" sz="5200" dirty="0">
                <a:solidFill>
                  <a:srgbClr val="FFFFFF"/>
                </a:solidFill>
              </a:rPr>
              <a:t>Die Filmindustrie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AEA51E-61F1-4BAC-B73D-F0FF625D4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de-AT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5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9351B-D4FC-4AE7-94DE-FAC3DF6A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Inhaltsangabe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1A08A3-9B53-4DD6-A000-6C417E1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800" dirty="0"/>
              <a:t>Entwicklung </a:t>
            </a:r>
          </a:p>
          <a:p>
            <a:r>
              <a:rPr lang="de-AT" sz="2800" dirty="0"/>
              <a:t>Filmherstellung</a:t>
            </a:r>
          </a:p>
          <a:p>
            <a:r>
              <a:rPr lang="de-AT" sz="2800" dirty="0"/>
              <a:t>Technik </a:t>
            </a:r>
          </a:p>
          <a:p>
            <a:r>
              <a:rPr lang="de-AT" sz="2800" dirty="0"/>
              <a:t>Kosten</a:t>
            </a:r>
          </a:p>
          <a:p>
            <a:r>
              <a:rPr lang="de-AT" sz="2800" dirty="0"/>
              <a:t>Arten von Filmen</a:t>
            </a:r>
          </a:p>
          <a:p>
            <a:r>
              <a:rPr lang="de-AT" sz="2800" dirty="0"/>
              <a:t>Bekannte Schauspieler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6577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99FF1-0C46-48BB-B885-7C50E6B8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F399A-26E8-4336-90E7-63921679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i="0" dirty="0">
                <a:effectLst/>
                <a:latin typeface="+mj-lt"/>
              </a:rPr>
              <a:t>Der erste  Film</a:t>
            </a:r>
          </a:p>
          <a:p>
            <a:r>
              <a:rPr lang="de-AT" sz="3200" dirty="0"/>
              <a:t>Die Stummfilmzeit</a:t>
            </a:r>
          </a:p>
          <a:p>
            <a:r>
              <a:rPr lang="de-AT" sz="3200" dirty="0"/>
              <a:t>1960er und 1970er Jahre</a:t>
            </a:r>
          </a:p>
          <a:p>
            <a:r>
              <a:rPr lang="de-AT" sz="3200" dirty="0"/>
              <a:t>1980er und 1990er Jahre</a:t>
            </a:r>
          </a:p>
          <a:p>
            <a:r>
              <a:rPr lang="de-AT" sz="3200" dirty="0"/>
              <a:t>Die ersten Animationsfilme</a:t>
            </a:r>
          </a:p>
          <a:p>
            <a:r>
              <a:rPr lang="de-AT" sz="3200" dirty="0"/>
              <a:t>Das neue Jahrtausend</a:t>
            </a:r>
          </a:p>
          <a:p>
            <a:endParaRPr lang="de-AT" sz="3500" dirty="0"/>
          </a:p>
          <a:p>
            <a:endParaRPr lang="de-DE" sz="3200" i="0" dirty="0">
              <a:effectLst/>
              <a:latin typeface="+mj-lt"/>
            </a:endParaRPr>
          </a:p>
          <a:p>
            <a:endParaRPr lang="de-AT" dirty="0"/>
          </a:p>
        </p:txBody>
      </p:sp>
      <p:pic>
        <p:nvPicPr>
          <p:cNvPr id="1026" name="Picture 2" descr="Toy Story streamen | Ganzer Film | Disney+">
            <a:extLst>
              <a:ext uri="{FF2B5EF4-FFF2-40B4-BE49-F238E27FC236}">
                <a16:creationId xmlns:a16="http://schemas.microsoft.com/office/drawing/2014/main" id="{5FD3496F-E5D7-45D2-BD56-4F0B8EDC8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89" y="4047331"/>
            <a:ext cx="2492408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ummfilm – Wikipedia">
            <a:extLst>
              <a:ext uri="{FF2B5EF4-FFF2-40B4-BE49-F238E27FC236}">
                <a16:creationId xmlns:a16="http://schemas.microsoft.com/office/drawing/2014/main" id="{06EF92B0-E767-4EE2-AE01-333ED3F43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9" y="1287888"/>
            <a:ext cx="2803308" cy="21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25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39DEA-AE62-48E8-B8DE-E7B9476D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Filmherstellung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BF828-8D6D-413E-A87F-7B8B9515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200" dirty="0"/>
              <a:t>4 Phasen:</a:t>
            </a:r>
          </a:p>
          <a:p>
            <a:r>
              <a:rPr lang="de-AT" dirty="0"/>
              <a:t>Projektenwicklung</a:t>
            </a:r>
          </a:p>
          <a:p>
            <a:r>
              <a:rPr lang="de-AT" dirty="0"/>
              <a:t>Vorproduktion</a:t>
            </a:r>
          </a:p>
          <a:p>
            <a:r>
              <a:rPr lang="de-AT" dirty="0"/>
              <a:t>Dreharbeiten</a:t>
            </a:r>
          </a:p>
          <a:p>
            <a:r>
              <a:rPr lang="de-AT" dirty="0"/>
              <a:t>Postproduktion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4430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DD7DC-39D2-45CF-AE2E-732AAC05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Technik</a:t>
            </a:r>
          </a:p>
        </p:txBody>
      </p:sp>
      <p:pic>
        <p:nvPicPr>
          <p:cNvPr id="2050" name="Picture 2" descr="Willkommen in meiner Reisewelt/ Welcome to my Travelworld">
            <a:extLst>
              <a:ext uri="{FF2B5EF4-FFF2-40B4-BE49-F238E27FC236}">
                <a16:creationId xmlns:a16="http://schemas.microsoft.com/office/drawing/2014/main" id="{4B61D62B-7C2C-44AC-9120-35381EE469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128238"/>
            <a:ext cx="3067050" cy="229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BF Filmtechnik GmbH | FKTG - Fernseh- und Kinotechnische Gesellschaft">
            <a:extLst>
              <a:ext uri="{FF2B5EF4-FFF2-40B4-BE49-F238E27FC236}">
                <a16:creationId xmlns:a16="http://schemas.microsoft.com/office/drawing/2014/main" id="{EAEFC7BD-3799-457C-BAF1-FA2912964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2378911"/>
            <a:ext cx="31813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lmtechnik - 3F Deutsches Museum für Foto-, Film- und Fernsehtechnik 3F  Deutsches Museum für Foto-, Film- und Fernsehtechnik">
            <a:extLst>
              <a:ext uri="{FF2B5EF4-FFF2-40B4-BE49-F238E27FC236}">
                <a16:creationId xmlns:a16="http://schemas.microsoft.com/office/drawing/2014/main" id="{06B221C7-3329-47B1-B9BC-53C753E13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378911"/>
            <a:ext cx="48863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1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AFE12-8F55-47CC-9DE8-25A1CE3F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Arten von Filmen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80C27-6886-47E2-844E-28CF5EDA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Komödie</a:t>
            </a:r>
          </a:p>
          <a:p>
            <a:r>
              <a:rPr lang="de-AT" dirty="0"/>
              <a:t>Tragödie</a:t>
            </a:r>
          </a:p>
          <a:p>
            <a:r>
              <a:rPr lang="de-AT" dirty="0"/>
              <a:t>Horrorfilm</a:t>
            </a:r>
          </a:p>
          <a:p>
            <a:r>
              <a:rPr lang="de-AT" dirty="0"/>
              <a:t>Science Fiction</a:t>
            </a:r>
          </a:p>
          <a:p>
            <a:r>
              <a:rPr lang="de-AT" dirty="0"/>
              <a:t>Liebesfilm</a:t>
            </a:r>
          </a:p>
          <a:p>
            <a:r>
              <a:rPr lang="de-AT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45257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FD3FD-4F06-4A0F-BA7E-45AFE62F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Schauspieler</a:t>
            </a:r>
          </a:p>
        </p:txBody>
      </p:sp>
      <p:pic>
        <p:nvPicPr>
          <p:cNvPr id="3074" name="Picture 2" descr="Jim Carrey - Über diesen Star | cinema.de">
            <a:extLst>
              <a:ext uri="{FF2B5EF4-FFF2-40B4-BE49-F238E27FC236}">
                <a16:creationId xmlns:a16="http://schemas.microsoft.com/office/drawing/2014/main" id="{44F60588-4070-4950-8F19-881B03DBA3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499518"/>
            <a:ext cx="1714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rilyn Monroe – Wikipedia">
            <a:extLst>
              <a:ext uri="{FF2B5EF4-FFF2-40B4-BE49-F238E27FC236}">
                <a16:creationId xmlns:a16="http://schemas.microsoft.com/office/drawing/2014/main" id="{3D30C25A-4BB4-42EF-B8B3-99082950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15" y="2594768"/>
            <a:ext cx="19716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ohnny Depp (*1963) · Portrait · KINO.de">
            <a:extLst>
              <a:ext uri="{FF2B5EF4-FFF2-40B4-BE49-F238E27FC236}">
                <a16:creationId xmlns:a16="http://schemas.microsoft.com/office/drawing/2014/main" id="{9DEF07F0-9154-4ACC-9489-B305EABFD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68" y="2594768"/>
            <a:ext cx="2902234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mma Stone : Biografie - FILMSTARTS.de">
            <a:extLst>
              <a:ext uri="{FF2B5EF4-FFF2-40B4-BE49-F238E27FC236}">
                <a16:creationId xmlns:a16="http://schemas.microsoft.com/office/drawing/2014/main" id="{51356EE1-6762-4111-8E86-EB3B08FD8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812" y="2499518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56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0B715-272C-4AA9-831A-3AD2909C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Danke für eure Aufmerksamkeit und fürs Zuhören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52AD4C-6AE9-4082-9454-646D7E873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sz="1800" dirty="0"/>
              <a:t>Quellenangabe:</a:t>
            </a:r>
          </a:p>
          <a:p>
            <a:r>
              <a:rPr lang="de-AT" sz="1800" dirty="0"/>
              <a:t>Alle Informationen und Bilder sind von Google oder Wikipedia</a:t>
            </a:r>
          </a:p>
        </p:txBody>
      </p:sp>
    </p:spTree>
    <p:extLst>
      <p:ext uri="{BB962C8B-B14F-4D97-AF65-F5344CB8AC3E}">
        <p14:creationId xmlns:p14="http://schemas.microsoft.com/office/powerpoint/2010/main" val="248638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A88EF-CD46-4645-9BCB-51E1FE8F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93012-2B6E-47CC-A8A7-C93DE86F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Nenne mir drei Filmarten?</a:t>
            </a:r>
          </a:p>
          <a:p>
            <a:r>
              <a:rPr lang="de-AT" dirty="0"/>
              <a:t>Was war der erste Animationsfilm?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8396556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2F2B1B"/>
      </a:dk2>
      <a:lt2>
        <a:srgbClr val="F0F1F3"/>
      </a:lt2>
      <a:accent1>
        <a:srgbClr val="B59F47"/>
      </a:accent1>
      <a:accent2>
        <a:srgbClr val="B1683B"/>
      </a:accent2>
      <a:accent3>
        <a:srgbClr val="C34D51"/>
      </a:accent3>
      <a:accent4>
        <a:srgbClr val="B13B70"/>
      </a:accent4>
      <a:accent5>
        <a:srgbClr val="C34DB4"/>
      </a:accent5>
      <a:accent6>
        <a:srgbClr val="903BB1"/>
      </a:accent6>
      <a:hlink>
        <a:srgbClr val="C0429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37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AvenirNext LT Pro Medium</vt:lpstr>
      <vt:lpstr>BlockprintVTI</vt:lpstr>
      <vt:lpstr>Die Filmindustrie</vt:lpstr>
      <vt:lpstr>Inhaltsangabe</vt:lpstr>
      <vt:lpstr>Entwicklung</vt:lpstr>
      <vt:lpstr>Filmherstellung</vt:lpstr>
      <vt:lpstr>Technik</vt:lpstr>
      <vt:lpstr>Arten von Filmen</vt:lpstr>
      <vt:lpstr>Schauspieler</vt:lpstr>
      <vt:lpstr>Danke für eure Aufmerksamkeit und fürs Zuhören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Filmindustrie</dc:title>
  <dc:creator>Suljevic Benjamin</dc:creator>
  <cp:lastModifiedBy>Suljevic Benjamin</cp:lastModifiedBy>
  <cp:revision>7</cp:revision>
  <dcterms:created xsi:type="dcterms:W3CDTF">2020-12-04T15:23:58Z</dcterms:created>
  <dcterms:modified xsi:type="dcterms:W3CDTF">2020-12-08T13:45:37Z</dcterms:modified>
</cp:coreProperties>
</file>