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9" r:id="rId4"/>
    <p:sldId id="260" r:id="rId5"/>
    <p:sldId id="258" r:id="rId6"/>
    <p:sldId id="271" r:id="rId7"/>
    <p:sldId id="273" r:id="rId8"/>
    <p:sldId id="274" r:id="rId9"/>
    <p:sldId id="275" r:id="rId10"/>
    <p:sldId id="262" r:id="rId11"/>
    <p:sldId id="263" r:id="rId12"/>
    <p:sldId id="266" r:id="rId13"/>
    <p:sldId id="265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2D7CC-3437-461F-B5D0-346BE95D89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79ABE2-CD50-4E33-BDC4-6025A3E0F8B5}">
      <dgm:prSet/>
      <dgm:spPr/>
      <dgm:t>
        <a:bodyPr/>
        <a:lstStyle/>
        <a:p>
          <a:r>
            <a:rPr lang="de-AT" dirty="0"/>
            <a:t>Realismus : verschönte Wirklichkeit</a:t>
          </a:r>
          <a:endParaRPr lang="en-US" dirty="0"/>
        </a:p>
      </dgm:t>
    </dgm:pt>
    <dgm:pt modelId="{E72D0199-571F-450A-9AFA-DCD9685FE0C1}" type="parTrans" cxnId="{D3A19936-879C-48FA-9638-7AD9FCCE6B43}">
      <dgm:prSet/>
      <dgm:spPr/>
      <dgm:t>
        <a:bodyPr/>
        <a:lstStyle/>
        <a:p>
          <a:endParaRPr lang="en-US"/>
        </a:p>
      </dgm:t>
    </dgm:pt>
    <dgm:pt modelId="{0B22C784-02E2-4ADB-85D4-7D05AAC96625}" type="sibTrans" cxnId="{D3A19936-879C-48FA-9638-7AD9FCCE6B43}">
      <dgm:prSet/>
      <dgm:spPr/>
      <dgm:t>
        <a:bodyPr/>
        <a:lstStyle/>
        <a:p>
          <a:endParaRPr lang="en-US"/>
        </a:p>
      </dgm:t>
    </dgm:pt>
    <dgm:pt modelId="{A237749F-DD95-4C3D-B1DD-5694D8497329}">
      <dgm:prSet/>
      <dgm:spPr/>
      <dgm:t>
        <a:bodyPr/>
        <a:lstStyle/>
        <a:p>
          <a:r>
            <a:rPr lang="de-AT" dirty="0"/>
            <a:t>Naturalismus : Wirklichkeitstreue, Nähe zur Realität</a:t>
          </a:r>
          <a:endParaRPr lang="en-US" dirty="0"/>
        </a:p>
      </dgm:t>
    </dgm:pt>
    <dgm:pt modelId="{3886D661-F67A-4245-A330-9B5F9565693C}" type="parTrans" cxnId="{FF0A51CF-4396-4E1F-B5CA-A76590AEE6DC}">
      <dgm:prSet/>
      <dgm:spPr/>
      <dgm:t>
        <a:bodyPr/>
        <a:lstStyle/>
        <a:p>
          <a:endParaRPr lang="en-US"/>
        </a:p>
      </dgm:t>
    </dgm:pt>
    <dgm:pt modelId="{2766F2F2-37CF-4390-86B2-12AB4674050A}" type="sibTrans" cxnId="{FF0A51CF-4396-4E1F-B5CA-A76590AEE6DC}">
      <dgm:prSet/>
      <dgm:spPr/>
      <dgm:t>
        <a:bodyPr/>
        <a:lstStyle/>
        <a:p>
          <a:endParaRPr lang="en-US"/>
        </a:p>
      </dgm:t>
    </dgm:pt>
    <dgm:pt modelId="{034C29E9-1CD8-4A14-AA56-05BF8A9F7A99}" type="pres">
      <dgm:prSet presAssocID="{1082D7CC-3437-461F-B5D0-346BE95D89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17C3AE-368E-4646-A813-1CFC7B932486}" type="pres">
      <dgm:prSet presAssocID="{DE79ABE2-CD50-4E33-BDC4-6025A3E0F8B5}" presName="hierRoot1" presStyleCnt="0"/>
      <dgm:spPr/>
    </dgm:pt>
    <dgm:pt modelId="{C4D4A5B5-68B6-409E-8B5B-8C8C8495668A}" type="pres">
      <dgm:prSet presAssocID="{DE79ABE2-CD50-4E33-BDC4-6025A3E0F8B5}" presName="composite" presStyleCnt="0"/>
      <dgm:spPr/>
    </dgm:pt>
    <dgm:pt modelId="{2869D350-B13F-46A9-9AD1-A9EA752E501E}" type="pres">
      <dgm:prSet presAssocID="{DE79ABE2-CD50-4E33-BDC4-6025A3E0F8B5}" presName="background" presStyleLbl="node0" presStyleIdx="0" presStyleCnt="2"/>
      <dgm:spPr/>
    </dgm:pt>
    <dgm:pt modelId="{49554C79-A4B9-4B2C-BAFD-1417BC06D2E1}" type="pres">
      <dgm:prSet presAssocID="{DE79ABE2-CD50-4E33-BDC4-6025A3E0F8B5}" presName="text" presStyleLbl="fgAcc0" presStyleIdx="0" presStyleCnt="2">
        <dgm:presLayoutVars>
          <dgm:chPref val="3"/>
        </dgm:presLayoutVars>
      </dgm:prSet>
      <dgm:spPr/>
    </dgm:pt>
    <dgm:pt modelId="{38BA0F4D-8FE4-40D9-86AA-3624CD1AB496}" type="pres">
      <dgm:prSet presAssocID="{DE79ABE2-CD50-4E33-BDC4-6025A3E0F8B5}" presName="hierChild2" presStyleCnt="0"/>
      <dgm:spPr/>
    </dgm:pt>
    <dgm:pt modelId="{B01FF6F6-6516-45F0-9580-64613B32C697}" type="pres">
      <dgm:prSet presAssocID="{A237749F-DD95-4C3D-B1DD-5694D8497329}" presName="hierRoot1" presStyleCnt="0"/>
      <dgm:spPr/>
    </dgm:pt>
    <dgm:pt modelId="{0C0E2AC1-4EAD-43F1-B4AA-4C80375A5BB8}" type="pres">
      <dgm:prSet presAssocID="{A237749F-DD95-4C3D-B1DD-5694D8497329}" presName="composite" presStyleCnt="0"/>
      <dgm:spPr/>
    </dgm:pt>
    <dgm:pt modelId="{4775A180-187F-4132-9665-57AA1C6256DE}" type="pres">
      <dgm:prSet presAssocID="{A237749F-DD95-4C3D-B1DD-5694D8497329}" presName="background" presStyleLbl="node0" presStyleIdx="1" presStyleCnt="2"/>
      <dgm:spPr/>
    </dgm:pt>
    <dgm:pt modelId="{6A722A1E-3310-4ED4-8EE6-5F811AA15F40}" type="pres">
      <dgm:prSet presAssocID="{A237749F-DD95-4C3D-B1DD-5694D8497329}" presName="text" presStyleLbl="fgAcc0" presStyleIdx="1" presStyleCnt="2">
        <dgm:presLayoutVars>
          <dgm:chPref val="3"/>
        </dgm:presLayoutVars>
      </dgm:prSet>
      <dgm:spPr/>
    </dgm:pt>
    <dgm:pt modelId="{11ECBC88-D32E-4299-92DD-4DF236AEF3A6}" type="pres">
      <dgm:prSet presAssocID="{A237749F-DD95-4C3D-B1DD-5694D8497329}" presName="hierChild2" presStyleCnt="0"/>
      <dgm:spPr/>
    </dgm:pt>
  </dgm:ptLst>
  <dgm:cxnLst>
    <dgm:cxn modelId="{F92B662F-A13E-41E8-8D98-205ABBBBC2E3}" type="presOf" srcId="{DE79ABE2-CD50-4E33-BDC4-6025A3E0F8B5}" destId="{49554C79-A4B9-4B2C-BAFD-1417BC06D2E1}" srcOrd="0" destOrd="0" presId="urn:microsoft.com/office/officeart/2005/8/layout/hierarchy1"/>
    <dgm:cxn modelId="{D3A19936-879C-48FA-9638-7AD9FCCE6B43}" srcId="{1082D7CC-3437-461F-B5D0-346BE95D8918}" destId="{DE79ABE2-CD50-4E33-BDC4-6025A3E0F8B5}" srcOrd="0" destOrd="0" parTransId="{E72D0199-571F-450A-9AFA-DCD9685FE0C1}" sibTransId="{0B22C784-02E2-4ADB-85D4-7D05AAC96625}"/>
    <dgm:cxn modelId="{32E4F472-07F9-43B7-8140-617AD46E8C1C}" type="presOf" srcId="{1082D7CC-3437-461F-B5D0-346BE95D8918}" destId="{034C29E9-1CD8-4A14-AA56-05BF8A9F7A99}" srcOrd="0" destOrd="0" presId="urn:microsoft.com/office/officeart/2005/8/layout/hierarchy1"/>
    <dgm:cxn modelId="{FF0A51CF-4396-4E1F-B5CA-A76590AEE6DC}" srcId="{1082D7CC-3437-461F-B5D0-346BE95D8918}" destId="{A237749F-DD95-4C3D-B1DD-5694D8497329}" srcOrd="1" destOrd="0" parTransId="{3886D661-F67A-4245-A330-9B5F9565693C}" sibTransId="{2766F2F2-37CF-4390-86B2-12AB4674050A}"/>
    <dgm:cxn modelId="{8E4CD4D9-000F-4A3B-A731-2A914DF2C7CB}" type="presOf" srcId="{A237749F-DD95-4C3D-B1DD-5694D8497329}" destId="{6A722A1E-3310-4ED4-8EE6-5F811AA15F40}" srcOrd="0" destOrd="0" presId="urn:microsoft.com/office/officeart/2005/8/layout/hierarchy1"/>
    <dgm:cxn modelId="{2B4A476F-2F1D-4477-8326-A543E08B963E}" type="presParOf" srcId="{034C29E9-1CD8-4A14-AA56-05BF8A9F7A99}" destId="{5F17C3AE-368E-4646-A813-1CFC7B932486}" srcOrd="0" destOrd="0" presId="urn:microsoft.com/office/officeart/2005/8/layout/hierarchy1"/>
    <dgm:cxn modelId="{36234C1A-C975-46CE-8D39-510572A688BB}" type="presParOf" srcId="{5F17C3AE-368E-4646-A813-1CFC7B932486}" destId="{C4D4A5B5-68B6-409E-8B5B-8C8C8495668A}" srcOrd="0" destOrd="0" presId="urn:microsoft.com/office/officeart/2005/8/layout/hierarchy1"/>
    <dgm:cxn modelId="{5286EE65-206E-4AC5-82BB-56D482C0A08D}" type="presParOf" srcId="{C4D4A5B5-68B6-409E-8B5B-8C8C8495668A}" destId="{2869D350-B13F-46A9-9AD1-A9EA752E501E}" srcOrd="0" destOrd="0" presId="urn:microsoft.com/office/officeart/2005/8/layout/hierarchy1"/>
    <dgm:cxn modelId="{1B41CCD5-1B6B-4684-AE3F-36F4569D8450}" type="presParOf" srcId="{C4D4A5B5-68B6-409E-8B5B-8C8C8495668A}" destId="{49554C79-A4B9-4B2C-BAFD-1417BC06D2E1}" srcOrd="1" destOrd="0" presId="urn:microsoft.com/office/officeart/2005/8/layout/hierarchy1"/>
    <dgm:cxn modelId="{5A347FAD-FAA7-4499-A7E6-4AC0ABA566B1}" type="presParOf" srcId="{5F17C3AE-368E-4646-A813-1CFC7B932486}" destId="{38BA0F4D-8FE4-40D9-86AA-3624CD1AB496}" srcOrd="1" destOrd="0" presId="urn:microsoft.com/office/officeart/2005/8/layout/hierarchy1"/>
    <dgm:cxn modelId="{32C4A83A-95F7-492C-B45E-36F88F0508FA}" type="presParOf" srcId="{034C29E9-1CD8-4A14-AA56-05BF8A9F7A99}" destId="{B01FF6F6-6516-45F0-9580-64613B32C697}" srcOrd="1" destOrd="0" presId="urn:microsoft.com/office/officeart/2005/8/layout/hierarchy1"/>
    <dgm:cxn modelId="{3B42C6E3-4D73-4077-A998-9E0EEF9708F0}" type="presParOf" srcId="{B01FF6F6-6516-45F0-9580-64613B32C697}" destId="{0C0E2AC1-4EAD-43F1-B4AA-4C80375A5BB8}" srcOrd="0" destOrd="0" presId="urn:microsoft.com/office/officeart/2005/8/layout/hierarchy1"/>
    <dgm:cxn modelId="{12A5D6D8-57EC-4778-B6DD-BA8A88A691D7}" type="presParOf" srcId="{0C0E2AC1-4EAD-43F1-B4AA-4C80375A5BB8}" destId="{4775A180-187F-4132-9665-57AA1C6256DE}" srcOrd="0" destOrd="0" presId="urn:microsoft.com/office/officeart/2005/8/layout/hierarchy1"/>
    <dgm:cxn modelId="{C1AE63A3-E58D-48E6-A570-86F0D849C671}" type="presParOf" srcId="{0C0E2AC1-4EAD-43F1-B4AA-4C80375A5BB8}" destId="{6A722A1E-3310-4ED4-8EE6-5F811AA15F40}" srcOrd="1" destOrd="0" presId="urn:microsoft.com/office/officeart/2005/8/layout/hierarchy1"/>
    <dgm:cxn modelId="{F83B63FC-D67F-4BC0-85C6-86792C3A8E1A}" type="presParOf" srcId="{B01FF6F6-6516-45F0-9580-64613B32C697}" destId="{11ECBC88-D32E-4299-92DD-4DF236AEF3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A822B-7E9D-4562-B5B7-A2B394AB836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AT"/>
        </a:p>
      </dgm:t>
    </dgm:pt>
    <dgm:pt modelId="{2DEFBDE6-38E0-419B-B24C-2CE80C95F3BA}">
      <dgm:prSet/>
      <dgm:spPr/>
      <dgm:t>
        <a:bodyPr/>
        <a:lstStyle/>
        <a:p>
          <a:r>
            <a:rPr lang="de-AT" dirty="0"/>
            <a:t>Realismus</a:t>
          </a:r>
        </a:p>
      </dgm:t>
    </dgm:pt>
    <dgm:pt modelId="{7FFDA347-E487-4A99-81D7-362532D50F27}" type="parTrans" cxnId="{38828FC9-F074-48F1-A442-53432F5BB458}">
      <dgm:prSet/>
      <dgm:spPr/>
      <dgm:t>
        <a:bodyPr/>
        <a:lstStyle/>
        <a:p>
          <a:endParaRPr lang="de-AT"/>
        </a:p>
      </dgm:t>
    </dgm:pt>
    <dgm:pt modelId="{A9563C44-F5AB-4D55-A57F-F0EFF27C6080}" type="sibTrans" cxnId="{38828FC9-F074-48F1-A442-53432F5BB458}">
      <dgm:prSet/>
      <dgm:spPr/>
      <dgm:t>
        <a:bodyPr/>
        <a:lstStyle/>
        <a:p>
          <a:endParaRPr lang="de-AT"/>
        </a:p>
      </dgm:t>
    </dgm:pt>
    <dgm:pt modelId="{43E3E87F-EE1B-48B4-AE3F-07967C2E0370}">
      <dgm:prSet/>
      <dgm:spPr/>
      <dgm:t>
        <a:bodyPr/>
        <a:lstStyle/>
        <a:p>
          <a:r>
            <a:rPr lang="de-AT" dirty="0"/>
            <a:t>Schildert Alltag der Bürger</a:t>
          </a:r>
        </a:p>
      </dgm:t>
    </dgm:pt>
    <dgm:pt modelId="{FD17DC2C-F9A7-47A6-B401-460A708BFE73}" type="parTrans" cxnId="{C337DC2B-26B4-4014-A727-280583ED123A}">
      <dgm:prSet/>
      <dgm:spPr/>
      <dgm:t>
        <a:bodyPr/>
        <a:lstStyle/>
        <a:p>
          <a:endParaRPr lang="de-AT"/>
        </a:p>
      </dgm:t>
    </dgm:pt>
    <dgm:pt modelId="{2013C514-1CEA-4405-97B1-8D6C048CDE54}" type="sibTrans" cxnId="{C337DC2B-26B4-4014-A727-280583ED123A}">
      <dgm:prSet/>
      <dgm:spPr/>
      <dgm:t>
        <a:bodyPr/>
        <a:lstStyle/>
        <a:p>
          <a:endParaRPr lang="de-AT"/>
        </a:p>
      </dgm:t>
    </dgm:pt>
    <dgm:pt modelId="{4263C39A-536F-4232-B36C-60432525BC40}">
      <dgm:prSet/>
      <dgm:spPr/>
      <dgm:t>
        <a:bodyPr/>
        <a:lstStyle/>
        <a:p>
          <a:r>
            <a:rPr lang="de-AT" dirty="0"/>
            <a:t>Hässliches wird vermieden</a:t>
          </a:r>
        </a:p>
      </dgm:t>
    </dgm:pt>
    <dgm:pt modelId="{87A7D3D0-7225-46DD-9A78-A5D9C73587AC}" type="parTrans" cxnId="{B29E4D62-2E89-4605-AAB4-3590737EC435}">
      <dgm:prSet/>
      <dgm:spPr/>
      <dgm:t>
        <a:bodyPr/>
        <a:lstStyle/>
        <a:p>
          <a:endParaRPr lang="de-AT"/>
        </a:p>
      </dgm:t>
    </dgm:pt>
    <dgm:pt modelId="{817CD64D-7965-4291-BB60-F860092EAD0A}" type="sibTrans" cxnId="{B29E4D62-2E89-4605-AAB4-3590737EC435}">
      <dgm:prSet/>
      <dgm:spPr/>
      <dgm:t>
        <a:bodyPr/>
        <a:lstStyle/>
        <a:p>
          <a:endParaRPr lang="de-AT"/>
        </a:p>
      </dgm:t>
    </dgm:pt>
    <dgm:pt modelId="{75627600-61B7-4D59-95C5-75D51442B618}">
      <dgm:prSet/>
      <dgm:spPr/>
      <dgm:t>
        <a:bodyPr/>
        <a:lstStyle/>
        <a:p>
          <a:r>
            <a:rPr lang="de-AT" dirty="0"/>
            <a:t>Charaktere sind selbstbewusst</a:t>
          </a:r>
        </a:p>
      </dgm:t>
    </dgm:pt>
    <dgm:pt modelId="{6E6E6562-0D2F-44F6-BF91-1C90672BBDE6}" type="parTrans" cxnId="{B7A7F4F7-D5A4-4997-94FF-127162FDFDBB}">
      <dgm:prSet/>
      <dgm:spPr/>
      <dgm:t>
        <a:bodyPr/>
        <a:lstStyle/>
        <a:p>
          <a:endParaRPr lang="de-AT"/>
        </a:p>
      </dgm:t>
    </dgm:pt>
    <dgm:pt modelId="{99C29C08-C87F-432D-9626-005266D0A537}" type="sibTrans" cxnId="{B7A7F4F7-D5A4-4997-94FF-127162FDFDBB}">
      <dgm:prSet/>
      <dgm:spPr/>
      <dgm:t>
        <a:bodyPr/>
        <a:lstStyle/>
        <a:p>
          <a:endParaRPr lang="de-AT"/>
        </a:p>
      </dgm:t>
    </dgm:pt>
    <dgm:pt modelId="{AB0E250D-2353-4D5E-99BC-C1BBE78BDFB7}">
      <dgm:prSet/>
      <dgm:spPr/>
      <dgm:t>
        <a:bodyPr/>
        <a:lstStyle/>
        <a:p>
          <a:r>
            <a:rPr lang="de-AT" dirty="0"/>
            <a:t>Gehobene Standardsprache</a:t>
          </a:r>
        </a:p>
      </dgm:t>
    </dgm:pt>
    <dgm:pt modelId="{E4EE19A9-B8CF-4324-B90B-D1985DEE4C40}" type="parTrans" cxnId="{A319121B-F978-4AED-B66A-D917D518E685}">
      <dgm:prSet/>
      <dgm:spPr/>
      <dgm:t>
        <a:bodyPr/>
        <a:lstStyle/>
        <a:p>
          <a:endParaRPr lang="de-AT"/>
        </a:p>
      </dgm:t>
    </dgm:pt>
    <dgm:pt modelId="{C1C977A3-9DA5-4DB8-BDFE-6269294D2A21}" type="sibTrans" cxnId="{A319121B-F978-4AED-B66A-D917D518E685}">
      <dgm:prSet/>
      <dgm:spPr/>
      <dgm:t>
        <a:bodyPr/>
        <a:lstStyle/>
        <a:p>
          <a:endParaRPr lang="de-AT"/>
        </a:p>
      </dgm:t>
    </dgm:pt>
    <dgm:pt modelId="{7EE273C0-514D-4067-89D3-19C2471DC552}" type="pres">
      <dgm:prSet presAssocID="{0E3A822B-7E9D-4562-B5B7-A2B394AB8369}" presName="Name0" presStyleCnt="0">
        <dgm:presLayoutVars>
          <dgm:dir/>
          <dgm:animLvl val="lvl"/>
          <dgm:resizeHandles val="exact"/>
        </dgm:presLayoutVars>
      </dgm:prSet>
      <dgm:spPr/>
    </dgm:pt>
    <dgm:pt modelId="{75DC1854-27FD-4618-A2D2-A7CE3E0E1703}" type="pres">
      <dgm:prSet presAssocID="{2DEFBDE6-38E0-419B-B24C-2CE80C95F3BA}" presName="composite" presStyleCnt="0"/>
      <dgm:spPr/>
    </dgm:pt>
    <dgm:pt modelId="{BFF5EFBF-7A00-4CEF-A8CE-96C1CA04AD40}" type="pres">
      <dgm:prSet presAssocID="{2DEFBDE6-38E0-419B-B24C-2CE80C95F3B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A7EEDBC-0268-45ED-B189-5749666D618C}" type="pres">
      <dgm:prSet presAssocID="{2DEFBDE6-38E0-419B-B24C-2CE80C95F3B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5127901-80D5-4DC9-B03C-7B8EECD1F66A}" type="presOf" srcId="{43E3E87F-EE1B-48B4-AE3F-07967C2E0370}" destId="{EA7EEDBC-0268-45ED-B189-5749666D618C}" srcOrd="0" destOrd="0" presId="urn:microsoft.com/office/officeart/2005/8/layout/hList1"/>
    <dgm:cxn modelId="{37855004-D6E6-4F75-9C53-CA74637A3C2B}" type="presOf" srcId="{2DEFBDE6-38E0-419B-B24C-2CE80C95F3BA}" destId="{BFF5EFBF-7A00-4CEF-A8CE-96C1CA04AD40}" srcOrd="0" destOrd="0" presId="urn:microsoft.com/office/officeart/2005/8/layout/hList1"/>
    <dgm:cxn modelId="{A319121B-F978-4AED-B66A-D917D518E685}" srcId="{2DEFBDE6-38E0-419B-B24C-2CE80C95F3BA}" destId="{AB0E250D-2353-4D5E-99BC-C1BBE78BDFB7}" srcOrd="3" destOrd="0" parTransId="{E4EE19A9-B8CF-4324-B90B-D1985DEE4C40}" sibTransId="{C1C977A3-9DA5-4DB8-BDFE-6269294D2A21}"/>
    <dgm:cxn modelId="{C337DC2B-26B4-4014-A727-280583ED123A}" srcId="{2DEFBDE6-38E0-419B-B24C-2CE80C95F3BA}" destId="{43E3E87F-EE1B-48B4-AE3F-07967C2E0370}" srcOrd="0" destOrd="0" parTransId="{FD17DC2C-F9A7-47A6-B401-460A708BFE73}" sibTransId="{2013C514-1CEA-4405-97B1-8D6C048CDE54}"/>
    <dgm:cxn modelId="{B29E4D62-2E89-4605-AAB4-3590737EC435}" srcId="{2DEFBDE6-38E0-419B-B24C-2CE80C95F3BA}" destId="{4263C39A-536F-4232-B36C-60432525BC40}" srcOrd="1" destOrd="0" parTransId="{87A7D3D0-7225-46DD-9A78-A5D9C73587AC}" sibTransId="{817CD64D-7965-4291-BB60-F860092EAD0A}"/>
    <dgm:cxn modelId="{4347666D-9F2B-4E7B-9F6F-CD4F28D5F103}" type="presOf" srcId="{AB0E250D-2353-4D5E-99BC-C1BBE78BDFB7}" destId="{EA7EEDBC-0268-45ED-B189-5749666D618C}" srcOrd="0" destOrd="3" presId="urn:microsoft.com/office/officeart/2005/8/layout/hList1"/>
    <dgm:cxn modelId="{6B55437A-7B2E-4359-8BBE-D726B1F3C65A}" type="presOf" srcId="{75627600-61B7-4D59-95C5-75D51442B618}" destId="{EA7EEDBC-0268-45ED-B189-5749666D618C}" srcOrd="0" destOrd="2" presId="urn:microsoft.com/office/officeart/2005/8/layout/hList1"/>
    <dgm:cxn modelId="{38828FC9-F074-48F1-A442-53432F5BB458}" srcId="{0E3A822B-7E9D-4562-B5B7-A2B394AB8369}" destId="{2DEFBDE6-38E0-419B-B24C-2CE80C95F3BA}" srcOrd="0" destOrd="0" parTransId="{7FFDA347-E487-4A99-81D7-362532D50F27}" sibTransId="{A9563C44-F5AB-4D55-A57F-F0EFF27C6080}"/>
    <dgm:cxn modelId="{054593CB-3DFD-4461-9766-D82279AB7065}" type="presOf" srcId="{4263C39A-536F-4232-B36C-60432525BC40}" destId="{EA7EEDBC-0268-45ED-B189-5749666D618C}" srcOrd="0" destOrd="1" presId="urn:microsoft.com/office/officeart/2005/8/layout/hList1"/>
    <dgm:cxn modelId="{900E9AE5-9382-48DB-A198-1D2F170CEBF0}" type="presOf" srcId="{0E3A822B-7E9D-4562-B5B7-A2B394AB8369}" destId="{7EE273C0-514D-4067-89D3-19C2471DC552}" srcOrd="0" destOrd="0" presId="urn:microsoft.com/office/officeart/2005/8/layout/hList1"/>
    <dgm:cxn modelId="{B7A7F4F7-D5A4-4997-94FF-127162FDFDBB}" srcId="{2DEFBDE6-38E0-419B-B24C-2CE80C95F3BA}" destId="{75627600-61B7-4D59-95C5-75D51442B618}" srcOrd="2" destOrd="0" parTransId="{6E6E6562-0D2F-44F6-BF91-1C90672BBDE6}" sibTransId="{99C29C08-C87F-432D-9626-005266D0A537}"/>
    <dgm:cxn modelId="{2B4EAB69-2DC9-4097-B0D6-30F9DCB24218}" type="presParOf" srcId="{7EE273C0-514D-4067-89D3-19C2471DC552}" destId="{75DC1854-27FD-4618-A2D2-A7CE3E0E1703}" srcOrd="0" destOrd="0" presId="urn:microsoft.com/office/officeart/2005/8/layout/hList1"/>
    <dgm:cxn modelId="{7B336F80-79CA-4174-8E88-057AEA735AE0}" type="presParOf" srcId="{75DC1854-27FD-4618-A2D2-A7CE3E0E1703}" destId="{BFF5EFBF-7A00-4CEF-A8CE-96C1CA04AD40}" srcOrd="0" destOrd="0" presId="urn:microsoft.com/office/officeart/2005/8/layout/hList1"/>
    <dgm:cxn modelId="{B7576435-C607-46F7-8D44-3A1D11D94BF3}" type="presParOf" srcId="{75DC1854-27FD-4618-A2D2-A7CE3E0E1703}" destId="{EA7EEDBC-0268-45ED-B189-5749666D61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3F37DF-2899-46BA-9565-9E56E94A764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3C894AF-FB5C-4140-9BD2-E49969B9B079}">
      <dgm:prSet custT="1"/>
      <dgm:spPr/>
      <dgm:t>
        <a:bodyPr/>
        <a:lstStyle/>
        <a:p>
          <a:r>
            <a:rPr lang="de-AT" sz="3000" dirty="0"/>
            <a:t>Naturalismus</a:t>
          </a:r>
        </a:p>
      </dgm:t>
    </dgm:pt>
    <dgm:pt modelId="{6A2AF035-57C7-49F1-AF32-57A34BA9D9D1}" type="parTrans" cxnId="{FD7ABFA2-BEAC-4F50-A386-BB6B3C3CADFE}">
      <dgm:prSet/>
      <dgm:spPr/>
      <dgm:t>
        <a:bodyPr/>
        <a:lstStyle/>
        <a:p>
          <a:endParaRPr lang="de-AT"/>
        </a:p>
      </dgm:t>
    </dgm:pt>
    <dgm:pt modelId="{C2806926-4949-4D0D-9161-FCD313079BF0}" type="sibTrans" cxnId="{FD7ABFA2-BEAC-4F50-A386-BB6B3C3CADFE}">
      <dgm:prSet/>
      <dgm:spPr/>
      <dgm:t>
        <a:bodyPr/>
        <a:lstStyle/>
        <a:p>
          <a:endParaRPr lang="de-AT"/>
        </a:p>
      </dgm:t>
    </dgm:pt>
    <dgm:pt modelId="{D45AFF3F-1C93-40BD-826A-A7693F3BBBBD}">
      <dgm:prSet custT="1"/>
      <dgm:spPr/>
      <dgm:t>
        <a:bodyPr/>
        <a:lstStyle/>
        <a:p>
          <a:r>
            <a:rPr lang="de-AT" sz="3000" dirty="0"/>
            <a:t>Beschreibt ungeschönte Realität</a:t>
          </a:r>
        </a:p>
      </dgm:t>
    </dgm:pt>
    <dgm:pt modelId="{FDA1516F-80E3-4FB6-8190-14CC5BD46423}" type="parTrans" cxnId="{D726B225-F40F-4F54-A9A3-A969364B1232}">
      <dgm:prSet/>
      <dgm:spPr/>
      <dgm:t>
        <a:bodyPr/>
        <a:lstStyle/>
        <a:p>
          <a:endParaRPr lang="de-AT"/>
        </a:p>
      </dgm:t>
    </dgm:pt>
    <dgm:pt modelId="{08ABDD5B-6CB8-4F78-BD96-CDD3F6CBDA1C}" type="sibTrans" cxnId="{D726B225-F40F-4F54-A9A3-A969364B1232}">
      <dgm:prSet/>
      <dgm:spPr/>
      <dgm:t>
        <a:bodyPr/>
        <a:lstStyle/>
        <a:p>
          <a:endParaRPr lang="de-AT"/>
        </a:p>
      </dgm:t>
    </dgm:pt>
    <dgm:pt modelId="{6E47F53D-13BE-4968-8F1F-925280771F92}">
      <dgm:prSet custT="1"/>
      <dgm:spPr/>
      <dgm:t>
        <a:bodyPr/>
        <a:lstStyle/>
        <a:p>
          <a:r>
            <a:rPr lang="de-AT" sz="3000" dirty="0"/>
            <a:t>Betont Elend</a:t>
          </a:r>
        </a:p>
      </dgm:t>
    </dgm:pt>
    <dgm:pt modelId="{61D21979-FBC2-465E-BA42-204A1E0CC11F}" type="parTrans" cxnId="{7D9C7CF5-8157-4B3B-A7FE-2EAFD1A879BE}">
      <dgm:prSet/>
      <dgm:spPr/>
      <dgm:t>
        <a:bodyPr/>
        <a:lstStyle/>
        <a:p>
          <a:endParaRPr lang="de-AT"/>
        </a:p>
      </dgm:t>
    </dgm:pt>
    <dgm:pt modelId="{B524622F-51AC-4709-B919-B592D5420AC8}" type="sibTrans" cxnId="{7D9C7CF5-8157-4B3B-A7FE-2EAFD1A879BE}">
      <dgm:prSet/>
      <dgm:spPr/>
      <dgm:t>
        <a:bodyPr/>
        <a:lstStyle/>
        <a:p>
          <a:endParaRPr lang="de-AT"/>
        </a:p>
      </dgm:t>
    </dgm:pt>
    <dgm:pt modelId="{2E5B9B09-25DE-4B58-998A-5F3EB405686B}">
      <dgm:prSet custT="1"/>
      <dgm:spPr/>
      <dgm:t>
        <a:bodyPr/>
        <a:lstStyle/>
        <a:p>
          <a:r>
            <a:rPr lang="de-AT" sz="3000" dirty="0"/>
            <a:t>Charaktere sind passiv</a:t>
          </a:r>
        </a:p>
      </dgm:t>
    </dgm:pt>
    <dgm:pt modelId="{B0EC78DD-6B6E-4B4F-9EA2-1ADCB8103B1E}" type="parTrans" cxnId="{7DB045F5-F9E3-4B99-BBC1-A7E73D8701CB}">
      <dgm:prSet/>
      <dgm:spPr/>
      <dgm:t>
        <a:bodyPr/>
        <a:lstStyle/>
        <a:p>
          <a:endParaRPr lang="de-AT"/>
        </a:p>
      </dgm:t>
    </dgm:pt>
    <dgm:pt modelId="{D47E6400-CC75-4930-8BE1-2DC1F67CACCC}" type="sibTrans" cxnId="{7DB045F5-F9E3-4B99-BBC1-A7E73D8701CB}">
      <dgm:prSet/>
      <dgm:spPr/>
      <dgm:t>
        <a:bodyPr/>
        <a:lstStyle/>
        <a:p>
          <a:endParaRPr lang="de-AT"/>
        </a:p>
      </dgm:t>
    </dgm:pt>
    <dgm:pt modelId="{749273DF-C67C-41C1-8923-2E75C4E247E7}">
      <dgm:prSet custT="1"/>
      <dgm:spPr/>
      <dgm:t>
        <a:bodyPr/>
        <a:lstStyle/>
        <a:p>
          <a:r>
            <a:rPr lang="de-AT" sz="3000" dirty="0"/>
            <a:t>Unschöne Themen (z.B. Armut)</a:t>
          </a:r>
        </a:p>
      </dgm:t>
    </dgm:pt>
    <dgm:pt modelId="{0D7E771F-9B7B-432B-8AC7-4A0FB15D5F2C}" type="parTrans" cxnId="{6EB60763-2028-486E-B555-2371FC30E476}">
      <dgm:prSet/>
      <dgm:spPr/>
      <dgm:t>
        <a:bodyPr/>
        <a:lstStyle/>
        <a:p>
          <a:endParaRPr lang="de-AT"/>
        </a:p>
      </dgm:t>
    </dgm:pt>
    <dgm:pt modelId="{B2555748-6EC2-47B2-956B-890EE5B5E61F}" type="sibTrans" cxnId="{6EB60763-2028-486E-B555-2371FC30E476}">
      <dgm:prSet/>
      <dgm:spPr/>
      <dgm:t>
        <a:bodyPr/>
        <a:lstStyle/>
        <a:p>
          <a:endParaRPr lang="de-AT"/>
        </a:p>
      </dgm:t>
    </dgm:pt>
    <dgm:pt modelId="{F3C0CC91-BC6A-466B-8366-4028166BBFE9}">
      <dgm:prSet custT="1"/>
      <dgm:spPr/>
      <dgm:t>
        <a:bodyPr/>
        <a:lstStyle/>
        <a:p>
          <a:r>
            <a:rPr lang="de-AT" sz="3000" dirty="0"/>
            <a:t>Umgangsprache</a:t>
          </a:r>
        </a:p>
      </dgm:t>
    </dgm:pt>
    <dgm:pt modelId="{143BBE26-70DC-4BA3-B9A8-485BEB5AC3DD}" type="parTrans" cxnId="{DC297F70-4ECB-4DA8-8E47-37843C9AC82F}">
      <dgm:prSet/>
      <dgm:spPr/>
      <dgm:t>
        <a:bodyPr/>
        <a:lstStyle/>
        <a:p>
          <a:endParaRPr lang="de-AT"/>
        </a:p>
      </dgm:t>
    </dgm:pt>
    <dgm:pt modelId="{97EFA1D8-21A4-4892-8364-EA24630F2105}" type="sibTrans" cxnId="{DC297F70-4ECB-4DA8-8E47-37843C9AC82F}">
      <dgm:prSet/>
      <dgm:spPr/>
      <dgm:t>
        <a:bodyPr/>
        <a:lstStyle/>
        <a:p>
          <a:endParaRPr lang="de-AT"/>
        </a:p>
      </dgm:t>
    </dgm:pt>
    <dgm:pt modelId="{FE2ED3A8-963F-468F-AFEC-CD901E6EF913}" type="pres">
      <dgm:prSet presAssocID="{F63F37DF-2899-46BA-9565-9E56E94A7645}" presName="Name0" presStyleCnt="0">
        <dgm:presLayoutVars>
          <dgm:dir/>
          <dgm:animLvl val="lvl"/>
          <dgm:resizeHandles val="exact"/>
        </dgm:presLayoutVars>
      </dgm:prSet>
      <dgm:spPr/>
    </dgm:pt>
    <dgm:pt modelId="{330E063B-5F75-4C97-826A-C9D8EB36E399}" type="pres">
      <dgm:prSet presAssocID="{C3C894AF-FB5C-4140-9BD2-E49969B9B079}" presName="composite" presStyleCnt="0"/>
      <dgm:spPr/>
    </dgm:pt>
    <dgm:pt modelId="{3240DF55-B1FC-4754-B113-172689DC14F9}" type="pres">
      <dgm:prSet presAssocID="{C3C894AF-FB5C-4140-9BD2-E49969B9B07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5E323B2-E91A-4783-9155-1ACBFA2C6178}" type="pres">
      <dgm:prSet presAssocID="{C3C894AF-FB5C-4140-9BD2-E49969B9B07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0367817-B3F4-4F84-A408-B8BCEB66840B}" type="presOf" srcId="{F3C0CC91-BC6A-466B-8366-4028166BBFE9}" destId="{65E323B2-E91A-4783-9155-1ACBFA2C6178}" srcOrd="0" destOrd="4" presId="urn:microsoft.com/office/officeart/2005/8/layout/hList1"/>
    <dgm:cxn modelId="{D726B225-F40F-4F54-A9A3-A969364B1232}" srcId="{C3C894AF-FB5C-4140-9BD2-E49969B9B079}" destId="{D45AFF3F-1C93-40BD-826A-A7693F3BBBBD}" srcOrd="0" destOrd="0" parTransId="{FDA1516F-80E3-4FB6-8190-14CC5BD46423}" sibTransId="{08ABDD5B-6CB8-4F78-BD96-CDD3F6CBDA1C}"/>
    <dgm:cxn modelId="{3A1CF15C-ABA7-43F7-AB38-232D42A766F2}" type="presOf" srcId="{6E47F53D-13BE-4968-8F1F-925280771F92}" destId="{65E323B2-E91A-4783-9155-1ACBFA2C6178}" srcOrd="0" destOrd="1" presId="urn:microsoft.com/office/officeart/2005/8/layout/hList1"/>
    <dgm:cxn modelId="{6EB60763-2028-486E-B555-2371FC30E476}" srcId="{C3C894AF-FB5C-4140-9BD2-E49969B9B079}" destId="{749273DF-C67C-41C1-8923-2E75C4E247E7}" srcOrd="3" destOrd="0" parTransId="{0D7E771F-9B7B-432B-8AC7-4A0FB15D5F2C}" sibTransId="{B2555748-6EC2-47B2-956B-890EE5B5E61F}"/>
    <dgm:cxn modelId="{DC297F70-4ECB-4DA8-8E47-37843C9AC82F}" srcId="{C3C894AF-FB5C-4140-9BD2-E49969B9B079}" destId="{F3C0CC91-BC6A-466B-8366-4028166BBFE9}" srcOrd="4" destOrd="0" parTransId="{143BBE26-70DC-4BA3-B9A8-485BEB5AC3DD}" sibTransId="{97EFA1D8-21A4-4892-8364-EA24630F2105}"/>
    <dgm:cxn modelId="{B2C06878-A38E-4178-ACED-A9BD58E7806A}" type="presOf" srcId="{2E5B9B09-25DE-4B58-998A-5F3EB405686B}" destId="{65E323B2-E91A-4783-9155-1ACBFA2C6178}" srcOrd="0" destOrd="2" presId="urn:microsoft.com/office/officeart/2005/8/layout/hList1"/>
    <dgm:cxn modelId="{2C456A90-8DC5-4485-941A-F7065E15C2BB}" type="presOf" srcId="{C3C894AF-FB5C-4140-9BD2-E49969B9B079}" destId="{3240DF55-B1FC-4754-B113-172689DC14F9}" srcOrd="0" destOrd="0" presId="urn:microsoft.com/office/officeart/2005/8/layout/hList1"/>
    <dgm:cxn modelId="{BE9D9395-6DCC-41F1-B128-7F12F1ED5EBD}" type="presOf" srcId="{749273DF-C67C-41C1-8923-2E75C4E247E7}" destId="{65E323B2-E91A-4783-9155-1ACBFA2C6178}" srcOrd="0" destOrd="3" presId="urn:microsoft.com/office/officeart/2005/8/layout/hList1"/>
    <dgm:cxn modelId="{FD7ABFA2-BEAC-4F50-A386-BB6B3C3CADFE}" srcId="{F63F37DF-2899-46BA-9565-9E56E94A7645}" destId="{C3C894AF-FB5C-4140-9BD2-E49969B9B079}" srcOrd="0" destOrd="0" parTransId="{6A2AF035-57C7-49F1-AF32-57A34BA9D9D1}" sibTransId="{C2806926-4949-4D0D-9161-FCD313079BF0}"/>
    <dgm:cxn modelId="{0CDE5BC8-A7EE-4988-84A8-20CD9248D57A}" type="presOf" srcId="{F63F37DF-2899-46BA-9565-9E56E94A7645}" destId="{FE2ED3A8-963F-468F-AFEC-CD901E6EF913}" srcOrd="0" destOrd="0" presId="urn:microsoft.com/office/officeart/2005/8/layout/hList1"/>
    <dgm:cxn modelId="{150DD0DA-B0FD-487B-BB50-068FB384F18C}" type="presOf" srcId="{D45AFF3F-1C93-40BD-826A-A7693F3BBBBD}" destId="{65E323B2-E91A-4783-9155-1ACBFA2C6178}" srcOrd="0" destOrd="0" presId="urn:microsoft.com/office/officeart/2005/8/layout/hList1"/>
    <dgm:cxn modelId="{7DB045F5-F9E3-4B99-BBC1-A7E73D8701CB}" srcId="{C3C894AF-FB5C-4140-9BD2-E49969B9B079}" destId="{2E5B9B09-25DE-4B58-998A-5F3EB405686B}" srcOrd="2" destOrd="0" parTransId="{B0EC78DD-6B6E-4B4F-9EA2-1ADCB8103B1E}" sibTransId="{D47E6400-CC75-4930-8BE1-2DC1F67CACCC}"/>
    <dgm:cxn modelId="{7D9C7CF5-8157-4B3B-A7FE-2EAFD1A879BE}" srcId="{C3C894AF-FB5C-4140-9BD2-E49969B9B079}" destId="{6E47F53D-13BE-4968-8F1F-925280771F92}" srcOrd="1" destOrd="0" parTransId="{61D21979-FBC2-465E-BA42-204A1E0CC11F}" sibTransId="{B524622F-51AC-4709-B919-B592D5420AC8}"/>
    <dgm:cxn modelId="{540AC083-5629-4B4C-A32C-46993B7871A5}" type="presParOf" srcId="{FE2ED3A8-963F-468F-AFEC-CD901E6EF913}" destId="{330E063B-5F75-4C97-826A-C9D8EB36E399}" srcOrd="0" destOrd="0" presId="urn:microsoft.com/office/officeart/2005/8/layout/hList1"/>
    <dgm:cxn modelId="{7FBE9D48-F9E2-41F7-92C4-229E4089263F}" type="presParOf" srcId="{330E063B-5F75-4C97-826A-C9D8EB36E399}" destId="{3240DF55-B1FC-4754-B113-172689DC14F9}" srcOrd="0" destOrd="0" presId="urn:microsoft.com/office/officeart/2005/8/layout/hList1"/>
    <dgm:cxn modelId="{6CCE5BE2-5A7B-44F7-B1F5-8FFBBDE4800D}" type="presParOf" srcId="{330E063B-5F75-4C97-826A-C9D8EB36E399}" destId="{65E323B2-E91A-4783-9155-1ACBFA2C61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D14267-F2E8-4859-BFB9-7C1107A83E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AT"/>
        </a:p>
      </dgm:t>
    </dgm:pt>
    <dgm:pt modelId="{2D3A50D4-9FE2-449D-A4A2-D53F9D604158}">
      <dgm:prSet/>
      <dgm:spPr/>
      <dgm:t>
        <a:bodyPr/>
        <a:lstStyle/>
        <a:p>
          <a:r>
            <a:rPr lang="de-AT" dirty="0"/>
            <a:t>Realismus</a:t>
          </a:r>
        </a:p>
      </dgm:t>
    </dgm:pt>
    <dgm:pt modelId="{B288EC97-F830-423A-9327-A4AC0B7F9608}" type="parTrans" cxnId="{B65E0B19-A674-46F4-B22A-8648FB4EA0C2}">
      <dgm:prSet/>
      <dgm:spPr/>
      <dgm:t>
        <a:bodyPr/>
        <a:lstStyle/>
        <a:p>
          <a:endParaRPr lang="de-AT"/>
        </a:p>
      </dgm:t>
    </dgm:pt>
    <dgm:pt modelId="{98D55AFA-6849-4AA8-B8EE-E1152729C508}" type="sibTrans" cxnId="{B65E0B19-A674-46F4-B22A-8648FB4EA0C2}">
      <dgm:prSet/>
      <dgm:spPr/>
      <dgm:t>
        <a:bodyPr/>
        <a:lstStyle/>
        <a:p>
          <a:endParaRPr lang="de-AT"/>
        </a:p>
      </dgm:t>
    </dgm:pt>
    <dgm:pt modelId="{7D3F874D-68B7-425D-809D-8D06F929EB49}">
      <dgm:prSet/>
      <dgm:spPr/>
      <dgm:t>
        <a:bodyPr/>
        <a:lstStyle/>
        <a:p>
          <a:r>
            <a:rPr lang="de-AT" dirty="0"/>
            <a:t>Detaillierte Schilderung</a:t>
          </a:r>
        </a:p>
      </dgm:t>
    </dgm:pt>
    <dgm:pt modelId="{E54D1E1A-74C4-4585-9DAA-9EE2CF3D0AF5}" type="parTrans" cxnId="{68317068-E12A-47CD-8A0C-43CBB00165E6}">
      <dgm:prSet/>
      <dgm:spPr/>
      <dgm:t>
        <a:bodyPr/>
        <a:lstStyle/>
        <a:p>
          <a:endParaRPr lang="de-AT"/>
        </a:p>
      </dgm:t>
    </dgm:pt>
    <dgm:pt modelId="{B678D08E-DF15-47F5-A08D-273FC39FDD2B}" type="sibTrans" cxnId="{68317068-E12A-47CD-8A0C-43CBB00165E6}">
      <dgm:prSet/>
      <dgm:spPr/>
      <dgm:t>
        <a:bodyPr/>
        <a:lstStyle/>
        <a:p>
          <a:endParaRPr lang="de-AT"/>
        </a:p>
      </dgm:t>
    </dgm:pt>
    <dgm:pt modelId="{783BEE02-ED53-45AF-8624-609DF05E0146}">
      <dgm:prSet/>
      <dgm:spPr/>
      <dgm:t>
        <a:bodyPr/>
        <a:lstStyle/>
        <a:p>
          <a:r>
            <a:rPr lang="de-AT" dirty="0"/>
            <a:t>Auktoriale (weiß alles) oder neutrale Erzählhaltung</a:t>
          </a:r>
        </a:p>
      </dgm:t>
    </dgm:pt>
    <dgm:pt modelId="{E3806AE3-8975-4592-9926-610311DA6087}" type="parTrans" cxnId="{C3614F29-9969-49FC-8FD7-846769A92B59}">
      <dgm:prSet/>
      <dgm:spPr/>
      <dgm:t>
        <a:bodyPr/>
        <a:lstStyle/>
        <a:p>
          <a:endParaRPr lang="de-AT"/>
        </a:p>
      </dgm:t>
    </dgm:pt>
    <dgm:pt modelId="{4550978F-A883-472E-BB92-00B58086A742}" type="sibTrans" cxnId="{C3614F29-9969-49FC-8FD7-846769A92B59}">
      <dgm:prSet/>
      <dgm:spPr/>
      <dgm:t>
        <a:bodyPr/>
        <a:lstStyle/>
        <a:p>
          <a:endParaRPr lang="de-AT"/>
        </a:p>
      </dgm:t>
    </dgm:pt>
    <dgm:pt modelId="{8D16F60D-160E-47E4-B484-ECB81056CB0E}">
      <dgm:prSet/>
      <dgm:spPr/>
      <dgm:t>
        <a:bodyPr/>
        <a:lstStyle/>
        <a:p>
          <a:r>
            <a:rPr lang="de-AT" dirty="0"/>
            <a:t>Wichtiges Stilmittel: Humor</a:t>
          </a:r>
        </a:p>
      </dgm:t>
    </dgm:pt>
    <dgm:pt modelId="{882F45AA-E2C0-41F8-96D7-1E40D6A86A22}" type="parTrans" cxnId="{62149269-D6A4-45C0-AB30-0D9B8063468B}">
      <dgm:prSet/>
      <dgm:spPr/>
      <dgm:t>
        <a:bodyPr/>
        <a:lstStyle/>
        <a:p>
          <a:endParaRPr lang="de-AT"/>
        </a:p>
      </dgm:t>
    </dgm:pt>
    <dgm:pt modelId="{D72E6443-6FBF-4E74-AE4A-29B9B606A34C}" type="sibTrans" cxnId="{62149269-D6A4-45C0-AB30-0D9B8063468B}">
      <dgm:prSet/>
      <dgm:spPr/>
      <dgm:t>
        <a:bodyPr/>
        <a:lstStyle/>
        <a:p>
          <a:endParaRPr lang="de-AT"/>
        </a:p>
      </dgm:t>
    </dgm:pt>
    <dgm:pt modelId="{44877523-BE4E-4668-AC74-FC119292D329}" type="pres">
      <dgm:prSet presAssocID="{07D14267-F2E8-4859-BFB9-7C1107A83E0D}" presName="Name0" presStyleCnt="0">
        <dgm:presLayoutVars>
          <dgm:dir/>
          <dgm:resizeHandles val="exact"/>
        </dgm:presLayoutVars>
      </dgm:prSet>
      <dgm:spPr/>
    </dgm:pt>
    <dgm:pt modelId="{4848048E-5E54-4AF1-9303-1A70E1A0BFA9}" type="pres">
      <dgm:prSet presAssocID="{2D3A50D4-9FE2-449D-A4A2-D53F9D604158}" presName="node" presStyleLbl="node1" presStyleIdx="0" presStyleCnt="1">
        <dgm:presLayoutVars>
          <dgm:bulletEnabled val="1"/>
        </dgm:presLayoutVars>
      </dgm:prSet>
      <dgm:spPr/>
    </dgm:pt>
  </dgm:ptLst>
  <dgm:cxnLst>
    <dgm:cxn modelId="{A445A617-333D-4056-AFE5-AA603DB94E82}" type="presOf" srcId="{7D3F874D-68B7-425D-809D-8D06F929EB49}" destId="{4848048E-5E54-4AF1-9303-1A70E1A0BFA9}" srcOrd="0" destOrd="1" presId="urn:microsoft.com/office/officeart/2005/8/layout/process1"/>
    <dgm:cxn modelId="{CADDBC17-61DF-4D57-9D5D-C1FAA05AC321}" type="presOf" srcId="{783BEE02-ED53-45AF-8624-609DF05E0146}" destId="{4848048E-5E54-4AF1-9303-1A70E1A0BFA9}" srcOrd="0" destOrd="2" presId="urn:microsoft.com/office/officeart/2005/8/layout/process1"/>
    <dgm:cxn modelId="{B65E0B19-A674-46F4-B22A-8648FB4EA0C2}" srcId="{07D14267-F2E8-4859-BFB9-7C1107A83E0D}" destId="{2D3A50D4-9FE2-449D-A4A2-D53F9D604158}" srcOrd="0" destOrd="0" parTransId="{B288EC97-F830-423A-9327-A4AC0B7F9608}" sibTransId="{98D55AFA-6849-4AA8-B8EE-E1152729C508}"/>
    <dgm:cxn modelId="{C3614F29-9969-49FC-8FD7-846769A92B59}" srcId="{2D3A50D4-9FE2-449D-A4A2-D53F9D604158}" destId="{783BEE02-ED53-45AF-8624-609DF05E0146}" srcOrd="1" destOrd="0" parTransId="{E3806AE3-8975-4592-9926-610311DA6087}" sibTransId="{4550978F-A883-472E-BB92-00B58086A742}"/>
    <dgm:cxn modelId="{68317068-E12A-47CD-8A0C-43CBB00165E6}" srcId="{2D3A50D4-9FE2-449D-A4A2-D53F9D604158}" destId="{7D3F874D-68B7-425D-809D-8D06F929EB49}" srcOrd="0" destOrd="0" parTransId="{E54D1E1A-74C4-4585-9DAA-9EE2CF3D0AF5}" sibTransId="{B678D08E-DF15-47F5-A08D-273FC39FDD2B}"/>
    <dgm:cxn modelId="{62149269-D6A4-45C0-AB30-0D9B8063468B}" srcId="{2D3A50D4-9FE2-449D-A4A2-D53F9D604158}" destId="{8D16F60D-160E-47E4-B484-ECB81056CB0E}" srcOrd="2" destOrd="0" parTransId="{882F45AA-E2C0-41F8-96D7-1E40D6A86A22}" sibTransId="{D72E6443-6FBF-4E74-AE4A-29B9B606A34C}"/>
    <dgm:cxn modelId="{E9EFB473-3C26-4276-A7EC-534ABCE46ECE}" type="presOf" srcId="{2D3A50D4-9FE2-449D-A4A2-D53F9D604158}" destId="{4848048E-5E54-4AF1-9303-1A70E1A0BFA9}" srcOrd="0" destOrd="0" presId="urn:microsoft.com/office/officeart/2005/8/layout/process1"/>
    <dgm:cxn modelId="{127DD28A-922B-460F-8013-9E3883FFEBB2}" type="presOf" srcId="{07D14267-F2E8-4859-BFB9-7C1107A83E0D}" destId="{44877523-BE4E-4668-AC74-FC119292D329}" srcOrd="0" destOrd="0" presId="urn:microsoft.com/office/officeart/2005/8/layout/process1"/>
    <dgm:cxn modelId="{84A04AF3-845B-41CC-8D37-863CBE3BD8FD}" type="presOf" srcId="{8D16F60D-160E-47E4-B484-ECB81056CB0E}" destId="{4848048E-5E54-4AF1-9303-1A70E1A0BFA9}" srcOrd="0" destOrd="3" presId="urn:microsoft.com/office/officeart/2005/8/layout/process1"/>
    <dgm:cxn modelId="{8A329996-0A62-40C5-BCAB-71CB710C0234}" type="presParOf" srcId="{44877523-BE4E-4668-AC74-FC119292D329}" destId="{4848048E-5E54-4AF1-9303-1A70E1A0BFA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8A90D4-9DE9-4E52-A859-3A42DD30B6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8D98D18-AFBB-463B-9138-0AF45582FBEC}">
      <dgm:prSet custT="1"/>
      <dgm:spPr/>
      <dgm:t>
        <a:bodyPr/>
        <a:lstStyle/>
        <a:p>
          <a:r>
            <a:rPr lang="de-AT" sz="3700" dirty="0"/>
            <a:t>Naturalismus</a:t>
          </a:r>
        </a:p>
      </dgm:t>
    </dgm:pt>
    <dgm:pt modelId="{3E269457-1E47-4441-A653-6759062561CC}" type="parTrans" cxnId="{EBC8C2A3-A3E1-491B-9E91-34BAC0306E1B}">
      <dgm:prSet/>
      <dgm:spPr/>
      <dgm:t>
        <a:bodyPr/>
        <a:lstStyle/>
        <a:p>
          <a:endParaRPr lang="de-AT"/>
        </a:p>
      </dgm:t>
    </dgm:pt>
    <dgm:pt modelId="{53A49C55-BB73-4C4B-A700-132FFB813728}" type="sibTrans" cxnId="{EBC8C2A3-A3E1-491B-9E91-34BAC0306E1B}">
      <dgm:prSet/>
      <dgm:spPr/>
      <dgm:t>
        <a:bodyPr/>
        <a:lstStyle/>
        <a:p>
          <a:endParaRPr lang="de-AT"/>
        </a:p>
      </dgm:t>
    </dgm:pt>
    <dgm:pt modelId="{37B84806-ED4D-471F-BA29-12EA0845C4C5}">
      <dgm:prSet custT="1"/>
      <dgm:spPr/>
      <dgm:t>
        <a:bodyPr/>
        <a:lstStyle/>
        <a:p>
          <a:r>
            <a:rPr lang="de-AT" sz="2900" dirty="0"/>
            <a:t>Kaum Details </a:t>
          </a:r>
          <a:r>
            <a:rPr lang="de-AT" sz="2900" dirty="0">
              <a:sym typeface="Wingdings" panose="05000000000000000000" pitchFamily="2" charset="2"/>
            </a:rPr>
            <a:t></a:t>
          </a:r>
          <a:r>
            <a:rPr lang="de-AT" sz="2900" dirty="0"/>
            <a:t> Hässliches unterstreichen</a:t>
          </a:r>
        </a:p>
      </dgm:t>
    </dgm:pt>
    <dgm:pt modelId="{A413AFA2-8BB5-42C1-AEC3-29AC9EFA821B}" type="parTrans" cxnId="{359A4456-ABC4-44C8-881D-C52ADE79CD30}">
      <dgm:prSet/>
      <dgm:spPr/>
      <dgm:t>
        <a:bodyPr/>
        <a:lstStyle/>
        <a:p>
          <a:endParaRPr lang="de-AT"/>
        </a:p>
      </dgm:t>
    </dgm:pt>
    <dgm:pt modelId="{FB59341A-35A8-443C-886C-7D69DB3CFFDB}" type="sibTrans" cxnId="{359A4456-ABC4-44C8-881D-C52ADE79CD30}">
      <dgm:prSet/>
      <dgm:spPr/>
      <dgm:t>
        <a:bodyPr/>
        <a:lstStyle/>
        <a:p>
          <a:endParaRPr lang="de-AT"/>
        </a:p>
      </dgm:t>
    </dgm:pt>
    <dgm:pt modelId="{77CF0E8C-05E5-47DC-8453-09B1C65F42FF}">
      <dgm:prSet custT="1"/>
      <dgm:spPr/>
      <dgm:t>
        <a:bodyPr/>
        <a:lstStyle/>
        <a:p>
          <a:r>
            <a:rPr lang="de-AT" sz="2900" dirty="0"/>
            <a:t>Erzählzeit == erzählte Zeit</a:t>
          </a:r>
        </a:p>
      </dgm:t>
    </dgm:pt>
    <dgm:pt modelId="{4D692FB8-3A05-47CD-88BD-A96E607872A9}" type="parTrans" cxnId="{22C5D3FE-7D54-4B4F-BFB1-56DFDEAE5C7B}">
      <dgm:prSet/>
      <dgm:spPr/>
    </dgm:pt>
    <dgm:pt modelId="{A09308EA-BAB0-458B-B9AB-99A5692258ED}" type="sibTrans" cxnId="{22C5D3FE-7D54-4B4F-BFB1-56DFDEAE5C7B}">
      <dgm:prSet/>
      <dgm:spPr/>
    </dgm:pt>
    <dgm:pt modelId="{C1DD556D-E8D4-44E6-9B47-180CC54FF95D}" type="pres">
      <dgm:prSet presAssocID="{928A90D4-9DE9-4E52-A859-3A42DD30B645}" presName="Name0" presStyleCnt="0">
        <dgm:presLayoutVars>
          <dgm:dir/>
          <dgm:resizeHandles val="exact"/>
        </dgm:presLayoutVars>
      </dgm:prSet>
      <dgm:spPr/>
    </dgm:pt>
    <dgm:pt modelId="{326EA01F-678A-4EA0-BB87-6EC91C0422AE}" type="pres">
      <dgm:prSet presAssocID="{48D98D18-AFBB-463B-9138-0AF45582FBEC}" presName="node" presStyleLbl="node1" presStyleIdx="0" presStyleCnt="1">
        <dgm:presLayoutVars>
          <dgm:bulletEnabled val="1"/>
        </dgm:presLayoutVars>
      </dgm:prSet>
      <dgm:spPr/>
    </dgm:pt>
  </dgm:ptLst>
  <dgm:cxnLst>
    <dgm:cxn modelId="{38A7E766-135F-4251-A462-009A2AB0DDF0}" type="presOf" srcId="{77CF0E8C-05E5-47DC-8453-09B1C65F42FF}" destId="{326EA01F-678A-4EA0-BB87-6EC91C0422AE}" srcOrd="0" destOrd="2" presId="urn:microsoft.com/office/officeart/2005/8/layout/process1"/>
    <dgm:cxn modelId="{359A4456-ABC4-44C8-881D-C52ADE79CD30}" srcId="{48D98D18-AFBB-463B-9138-0AF45582FBEC}" destId="{37B84806-ED4D-471F-BA29-12EA0845C4C5}" srcOrd="0" destOrd="0" parTransId="{A413AFA2-8BB5-42C1-AEC3-29AC9EFA821B}" sibTransId="{FB59341A-35A8-443C-886C-7D69DB3CFFDB}"/>
    <dgm:cxn modelId="{4A36EE96-4F2C-40A9-97D1-914A87AD3467}" type="presOf" srcId="{48D98D18-AFBB-463B-9138-0AF45582FBEC}" destId="{326EA01F-678A-4EA0-BB87-6EC91C0422AE}" srcOrd="0" destOrd="0" presId="urn:microsoft.com/office/officeart/2005/8/layout/process1"/>
    <dgm:cxn modelId="{EBC8C2A3-A3E1-491B-9E91-34BAC0306E1B}" srcId="{928A90D4-9DE9-4E52-A859-3A42DD30B645}" destId="{48D98D18-AFBB-463B-9138-0AF45582FBEC}" srcOrd="0" destOrd="0" parTransId="{3E269457-1E47-4441-A653-6759062561CC}" sibTransId="{53A49C55-BB73-4C4B-A700-132FFB813728}"/>
    <dgm:cxn modelId="{EEC529A4-9831-4FA8-9478-0E220403B504}" type="presOf" srcId="{928A90D4-9DE9-4E52-A859-3A42DD30B645}" destId="{C1DD556D-E8D4-44E6-9B47-180CC54FF95D}" srcOrd="0" destOrd="0" presId="urn:microsoft.com/office/officeart/2005/8/layout/process1"/>
    <dgm:cxn modelId="{6E7D2CEC-FE93-4190-A469-3AB4D65F339C}" type="presOf" srcId="{37B84806-ED4D-471F-BA29-12EA0845C4C5}" destId="{326EA01F-678A-4EA0-BB87-6EC91C0422AE}" srcOrd="0" destOrd="1" presId="urn:microsoft.com/office/officeart/2005/8/layout/process1"/>
    <dgm:cxn modelId="{22C5D3FE-7D54-4B4F-BFB1-56DFDEAE5C7B}" srcId="{48D98D18-AFBB-463B-9138-0AF45582FBEC}" destId="{77CF0E8C-05E5-47DC-8453-09B1C65F42FF}" srcOrd="1" destOrd="0" parTransId="{4D692FB8-3A05-47CD-88BD-A96E607872A9}" sibTransId="{A09308EA-BAB0-458B-B9AB-99A5692258ED}"/>
    <dgm:cxn modelId="{7F99E0C3-3853-4967-8079-D737DD56A73B}" type="presParOf" srcId="{C1DD556D-E8D4-44E6-9B47-180CC54FF95D}" destId="{326EA01F-678A-4EA0-BB87-6EC91C0422A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CA79D2-1C11-4548-90BC-CA096D0C26D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BAAFEF8-90E4-4088-B66E-E5CA2C1ACEB0}">
      <dgm:prSet custT="1"/>
      <dgm:spPr/>
      <dgm:t>
        <a:bodyPr/>
        <a:lstStyle/>
        <a:p>
          <a:r>
            <a:rPr lang="de-AT" sz="3700" dirty="0"/>
            <a:t>Realismus</a:t>
          </a:r>
        </a:p>
      </dgm:t>
    </dgm:pt>
    <dgm:pt modelId="{20E520D3-D36E-4FD8-AEC6-98C2FC0AE8DB}" type="parTrans" cxnId="{031E2F33-6D7F-4261-A9FC-B0C7A3389300}">
      <dgm:prSet/>
      <dgm:spPr/>
      <dgm:t>
        <a:bodyPr/>
        <a:lstStyle/>
        <a:p>
          <a:endParaRPr lang="de-AT"/>
        </a:p>
      </dgm:t>
    </dgm:pt>
    <dgm:pt modelId="{0CF36C11-5EFC-4E58-822D-89AC97EDAF8A}" type="sibTrans" cxnId="{031E2F33-6D7F-4261-A9FC-B0C7A3389300}">
      <dgm:prSet/>
      <dgm:spPr/>
      <dgm:t>
        <a:bodyPr/>
        <a:lstStyle/>
        <a:p>
          <a:endParaRPr lang="de-AT"/>
        </a:p>
      </dgm:t>
    </dgm:pt>
    <dgm:pt modelId="{79820013-7047-4A59-AF13-5197DB9636EB}">
      <dgm:prSet custT="1"/>
      <dgm:spPr/>
      <dgm:t>
        <a:bodyPr/>
        <a:lstStyle/>
        <a:p>
          <a:r>
            <a:rPr lang="de-AT" sz="2800" dirty="0"/>
            <a:t>Wirklichkeit wird poetisiert</a:t>
          </a:r>
        </a:p>
      </dgm:t>
    </dgm:pt>
    <dgm:pt modelId="{1486DDC8-1D1E-495B-B088-C8461E0843CE}" type="parTrans" cxnId="{3A11CA4A-A4F7-417A-B05C-2D3A77FF7AF3}">
      <dgm:prSet/>
      <dgm:spPr/>
      <dgm:t>
        <a:bodyPr/>
        <a:lstStyle/>
        <a:p>
          <a:endParaRPr lang="de-AT"/>
        </a:p>
      </dgm:t>
    </dgm:pt>
    <dgm:pt modelId="{1585E60B-219B-446A-B4FD-22ABD274DF94}" type="sibTrans" cxnId="{3A11CA4A-A4F7-417A-B05C-2D3A77FF7AF3}">
      <dgm:prSet/>
      <dgm:spPr/>
      <dgm:t>
        <a:bodyPr/>
        <a:lstStyle/>
        <a:p>
          <a:endParaRPr lang="de-AT"/>
        </a:p>
      </dgm:t>
    </dgm:pt>
    <dgm:pt modelId="{2F6CF16C-290F-442A-B0C5-BAD82F90615E}">
      <dgm:prSet custT="1"/>
      <dgm:spPr/>
      <dgm:t>
        <a:bodyPr/>
        <a:lstStyle/>
        <a:p>
          <a:r>
            <a:rPr lang="de-AT" sz="2800" dirty="0"/>
            <a:t>Bevorzugte Formen: Ballanden &amp; Dinggedicht</a:t>
          </a:r>
        </a:p>
      </dgm:t>
    </dgm:pt>
    <dgm:pt modelId="{746C29A1-6A85-474B-91A4-6AFDC3EE7626}" type="parTrans" cxnId="{342F251A-3AC8-487A-B4D1-98CA3352ACAA}">
      <dgm:prSet/>
      <dgm:spPr/>
      <dgm:t>
        <a:bodyPr/>
        <a:lstStyle/>
        <a:p>
          <a:endParaRPr lang="de-AT"/>
        </a:p>
      </dgm:t>
    </dgm:pt>
    <dgm:pt modelId="{CBD3DBC3-E98F-4446-ABF1-4898B23B3856}" type="sibTrans" cxnId="{342F251A-3AC8-487A-B4D1-98CA3352ACAA}">
      <dgm:prSet/>
      <dgm:spPr/>
      <dgm:t>
        <a:bodyPr/>
        <a:lstStyle/>
        <a:p>
          <a:endParaRPr lang="de-AT"/>
        </a:p>
      </dgm:t>
    </dgm:pt>
    <dgm:pt modelId="{5E2FC011-070D-4E25-96F4-56098D8C7A01}" type="pres">
      <dgm:prSet presAssocID="{7BCA79D2-1C11-4548-90BC-CA096D0C26DB}" presName="linear" presStyleCnt="0">
        <dgm:presLayoutVars>
          <dgm:dir/>
          <dgm:animLvl val="lvl"/>
          <dgm:resizeHandles val="exact"/>
        </dgm:presLayoutVars>
      </dgm:prSet>
      <dgm:spPr/>
    </dgm:pt>
    <dgm:pt modelId="{3AD248F3-8B0B-4007-AF5D-EAB2E18B070D}" type="pres">
      <dgm:prSet presAssocID="{4BAAFEF8-90E4-4088-B66E-E5CA2C1ACEB0}" presName="parentLin" presStyleCnt="0"/>
      <dgm:spPr/>
    </dgm:pt>
    <dgm:pt modelId="{668F9501-9DAA-42B7-BAD3-7DFD28C164B5}" type="pres">
      <dgm:prSet presAssocID="{4BAAFEF8-90E4-4088-B66E-E5CA2C1ACEB0}" presName="parentLeftMargin" presStyleLbl="node1" presStyleIdx="0" presStyleCnt="1"/>
      <dgm:spPr/>
    </dgm:pt>
    <dgm:pt modelId="{CEB96B01-99CC-46FA-85F1-152411B60B79}" type="pres">
      <dgm:prSet presAssocID="{4BAAFEF8-90E4-4088-B66E-E5CA2C1ACE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C115C6C-7DFB-40F0-BAE0-77A7949BF79B}" type="pres">
      <dgm:prSet presAssocID="{4BAAFEF8-90E4-4088-B66E-E5CA2C1ACEB0}" presName="negativeSpace" presStyleCnt="0"/>
      <dgm:spPr/>
    </dgm:pt>
    <dgm:pt modelId="{6EB4908B-9B52-476A-9143-553E1C032DF3}" type="pres">
      <dgm:prSet presAssocID="{4BAAFEF8-90E4-4088-B66E-E5CA2C1ACEB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5656B17-9E64-4897-856C-D17EA2E44CB3}" type="presOf" srcId="{4BAAFEF8-90E4-4088-B66E-E5CA2C1ACEB0}" destId="{668F9501-9DAA-42B7-BAD3-7DFD28C164B5}" srcOrd="0" destOrd="0" presId="urn:microsoft.com/office/officeart/2005/8/layout/list1"/>
    <dgm:cxn modelId="{342F251A-3AC8-487A-B4D1-98CA3352ACAA}" srcId="{4BAAFEF8-90E4-4088-B66E-E5CA2C1ACEB0}" destId="{2F6CF16C-290F-442A-B0C5-BAD82F90615E}" srcOrd="1" destOrd="0" parTransId="{746C29A1-6A85-474B-91A4-6AFDC3EE7626}" sibTransId="{CBD3DBC3-E98F-4446-ABF1-4898B23B3856}"/>
    <dgm:cxn modelId="{35AA531E-A1E6-4748-817F-FAFCF7BD3D2F}" type="presOf" srcId="{4BAAFEF8-90E4-4088-B66E-E5CA2C1ACEB0}" destId="{CEB96B01-99CC-46FA-85F1-152411B60B79}" srcOrd="1" destOrd="0" presId="urn:microsoft.com/office/officeart/2005/8/layout/list1"/>
    <dgm:cxn modelId="{031E2F33-6D7F-4261-A9FC-B0C7A3389300}" srcId="{7BCA79D2-1C11-4548-90BC-CA096D0C26DB}" destId="{4BAAFEF8-90E4-4088-B66E-E5CA2C1ACEB0}" srcOrd="0" destOrd="0" parTransId="{20E520D3-D36E-4FD8-AEC6-98C2FC0AE8DB}" sibTransId="{0CF36C11-5EFC-4E58-822D-89AC97EDAF8A}"/>
    <dgm:cxn modelId="{AF99B742-74AC-4CD4-85EF-FB8DFDFEEDBE}" type="presOf" srcId="{79820013-7047-4A59-AF13-5197DB9636EB}" destId="{6EB4908B-9B52-476A-9143-553E1C032DF3}" srcOrd="0" destOrd="0" presId="urn:microsoft.com/office/officeart/2005/8/layout/list1"/>
    <dgm:cxn modelId="{7B137849-69C4-441C-A205-1C8A58300521}" type="presOf" srcId="{7BCA79D2-1C11-4548-90BC-CA096D0C26DB}" destId="{5E2FC011-070D-4E25-96F4-56098D8C7A01}" srcOrd="0" destOrd="0" presId="urn:microsoft.com/office/officeart/2005/8/layout/list1"/>
    <dgm:cxn modelId="{3A11CA4A-A4F7-417A-B05C-2D3A77FF7AF3}" srcId="{4BAAFEF8-90E4-4088-B66E-E5CA2C1ACEB0}" destId="{79820013-7047-4A59-AF13-5197DB9636EB}" srcOrd="0" destOrd="0" parTransId="{1486DDC8-1D1E-495B-B088-C8461E0843CE}" sibTransId="{1585E60B-219B-446A-B4FD-22ABD274DF94}"/>
    <dgm:cxn modelId="{F037B47E-B7DF-4551-8DBD-F40CB3212C4F}" type="presOf" srcId="{2F6CF16C-290F-442A-B0C5-BAD82F90615E}" destId="{6EB4908B-9B52-476A-9143-553E1C032DF3}" srcOrd="0" destOrd="1" presId="urn:microsoft.com/office/officeart/2005/8/layout/list1"/>
    <dgm:cxn modelId="{99F62FDA-CFDA-49CA-B609-85A92E7A81B5}" type="presParOf" srcId="{5E2FC011-070D-4E25-96F4-56098D8C7A01}" destId="{3AD248F3-8B0B-4007-AF5D-EAB2E18B070D}" srcOrd="0" destOrd="0" presId="urn:microsoft.com/office/officeart/2005/8/layout/list1"/>
    <dgm:cxn modelId="{ABE9A930-70B1-464F-BC09-B43BE3FC89EA}" type="presParOf" srcId="{3AD248F3-8B0B-4007-AF5D-EAB2E18B070D}" destId="{668F9501-9DAA-42B7-BAD3-7DFD28C164B5}" srcOrd="0" destOrd="0" presId="urn:microsoft.com/office/officeart/2005/8/layout/list1"/>
    <dgm:cxn modelId="{9F63D8F0-ABA8-4B1D-9DF1-4AB3153863E1}" type="presParOf" srcId="{3AD248F3-8B0B-4007-AF5D-EAB2E18B070D}" destId="{CEB96B01-99CC-46FA-85F1-152411B60B79}" srcOrd="1" destOrd="0" presId="urn:microsoft.com/office/officeart/2005/8/layout/list1"/>
    <dgm:cxn modelId="{EA5EB46A-52EE-4B96-8ED5-DCBF2FECAF53}" type="presParOf" srcId="{5E2FC011-070D-4E25-96F4-56098D8C7A01}" destId="{3C115C6C-7DFB-40F0-BAE0-77A7949BF79B}" srcOrd="1" destOrd="0" presId="urn:microsoft.com/office/officeart/2005/8/layout/list1"/>
    <dgm:cxn modelId="{6C2EEB35-F63A-40A3-828A-CDDA657C6353}" type="presParOf" srcId="{5E2FC011-070D-4E25-96F4-56098D8C7A01}" destId="{6EB4908B-9B52-476A-9143-553E1C032D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F5CAAD-4E5D-496B-A567-B3A6B6974D3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AT"/>
        </a:p>
      </dgm:t>
    </dgm:pt>
    <dgm:pt modelId="{70D44638-3B08-4991-81AD-2D71820C673A}">
      <dgm:prSet custT="1"/>
      <dgm:spPr/>
      <dgm:t>
        <a:bodyPr/>
        <a:lstStyle/>
        <a:p>
          <a:r>
            <a:rPr lang="de-AT" sz="3700" dirty="0"/>
            <a:t>Naturalismus</a:t>
          </a:r>
        </a:p>
      </dgm:t>
    </dgm:pt>
    <dgm:pt modelId="{082D9D51-6205-4F62-B7C0-8900ECD43EE6}" type="parTrans" cxnId="{1D6F42CE-1430-410D-A75F-E3BB7851484C}">
      <dgm:prSet/>
      <dgm:spPr/>
      <dgm:t>
        <a:bodyPr/>
        <a:lstStyle/>
        <a:p>
          <a:endParaRPr lang="de-AT"/>
        </a:p>
      </dgm:t>
    </dgm:pt>
    <dgm:pt modelId="{35FE849F-A607-4453-85BB-14352B7163C2}" type="sibTrans" cxnId="{1D6F42CE-1430-410D-A75F-E3BB7851484C}">
      <dgm:prSet/>
      <dgm:spPr/>
      <dgm:t>
        <a:bodyPr/>
        <a:lstStyle/>
        <a:p>
          <a:endParaRPr lang="de-AT"/>
        </a:p>
      </dgm:t>
    </dgm:pt>
    <dgm:pt modelId="{5296FE75-B2DE-4E8C-B291-D38B14DC0A3E}">
      <dgm:prSet custT="1"/>
      <dgm:spPr/>
      <dgm:t>
        <a:bodyPr/>
        <a:lstStyle/>
        <a:p>
          <a:r>
            <a:rPr lang="de-AT" sz="2800" dirty="0"/>
            <a:t>Thema: Hässlichkeit der Großstadt</a:t>
          </a:r>
        </a:p>
      </dgm:t>
    </dgm:pt>
    <dgm:pt modelId="{07B3E734-1A30-43E4-B1D6-D24B8E960985}" type="parTrans" cxnId="{EA959E8F-1357-4906-A7C4-8B0E756585FC}">
      <dgm:prSet/>
      <dgm:spPr/>
      <dgm:t>
        <a:bodyPr/>
        <a:lstStyle/>
        <a:p>
          <a:endParaRPr lang="de-AT"/>
        </a:p>
      </dgm:t>
    </dgm:pt>
    <dgm:pt modelId="{BCC36EA1-2DA1-4472-86F5-8A1968228690}" type="sibTrans" cxnId="{EA959E8F-1357-4906-A7C4-8B0E756585FC}">
      <dgm:prSet/>
      <dgm:spPr/>
      <dgm:t>
        <a:bodyPr/>
        <a:lstStyle/>
        <a:p>
          <a:endParaRPr lang="de-AT"/>
        </a:p>
      </dgm:t>
    </dgm:pt>
    <dgm:pt modelId="{55F3171A-A43B-4713-88FC-961245F73859}">
      <dgm:prSet custT="1"/>
      <dgm:spPr/>
      <dgm:t>
        <a:bodyPr/>
        <a:lstStyle/>
        <a:p>
          <a:r>
            <a:rPr lang="de-AT" sz="2800" dirty="0"/>
            <a:t>Gedichte erstmals zentriert gedruckt</a:t>
          </a:r>
        </a:p>
      </dgm:t>
    </dgm:pt>
    <dgm:pt modelId="{651FED82-8FC8-4019-9FBF-C8A4A813C4A3}" type="parTrans" cxnId="{FFBAA76B-D87C-423D-9823-766B050525CD}">
      <dgm:prSet/>
      <dgm:spPr/>
      <dgm:t>
        <a:bodyPr/>
        <a:lstStyle/>
        <a:p>
          <a:endParaRPr lang="de-AT"/>
        </a:p>
      </dgm:t>
    </dgm:pt>
    <dgm:pt modelId="{8DD204DB-9498-4BDD-95B2-846C99110485}" type="sibTrans" cxnId="{FFBAA76B-D87C-423D-9823-766B050525CD}">
      <dgm:prSet/>
      <dgm:spPr/>
      <dgm:t>
        <a:bodyPr/>
        <a:lstStyle/>
        <a:p>
          <a:endParaRPr lang="de-AT"/>
        </a:p>
      </dgm:t>
    </dgm:pt>
    <dgm:pt modelId="{9C5BC251-E0B3-4C83-A116-5D740AD3F7A0}" type="pres">
      <dgm:prSet presAssocID="{3DF5CAAD-4E5D-496B-A567-B3A6B6974D38}" presName="linear" presStyleCnt="0">
        <dgm:presLayoutVars>
          <dgm:dir/>
          <dgm:animLvl val="lvl"/>
          <dgm:resizeHandles val="exact"/>
        </dgm:presLayoutVars>
      </dgm:prSet>
      <dgm:spPr/>
    </dgm:pt>
    <dgm:pt modelId="{43C7FA69-AF70-4BFB-851E-4BDE7D84A3C1}" type="pres">
      <dgm:prSet presAssocID="{70D44638-3B08-4991-81AD-2D71820C673A}" presName="parentLin" presStyleCnt="0"/>
      <dgm:spPr/>
    </dgm:pt>
    <dgm:pt modelId="{1E08FCB8-8292-486A-BFA4-3BB4D6CAC35B}" type="pres">
      <dgm:prSet presAssocID="{70D44638-3B08-4991-81AD-2D71820C673A}" presName="parentLeftMargin" presStyleLbl="node1" presStyleIdx="0" presStyleCnt="1"/>
      <dgm:spPr/>
    </dgm:pt>
    <dgm:pt modelId="{65BF0EC0-38FA-458A-845B-222738D4C1E9}" type="pres">
      <dgm:prSet presAssocID="{70D44638-3B08-4991-81AD-2D71820C673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A626C73-431C-4F63-AD13-7D976179814B}" type="pres">
      <dgm:prSet presAssocID="{70D44638-3B08-4991-81AD-2D71820C673A}" presName="negativeSpace" presStyleCnt="0"/>
      <dgm:spPr/>
    </dgm:pt>
    <dgm:pt modelId="{9E6618C2-1DA0-4F21-BF14-C03915CC57BD}" type="pres">
      <dgm:prSet presAssocID="{70D44638-3B08-4991-81AD-2D71820C673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0AE3F01-878D-4DAB-AAC1-31B8A5CECC87}" type="presOf" srcId="{5296FE75-B2DE-4E8C-B291-D38B14DC0A3E}" destId="{9E6618C2-1DA0-4F21-BF14-C03915CC57BD}" srcOrd="0" destOrd="0" presId="urn:microsoft.com/office/officeart/2005/8/layout/list1"/>
    <dgm:cxn modelId="{A7630F13-F0ED-4FB8-9BA5-1653CCF0EFE5}" type="presOf" srcId="{70D44638-3B08-4991-81AD-2D71820C673A}" destId="{65BF0EC0-38FA-458A-845B-222738D4C1E9}" srcOrd="1" destOrd="0" presId="urn:microsoft.com/office/officeart/2005/8/layout/list1"/>
    <dgm:cxn modelId="{7CD86363-7228-470D-A5E4-8CFA94915B04}" type="presOf" srcId="{3DF5CAAD-4E5D-496B-A567-B3A6B6974D38}" destId="{9C5BC251-E0B3-4C83-A116-5D740AD3F7A0}" srcOrd="0" destOrd="0" presId="urn:microsoft.com/office/officeart/2005/8/layout/list1"/>
    <dgm:cxn modelId="{FFBAA76B-D87C-423D-9823-766B050525CD}" srcId="{70D44638-3B08-4991-81AD-2D71820C673A}" destId="{55F3171A-A43B-4713-88FC-961245F73859}" srcOrd="1" destOrd="0" parTransId="{651FED82-8FC8-4019-9FBF-C8A4A813C4A3}" sibTransId="{8DD204DB-9498-4BDD-95B2-846C99110485}"/>
    <dgm:cxn modelId="{AA35F456-D89A-43D1-A4B8-DE837EAFEF57}" type="presOf" srcId="{70D44638-3B08-4991-81AD-2D71820C673A}" destId="{1E08FCB8-8292-486A-BFA4-3BB4D6CAC35B}" srcOrd="0" destOrd="0" presId="urn:microsoft.com/office/officeart/2005/8/layout/list1"/>
    <dgm:cxn modelId="{EA959E8F-1357-4906-A7C4-8B0E756585FC}" srcId="{70D44638-3B08-4991-81AD-2D71820C673A}" destId="{5296FE75-B2DE-4E8C-B291-D38B14DC0A3E}" srcOrd="0" destOrd="0" parTransId="{07B3E734-1A30-43E4-B1D6-D24B8E960985}" sibTransId="{BCC36EA1-2DA1-4472-86F5-8A1968228690}"/>
    <dgm:cxn modelId="{D99822B7-3562-424E-AE6B-510CC7726477}" type="presOf" srcId="{55F3171A-A43B-4713-88FC-961245F73859}" destId="{9E6618C2-1DA0-4F21-BF14-C03915CC57BD}" srcOrd="0" destOrd="1" presId="urn:microsoft.com/office/officeart/2005/8/layout/list1"/>
    <dgm:cxn modelId="{1D6F42CE-1430-410D-A75F-E3BB7851484C}" srcId="{3DF5CAAD-4E5D-496B-A567-B3A6B6974D38}" destId="{70D44638-3B08-4991-81AD-2D71820C673A}" srcOrd="0" destOrd="0" parTransId="{082D9D51-6205-4F62-B7C0-8900ECD43EE6}" sibTransId="{35FE849F-A607-4453-85BB-14352B7163C2}"/>
    <dgm:cxn modelId="{4CD4739D-6EEA-4C4A-BFB4-EF6A0A7F7B48}" type="presParOf" srcId="{9C5BC251-E0B3-4C83-A116-5D740AD3F7A0}" destId="{43C7FA69-AF70-4BFB-851E-4BDE7D84A3C1}" srcOrd="0" destOrd="0" presId="urn:microsoft.com/office/officeart/2005/8/layout/list1"/>
    <dgm:cxn modelId="{01FCBBB0-EE9A-415D-8611-A3DFD82C3977}" type="presParOf" srcId="{43C7FA69-AF70-4BFB-851E-4BDE7D84A3C1}" destId="{1E08FCB8-8292-486A-BFA4-3BB4D6CAC35B}" srcOrd="0" destOrd="0" presId="urn:microsoft.com/office/officeart/2005/8/layout/list1"/>
    <dgm:cxn modelId="{569AD173-D0B1-4D2C-AC9E-1338F4D2A847}" type="presParOf" srcId="{43C7FA69-AF70-4BFB-851E-4BDE7D84A3C1}" destId="{65BF0EC0-38FA-458A-845B-222738D4C1E9}" srcOrd="1" destOrd="0" presId="urn:microsoft.com/office/officeart/2005/8/layout/list1"/>
    <dgm:cxn modelId="{B1C69822-823C-4EF4-B78A-46281A0468ED}" type="presParOf" srcId="{9C5BC251-E0B3-4C83-A116-5D740AD3F7A0}" destId="{5A626C73-431C-4F63-AD13-7D976179814B}" srcOrd="1" destOrd="0" presId="urn:microsoft.com/office/officeart/2005/8/layout/list1"/>
    <dgm:cxn modelId="{4455EF57-6878-4BC2-A7CE-3B7DFCA7ED6C}" type="presParOf" srcId="{9C5BC251-E0B3-4C83-A116-5D740AD3F7A0}" destId="{9E6618C2-1DA0-4F21-BF14-C03915CC57B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94A80F-5055-4E62-AAB9-51293CB6BC6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AT"/>
        </a:p>
      </dgm:t>
    </dgm:pt>
    <dgm:pt modelId="{0B6869ED-CE57-4867-B879-08D90B574D2B}">
      <dgm:prSet/>
      <dgm:spPr/>
      <dgm:t>
        <a:bodyPr/>
        <a:lstStyle/>
        <a:p>
          <a:r>
            <a:rPr lang="de-AT" dirty="0"/>
            <a:t>Realismus</a:t>
          </a:r>
        </a:p>
      </dgm:t>
    </dgm:pt>
    <dgm:pt modelId="{96C1DAFA-02C3-46F5-813B-C4CE0C38ECA4}" type="parTrans" cxnId="{3AEA614D-B9A7-4606-8D3B-86A83A2D2D6A}">
      <dgm:prSet/>
      <dgm:spPr/>
      <dgm:t>
        <a:bodyPr/>
        <a:lstStyle/>
        <a:p>
          <a:endParaRPr lang="de-AT"/>
        </a:p>
      </dgm:t>
    </dgm:pt>
    <dgm:pt modelId="{1B1AB7FA-2BAE-47A5-8293-160A84AEBC5A}" type="sibTrans" cxnId="{3AEA614D-B9A7-4606-8D3B-86A83A2D2D6A}">
      <dgm:prSet/>
      <dgm:spPr/>
      <dgm:t>
        <a:bodyPr/>
        <a:lstStyle/>
        <a:p>
          <a:endParaRPr lang="de-AT"/>
        </a:p>
      </dgm:t>
    </dgm:pt>
    <dgm:pt modelId="{872B9E43-F3CD-4AB4-8CB1-D1722D8E37B8}">
      <dgm:prSet/>
      <dgm:spPr/>
      <dgm:t>
        <a:bodyPr/>
        <a:lstStyle/>
        <a:p>
          <a:r>
            <a:rPr lang="de-AT" dirty="0"/>
            <a:t>Drama ist nicht so wichtig</a:t>
          </a:r>
        </a:p>
      </dgm:t>
    </dgm:pt>
    <dgm:pt modelId="{BE794462-DAFC-4584-8546-287E15B5C055}" type="parTrans" cxnId="{1FEBD7A1-0F12-48B8-A3DB-D939AC8F1964}">
      <dgm:prSet/>
      <dgm:spPr/>
      <dgm:t>
        <a:bodyPr/>
        <a:lstStyle/>
        <a:p>
          <a:endParaRPr lang="de-AT" dirty="0"/>
        </a:p>
      </dgm:t>
    </dgm:pt>
    <dgm:pt modelId="{F68CEE19-E746-4AE1-AC5B-7E3A3606EF49}" type="sibTrans" cxnId="{1FEBD7A1-0F12-48B8-A3DB-D939AC8F1964}">
      <dgm:prSet/>
      <dgm:spPr/>
      <dgm:t>
        <a:bodyPr/>
        <a:lstStyle/>
        <a:p>
          <a:endParaRPr lang="de-AT"/>
        </a:p>
      </dgm:t>
    </dgm:pt>
    <dgm:pt modelId="{D87384D3-2424-45FE-A5FE-14773EA63819}">
      <dgm:prSet/>
      <dgm:spPr/>
      <dgm:t>
        <a:bodyPr/>
        <a:lstStyle/>
        <a:p>
          <a:r>
            <a:rPr lang="de-AT" dirty="0"/>
            <a:t>Einige bekannte Dramen entstehen</a:t>
          </a:r>
        </a:p>
      </dgm:t>
    </dgm:pt>
    <dgm:pt modelId="{9264949F-44C0-4A5F-90F8-3D5CFAFCEBE0}" type="parTrans" cxnId="{034E8A5A-2E65-4392-93A5-D98F57B1C21B}">
      <dgm:prSet/>
      <dgm:spPr/>
      <dgm:t>
        <a:bodyPr/>
        <a:lstStyle/>
        <a:p>
          <a:endParaRPr lang="de-AT" dirty="0"/>
        </a:p>
      </dgm:t>
    </dgm:pt>
    <dgm:pt modelId="{BC38A02B-6D7A-4F88-9618-95F332473113}" type="sibTrans" cxnId="{034E8A5A-2E65-4392-93A5-D98F57B1C21B}">
      <dgm:prSet/>
      <dgm:spPr/>
      <dgm:t>
        <a:bodyPr/>
        <a:lstStyle/>
        <a:p>
          <a:endParaRPr lang="de-AT"/>
        </a:p>
      </dgm:t>
    </dgm:pt>
    <dgm:pt modelId="{0DA4B30D-295F-45E4-A269-554BCEE129F3}">
      <dgm:prSet/>
      <dgm:spPr/>
      <dgm:t>
        <a:bodyPr/>
        <a:lstStyle/>
        <a:p>
          <a:r>
            <a:rPr lang="de-AT" dirty="0"/>
            <a:t>Häufig historisch</a:t>
          </a:r>
        </a:p>
      </dgm:t>
    </dgm:pt>
    <dgm:pt modelId="{8DB4E071-3A1B-4776-A0B6-3F5BE716FB72}" type="parTrans" cxnId="{30C9208A-CD6A-4166-9BBC-4363522A58AE}">
      <dgm:prSet/>
      <dgm:spPr/>
      <dgm:t>
        <a:bodyPr/>
        <a:lstStyle/>
        <a:p>
          <a:endParaRPr lang="de-AT" dirty="0"/>
        </a:p>
      </dgm:t>
    </dgm:pt>
    <dgm:pt modelId="{7F4D0C39-E14A-4AFC-AE56-5D32D3AD7D7D}" type="sibTrans" cxnId="{30C9208A-CD6A-4166-9BBC-4363522A58AE}">
      <dgm:prSet/>
      <dgm:spPr/>
      <dgm:t>
        <a:bodyPr/>
        <a:lstStyle/>
        <a:p>
          <a:endParaRPr lang="de-AT"/>
        </a:p>
      </dgm:t>
    </dgm:pt>
    <dgm:pt modelId="{E34140BE-30BE-4DCC-B2C5-B3024661F327}" type="pres">
      <dgm:prSet presAssocID="{0894A80F-5055-4E62-AAB9-51293CB6BC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63D5F0-B45F-42AA-A1E8-2D9F9B3BC57D}" type="pres">
      <dgm:prSet presAssocID="{0894A80F-5055-4E62-AAB9-51293CB6BC6E}" presName="hierFlow" presStyleCnt="0"/>
      <dgm:spPr/>
    </dgm:pt>
    <dgm:pt modelId="{FB8D7472-4CC4-4251-986B-66A5A200CC40}" type="pres">
      <dgm:prSet presAssocID="{0894A80F-5055-4E62-AAB9-51293CB6BC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059FB7B-528E-4CBF-90FE-18BDDE2AD1DB}" type="pres">
      <dgm:prSet presAssocID="{0B6869ED-CE57-4867-B879-08D90B574D2B}" presName="Name17" presStyleCnt="0"/>
      <dgm:spPr/>
    </dgm:pt>
    <dgm:pt modelId="{E88C827A-04AF-44B2-8F61-6FB82BE12373}" type="pres">
      <dgm:prSet presAssocID="{0B6869ED-CE57-4867-B879-08D90B574D2B}" presName="level1Shape" presStyleLbl="node0" presStyleIdx="0" presStyleCnt="1">
        <dgm:presLayoutVars>
          <dgm:chPref val="3"/>
        </dgm:presLayoutVars>
      </dgm:prSet>
      <dgm:spPr/>
    </dgm:pt>
    <dgm:pt modelId="{5151DAF5-D67B-4DDE-A452-359A8C4AAFBB}" type="pres">
      <dgm:prSet presAssocID="{0B6869ED-CE57-4867-B879-08D90B574D2B}" presName="hierChild2" presStyleCnt="0"/>
      <dgm:spPr/>
    </dgm:pt>
    <dgm:pt modelId="{1C80B173-DFE3-4073-A5F2-FF7B07437E3E}" type="pres">
      <dgm:prSet presAssocID="{BE794462-DAFC-4584-8546-287E15B5C055}" presName="Name25" presStyleLbl="parChTrans1D2" presStyleIdx="0" presStyleCnt="3"/>
      <dgm:spPr/>
    </dgm:pt>
    <dgm:pt modelId="{52EA7407-DB62-4475-98A5-298F666B0CD8}" type="pres">
      <dgm:prSet presAssocID="{BE794462-DAFC-4584-8546-287E15B5C055}" presName="connTx" presStyleLbl="parChTrans1D2" presStyleIdx="0" presStyleCnt="3"/>
      <dgm:spPr/>
    </dgm:pt>
    <dgm:pt modelId="{C5BF31BF-0C0A-40F4-83A6-51B4A31F8E11}" type="pres">
      <dgm:prSet presAssocID="{872B9E43-F3CD-4AB4-8CB1-D1722D8E37B8}" presName="Name30" presStyleCnt="0"/>
      <dgm:spPr/>
    </dgm:pt>
    <dgm:pt modelId="{35A0C775-12FD-459C-BA51-53ABE93E39B7}" type="pres">
      <dgm:prSet presAssocID="{872B9E43-F3CD-4AB4-8CB1-D1722D8E37B8}" presName="level2Shape" presStyleLbl="node2" presStyleIdx="0" presStyleCnt="3"/>
      <dgm:spPr/>
    </dgm:pt>
    <dgm:pt modelId="{F0954E18-6DCA-4980-B162-010AA181E805}" type="pres">
      <dgm:prSet presAssocID="{872B9E43-F3CD-4AB4-8CB1-D1722D8E37B8}" presName="hierChild3" presStyleCnt="0"/>
      <dgm:spPr/>
    </dgm:pt>
    <dgm:pt modelId="{CED45299-A89F-417C-BC28-12ED3AAEDD9B}" type="pres">
      <dgm:prSet presAssocID="{9264949F-44C0-4A5F-90F8-3D5CFAFCEBE0}" presName="Name25" presStyleLbl="parChTrans1D2" presStyleIdx="1" presStyleCnt="3"/>
      <dgm:spPr/>
    </dgm:pt>
    <dgm:pt modelId="{3D4D4671-37D0-4236-957E-4F8459C5F75C}" type="pres">
      <dgm:prSet presAssocID="{9264949F-44C0-4A5F-90F8-3D5CFAFCEBE0}" presName="connTx" presStyleLbl="parChTrans1D2" presStyleIdx="1" presStyleCnt="3"/>
      <dgm:spPr/>
    </dgm:pt>
    <dgm:pt modelId="{3DEFD47C-6CE7-4B9D-A29E-501628923B6C}" type="pres">
      <dgm:prSet presAssocID="{D87384D3-2424-45FE-A5FE-14773EA63819}" presName="Name30" presStyleCnt="0"/>
      <dgm:spPr/>
    </dgm:pt>
    <dgm:pt modelId="{14E65B6D-2FBE-49FE-AF82-E0C1DB92B92C}" type="pres">
      <dgm:prSet presAssocID="{D87384D3-2424-45FE-A5FE-14773EA63819}" presName="level2Shape" presStyleLbl="node2" presStyleIdx="1" presStyleCnt="3"/>
      <dgm:spPr/>
    </dgm:pt>
    <dgm:pt modelId="{AA49579D-3919-49E0-AA56-5A4EB368C019}" type="pres">
      <dgm:prSet presAssocID="{D87384D3-2424-45FE-A5FE-14773EA63819}" presName="hierChild3" presStyleCnt="0"/>
      <dgm:spPr/>
    </dgm:pt>
    <dgm:pt modelId="{5C77FFFE-5A6B-4BD3-BDB8-7C174E0221F7}" type="pres">
      <dgm:prSet presAssocID="{8DB4E071-3A1B-4776-A0B6-3F5BE716FB72}" presName="Name25" presStyleLbl="parChTrans1D2" presStyleIdx="2" presStyleCnt="3"/>
      <dgm:spPr/>
    </dgm:pt>
    <dgm:pt modelId="{521F844A-ACE2-475A-826B-AD27FF9E83B9}" type="pres">
      <dgm:prSet presAssocID="{8DB4E071-3A1B-4776-A0B6-3F5BE716FB72}" presName="connTx" presStyleLbl="parChTrans1D2" presStyleIdx="2" presStyleCnt="3"/>
      <dgm:spPr/>
    </dgm:pt>
    <dgm:pt modelId="{A1496AAD-CC2E-4984-85F0-D9D5C77ED284}" type="pres">
      <dgm:prSet presAssocID="{0DA4B30D-295F-45E4-A269-554BCEE129F3}" presName="Name30" presStyleCnt="0"/>
      <dgm:spPr/>
    </dgm:pt>
    <dgm:pt modelId="{2785EC25-EF36-4F25-A92F-6F793B7DD5C3}" type="pres">
      <dgm:prSet presAssocID="{0DA4B30D-295F-45E4-A269-554BCEE129F3}" presName="level2Shape" presStyleLbl="node2" presStyleIdx="2" presStyleCnt="3"/>
      <dgm:spPr/>
    </dgm:pt>
    <dgm:pt modelId="{E218DB20-A6E9-44B2-A1E1-0023A08118DE}" type="pres">
      <dgm:prSet presAssocID="{0DA4B30D-295F-45E4-A269-554BCEE129F3}" presName="hierChild3" presStyleCnt="0"/>
      <dgm:spPr/>
    </dgm:pt>
    <dgm:pt modelId="{8AB5D4B5-1FEA-4174-A7D7-1B6BEE5B7E83}" type="pres">
      <dgm:prSet presAssocID="{0894A80F-5055-4E62-AAB9-51293CB6BC6E}" presName="bgShapesFlow" presStyleCnt="0"/>
      <dgm:spPr/>
    </dgm:pt>
  </dgm:ptLst>
  <dgm:cxnLst>
    <dgm:cxn modelId="{FEBFA411-B3B9-4D3E-811F-06DB65B72259}" type="presOf" srcId="{0894A80F-5055-4E62-AAB9-51293CB6BC6E}" destId="{E34140BE-30BE-4DCC-B2C5-B3024661F327}" srcOrd="0" destOrd="0" presId="urn:microsoft.com/office/officeart/2005/8/layout/hierarchy5"/>
    <dgm:cxn modelId="{E13E4B26-6E48-482A-9348-F21559119113}" type="presOf" srcId="{BE794462-DAFC-4584-8546-287E15B5C055}" destId="{52EA7407-DB62-4475-98A5-298F666B0CD8}" srcOrd="1" destOrd="0" presId="urn:microsoft.com/office/officeart/2005/8/layout/hierarchy5"/>
    <dgm:cxn modelId="{0C8A9131-7977-49F8-8C87-1E74F0A7E747}" type="presOf" srcId="{8DB4E071-3A1B-4776-A0B6-3F5BE716FB72}" destId="{521F844A-ACE2-475A-826B-AD27FF9E83B9}" srcOrd="1" destOrd="0" presId="urn:microsoft.com/office/officeart/2005/8/layout/hierarchy5"/>
    <dgm:cxn modelId="{D8516041-7A20-4692-85FB-C174C8270EBC}" type="presOf" srcId="{BE794462-DAFC-4584-8546-287E15B5C055}" destId="{1C80B173-DFE3-4073-A5F2-FF7B07437E3E}" srcOrd="0" destOrd="0" presId="urn:microsoft.com/office/officeart/2005/8/layout/hierarchy5"/>
    <dgm:cxn modelId="{C9A07E62-5F9C-48A3-B895-218A0DBA3696}" type="presOf" srcId="{0B6869ED-CE57-4867-B879-08D90B574D2B}" destId="{E88C827A-04AF-44B2-8F61-6FB82BE12373}" srcOrd="0" destOrd="0" presId="urn:microsoft.com/office/officeart/2005/8/layout/hierarchy5"/>
    <dgm:cxn modelId="{191D034B-B57A-4086-8631-618AF8265EE6}" type="presOf" srcId="{9264949F-44C0-4A5F-90F8-3D5CFAFCEBE0}" destId="{3D4D4671-37D0-4236-957E-4F8459C5F75C}" srcOrd="1" destOrd="0" presId="urn:microsoft.com/office/officeart/2005/8/layout/hierarchy5"/>
    <dgm:cxn modelId="{AFAD9E6B-3D34-4429-803F-5F8025F744B2}" type="presOf" srcId="{0DA4B30D-295F-45E4-A269-554BCEE129F3}" destId="{2785EC25-EF36-4F25-A92F-6F793B7DD5C3}" srcOrd="0" destOrd="0" presId="urn:microsoft.com/office/officeart/2005/8/layout/hierarchy5"/>
    <dgm:cxn modelId="{3AEA614D-B9A7-4606-8D3B-86A83A2D2D6A}" srcId="{0894A80F-5055-4E62-AAB9-51293CB6BC6E}" destId="{0B6869ED-CE57-4867-B879-08D90B574D2B}" srcOrd="0" destOrd="0" parTransId="{96C1DAFA-02C3-46F5-813B-C4CE0C38ECA4}" sibTransId="{1B1AB7FA-2BAE-47A5-8293-160A84AEBC5A}"/>
    <dgm:cxn modelId="{034E8A5A-2E65-4392-93A5-D98F57B1C21B}" srcId="{0B6869ED-CE57-4867-B879-08D90B574D2B}" destId="{D87384D3-2424-45FE-A5FE-14773EA63819}" srcOrd="1" destOrd="0" parTransId="{9264949F-44C0-4A5F-90F8-3D5CFAFCEBE0}" sibTransId="{BC38A02B-6D7A-4F88-9618-95F332473113}"/>
    <dgm:cxn modelId="{7D956F7D-A6D8-42E2-B24C-DCFDFD1D6FEB}" type="presOf" srcId="{D87384D3-2424-45FE-A5FE-14773EA63819}" destId="{14E65B6D-2FBE-49FE-AF82-E0C1DB92B92C}" srcOrd="0" destOrd="0" presId="urn:microsoft.com/office/officeart/2005/8/layout/hierarchy5"/>
    <dgm:cxn modelId="{30C9208A-CD6A-4166-9BBC-4363522A58AE}" srcId="{0B6869ED-CE57-4867-B879-08D90B574D2B}" destId="{0DA4B30D-295F-45E4-A269-554BCEE129F3}" srcOrd="2" destOrd="0" parTransId="{8DB4E071-3A1B-4776-A0B6-3F5BE716FB72}" sibTransId="{7F4D0C39-E14A-4AFC-AE56-5D32D3AD7D7D}"/>
    <dgm:cxn modelId="{561A5392-AA22-403A-91D5-0A8425813017}" type="presOf" srcId="{872B9E43-F3CD-4AB4-8CB1-D1722D8E37B8}" destId="{35A0C775-12FD-459C-BA51-53ABE93E39B7}" srcOrd="0" destOrd="0" presId="urn:microsoft.com/office/officeart/2005/8/layout/hierarchy5"/>
    <dgm:cxn modelId="{1FEBD7A1-0F12-48B8-A3DB-D939AC8F1964}" srcId="{0B6869ED-CE57-4867-B879-08D90B574D2B}" destId="{872B9E43-F3CD-4AB4-8CB1-D1722D8E37B8}" srcOrd="0" destOrd="0" parTransId="{BE794462-DAFC-4584-8546-287E15B5C055}" sibTransId="{F68CEE19-E746-4AE1-AC5B-7E3A3606EF49}"/>
    <dgm:cxn modelId="{82A4C8F4-1705-470A-BE0B-E7FA3D9D1E74}" type="presOf" srcId="{9264949F-44C0-4A5F-90F8-3D5CFAFCEBE0}" destId="{CED45299-A89F-417C-BC28-12ED3AAEDD9B}" srcOrd="0" destOrd="0" presId="urn:microsoft.com/office/officeart/2005/8/layout/hierarchy5"/>
    <dgm:cxn modelId="{6110D2F6-CDEC-4CC6-BC8E-33670A2F4D2A}" type="presOf" srcId="{8DB4E071-3A1B-4776-A0B6-3F5BE716FB72}" destId="{5C77FFFE-5A6B-4BD3-BDB8-7C174E0221F7}" srcOrd="0" destOrd="0" presId="urn:microsoft.com/office/officeart/2005/8/layout/hierarchy5"/>
    <dgm:cxn modelId="{41BD89B8-5AAE-4E3C-8937-3424747B123E}" type="presParOf" srcId="{E34140BE-30BE-4DCC-B2C5-B3024661F327}" destId="{8B63D5F0-B45F-42AA-A1E8-2D9F9B3BC57D}" srcOrd="0" destOrd="0" presId="urn:microsoft.com/office/officeart/2005/8/layout/hierarchy5"/>
    <dgm:cxn modelId="{8CF987E4-6E7D-4A66-8419-1E0BEA0B7832}" type="presParOf" srcId="{8B63D5F0-B45F-42AA-A1E8-2D9F9B3BC57D}" destId="{FB8D7472-4CC4-4251-986B-66A5A200CC40}" srcOrd="0" destOrd="0" presId="urn:microsoft.com/office/officeart/2005/8/layout/hierarchy5"/>
    <dgm:cxn modelId="{D2EFF752-BB6D-4D23-81C5-C58682238357}" type="presParOf" srcId="{FB8D7472-4CC4-4251-986B-66A5A200CC40}" destId="{E059FB7B-528E-4CBF-90FE-18BDDE2AD1DB}" srcOrd="0" destOrd="0" presId="urn:microsoft.com/office/officeart/2005/8/layout/hierarchy5"/>
    <dgm:cxn modelId="{FD137938-4BD5-4C6F-A416-4CD87994F7F4}" type="presParOf" srcId="{E059FB7B-528E-4CBF-90FE-18BDDE2AD1DB}" destId="{E88C827A-04AF-44B2-8F61-6FB82BE12373}" srcOrd="0" destOrd="0" presId="urn:microsoft.com/office/officeart/2005/8/layout/hierarchy5"/>
    <dgm:cxn modelId="{B8257F02-7432-4A9F-B547-FE56A772191A}" type="presParOf" srcId="{E059FB7B-528E-4CBF-90FE-18BDDE2AD1DB}" destId="{5151DAF5-D67B-4DDE-A452-359A8C4AAFBB}" srcOrd="1" destOrd="0" presId="urn:microsoft.com/office/officeart/2005/8/layout/hierarchy5"/>
    <dgm:cxn modelId="{A7678829-25AF-4589-B4A2-C0108C631BE7}" type="presParOf" srcId="{5151DAF5-D67B-4DDE-A452-359A8C4AAFBB}" destId="{1C80B173-DFE3-4073-A5F2-FF7B07437E3E}" srcOrd="0" destOrd="0" presId="urn:microsoft.com/office/officeart/2005/8/layout/hierarchy5"/>
    <dgm:cxn modelId="{6E44607D-A47B-4557-8CF5-96173A042DCF}" type="presParOf" srcId="{1C80B173-DFE3-4073-A5F2-FF7B07437E3E}" destId="{52EA7407-DB62-4475-98A5-298F666B0CD8}" srcOrd="0" destOrd="0" presId="urn:microsoft.com/office/officeart/2005/8/layout/hierarchy5"/>
    <dgm:cxn modelId="{C4241292-5C0F-47F7-B024-990B72C9FE64}" type="presParOf" srcId="{5151DAF5-D67B-4DDE-A452-359A8C4AAFBB}" destId="{C5BF31BF-0C0A-40F4-83A6-51B4A31F8E11}" srcOrd="1" destOrd="0" presId="urn:microsoft.com/office/officeart/2005/8/layout/hierarchy5"/>
    <dgm:cxn modelId="{E3BE56D7-82C6-4D72-BB22-251C7536D6DC}" type="presParOf" srcId="{C5BF31BF-0C0A-40F4-83A6-51B4A31F8E11}" destId="{35A0C775-12FD-459C-BA51-53ABE93E39B7}" srcOrd="0" destOrd="0" presId="urn:microsoft.com/office/officeart/2005/8/layout/hierarchy5"/>
    <dgm:cxn modelId="{8D219B17-3865-47E7-B902-5D00F270F62F}" type="presParOf" srcId="{C5BF31BF-0C0A-40F4-83A6-51B4A31F8E11}" destId="{F0954E18-6DCA-4980-B162-010AA181E805}" srcOrd="1" destOrd="0" presId="urn:microsoft.com/office/officeart/2005/8/layout/hierarchy5"/>
    <dgm:cxn modelId="{9DC26D9B-CBC8-499E-A01D-7F1550B164D5}" type="presParOf" srcId="{5151DAF5-D67B-4DDE-A452-359A8C4AAFBB}" destId="{CED45299-A89F-417C-BC28-12ED3AAEDD9B}" srcOrd="2" destOrd="0" presId="urn:microsoft.com/office/officeart/2005/8/layout/hierarchy5"/>
    <dgm:cxn modelId="{F26218DD-AC3F-468C-89E3-2F07F8CB113A}" type="presParOf" srcId="{CED45299-A89F-417C-BC28-12ED3AAEDD9B}" destId="{3D4D4671-37D0-4236-957E-4F8459C5F75C}" srcOrd="0" destOrd="0" presId="urn:microsoft.com/office/officeart/2005/8/layout/hierarchy5"/>
    <dgm:cxn modelId="{6B939D43-36B1-4D80-8CA6-7773F9015CB2}" type="presParOf" srcId="{5151DAF5-D67B-4DDE-A452-359A8C4AAFBB}" destId="{3DEFD47C-6CE7-4B9D-A29E-501628923B6C}" srcOrd="3" destOrd="0" presId="urn:microsoft.com/office/officeart/2005/8/layout/hierarchy5"/>
    <dgm:cxn modelId="{795FCE53-D017-469D-8135-75FDED5711A8}" type="presParOf" srcId="{3DEFD47C-6CE7-4B9D-A29E-501628923B6C}" destId="{14E65B6D-2FBE-49FE-AF82-E0C1DB92B92C}" srcOrd="0" destOrd="0" presId="urn:microsoft.com/office/officeart/2005/8/layout/hierarchy5"/>
    <dgm:cxn modelId="{3227B59C-B5C7-447C-8DB6-795E4E177976}" type="presParOf" srcId="{3DEFD47C-6CE7-4B9D-A29E-501628923B6C}" destId="{AA49579D-3919-49E0-AA56-5A4EB368C019}" srcOrd="1" destOrd="0" presId="urn:microsoft.com/office/officeart/2005/8/layout/hierarchy5"/>
    <dgm:cxn modelId="{B342786A-1B11-4289-BEC6-1D31AF5A88AA}" type="presParOf" srcId="{5151DAF5-D67B-4DDE-A452-359A8C4AAFBB}" destId="{5C77FFFE-5A6B-4BD3-BDB8-7C174E0221F7}" srcOrd="4" destOrd="0" presId="urn:microsoft.com/office/officeart/2005/8/layout/hierarchy5"/>
    <dgm:cxn modelId="{281DEED1-DB2C-45A8-990E-A846CC69FF91}" type="presParOf" srcId="{5C77FFFE-5A6B-4BD3-BDB8-7C174E0221F7}" destId="{521F844A-ACE2-475A-826B-AD27FF9E83B9}" srcOrd="0" destOrd="0" presId="urn:microsoft.com/office/officeart/2005/8/layout/hierarchy5"/>
    <dgm:cxn modelId="{78399EB1-D1C5-4AA6-9182-CB1000F78C38}" type="presParOf" srcId="{5151DAF5-D67B-4DDE-A452-359A8C4AAFBB}" destId="{A1496AAD-CC2E-4984-85F0-D9D5C77ED284}" srcOrd="5" destOrd="0" presId="urn:microsoft.com/office/officeart/2005/8/layout/hierarchy5"/>
    <dgm:cxn modelId="{68DE6640-2357-4EB8-8BD0-AA9B71028968}" type="presParOf" srcId="{A1496AAD-CC2E-4984-85F0-D9D5C77ED284}" destId="{2785EC25-EF36-4F25-A92F-6F793B7DD5C3}" srcOrd="0" destOrd="0" presId="urn:microsoft.com/office/officeart/2005/8/layout/hierarchy5"/>
    <dgm:cxn modelId="{A7768FF2-7D55-4372-BDCE-9152C0EFA19D}" type="presParOf" srcId="{A1496AAD-CC2E-4984-85F0-D9D5C77ED284}" destId="{E218DB20-A6E9-44B2-A1E1-0023A08118DE}" srcOrd="1" destOrd="0" presId="urn:microsoft.com/office/officeart/2005/8/layout/hierarchy5"/>
    <dgm:cxn modelId="{A2B47A0A-67C9-4117-AB43-5E81FBFD14C1}" type="presParOf" srcId="{E34140BE-30BE-4DCC-B2C5-B3024661F327}" destId="{8AB5D4B5-1FEA-4174-A7D7-1B6BEE5B7E8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56ECD1-CC8D-48A5-9766-CE0E3EB2B1FB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AT"/>
        </a:p>
      </dgm:t>
    </dgm:pt>
    <dgm:pt modelId="{097CC6C1-E4B3-4876-B82A-71F27F7C4E35}">
      <dgm:prSet/>
      <dgm:spPr/>
      <dgm:t>
        <a:bodyPr/>
        <a:lstStyle/>
        <a:p>
          <a:r>
            <a:rPr lang="de-AT" dirty="0"/>
            <a:t>Naturalismus</a:t>
          </a:r>
        </a:p>
      </dgm:t>
    </dgm:pt>
    <dgm:pt modelId="{601F64C6-FA83-46F6-8B78-88BD3D5C2D49}" type="parTrans" cxnId="{B180BAB6-DFFB-4784-9A45-65D3A17DA46A}">
      <dgm:prSet/>
      <dgm:spPr/>
      <dgm:t>
        <a:bodyPr/>
        <a:lstStyle/>
        <a:p>
          <a:endParaRPr lang="de-AT"/>
        </a:p>
      </dgm:t>
    </dgm:pt>
    <dgm:pt modelId="{A485A054-49AF-41DF-807F-8142C5AAD5F7}" type="sibTrans" cxnId="{B180BAB6-DFFB-4784-9A45-65D3A17DA46A}">
      <dgm:prSet/>
      <dgm:spPr/>
      <dgm:t>
        <a:bodyPr/>
        <a:lstStyle/>
        <a:p>
          <a:endParaRPr lang="de-AT"/>
        </a:p>
      </dgm:t>
    </dgm:pt>
    <dgm:pt modelId="{463C62B4-85B7-4CDC-9DE1-48DEFABB59CB}">
      <dgm:prSet/>
      <dgm:spPr/>
      <dgm:t>
        <a:bodyPr/>
        <a:lstStyle/>
        <a:p>
          <a:r>
            <a:rPr lang="de-AT" dirty="0"/>
            <a:t>Wird zur zentralen Gattung</a:t>
          </a:r>
        </a:p>
      </dgm:t>
    </dgm:pt>
    <dgm:pt modelId="{65D9B839-B813-4EB4-967A-78CF9BB178CD}" type="parTrans" cxnId="{1F9A0C19-61E1-4A75-90C1-0EBF7218F359}">
      <dgm:prSet/>
      <dgm:spPr/>
      <dgm:t>
        <a:bodyPr/>
        <a:lstStyle/>
        <a:p>
          <a:endParaRPr lang="de-AT" dirty="0"/>
        </a:p>
      </dgm:t>
    </dgm:pt>
    <dgm:pt modelId="{B0A66D60-A8DE-4FFA-9CCA-640E84617764}" type="sibTrans" cxnId="{1F9A0C19-61E1-4A75-90C1-0EBF7218F359}">
      <dgm:prSet/>
      <dgm:spPr/>
      <dgm:t>
        <a:bodyPr/>
        <a:lstStyle/>
        <a:p>
          <a:endParaRPr lang="de-AT"/>
        </a:p>
      </dgm:t>
    </dgm:pt>
    <dgm:pt modelId="{136E1E50-34E0-4BFD-A05E-FE267F1A51E5}">
      <dgm:prSet/>
      <dgm:spPr/>
      <dgm:t>
        <a:bodyPr/>
        <a:lstStyle/>
        <a:p>
          <a:r>
            <a:rPr lang="de-AT" dirty="0"/>
            <a:t>Enthält epische Elemente</a:t>
          </a:r>
        </a:p>
      </dgm:t>
    </dgm:pt>
    <dgm:pt modelId="{BF20422B-B46E-4418-BA56-9AAD632A26AB}" type="parTrans" cxnId="{4927FD5F-F9FE-48A8-8EA8-1AFA74EFAEFE}">
      <dgm:prSet/>
      <dgm:spPr/>
      <dgm:t>
        <a:bodyPr/>
        <a:lstStyle/>
        <a:p>
          <a:endParaRPr lang="de-AT" dirty="0"/>
        </a:p>
      </dgm:t>
    </dgm:pt>
    <dgm:pt modelId="{979ACE83-FE6D-44D3-9255-DADDD7B9996B}" type="sibTrans" cxnId="{4927FD5F-F9FE-48A8-8EA8-1AFA74EFAEFE}">
      <dgm:prSet/>
      <dgm:spPr/>
      <dgm:t>
        <a:bodyPr/>
        <a:lstStyle/>
        <a:p>
          <a:endParaRPr lang="de-AT"/>
        </a:p>
      </dgm:t>
    </dgm:pt>
    <dgm:pt modelId="{E0EC57AB-E887-40CA-81B3-19779D6B36E5}">
      <dgm:prSet/>
      <dgm:spPr/>
      <dgm:t>
        <a:bodyPr/>
        <a:lstStyle/>
        <a:p>
          <a:r>
            <a:rPr lang="de-AT" dirty="0"/>
            <a:t>Elendige Schauplätzte</a:t>
          </a:r>
        </a:p>
      </dgm:t>
    </dgm:pt>
    <dgm:pt modelId="{CAD0A641-27DB-46D3-BFF8-C3CCA5BBC00D}" type="parTrans" cxnId="{F5971765-87AC-4AC3-A94C-907E6CBEE1AF}">
      <dgm:prSet/>
      <dgm:spPr/>
      <dgm:t>
        <a:bodyPr/>
        <a:lstStyle/>
        <a:p>
          <a:endParaRPr lang="de-AT" dirty="0"/>
        </a:p>
      </dgm:t>
    </dgm:pt>
    <dgm:pt modelId="{8E0B2BEF-9BEE-47E9-8DEC-6BC90C4AAE84}" type="sibTrans" cxnId="{F5971765-87AC-4AC3-A94C-907E6CBEE1AF}">
      <dgm:prSet/>
      <dgm:spPr/>
      <dgm:t>
        <a:bodyPr/>
        <a:lstStyle/>
        <a:p>
          <a:endParaRPr lang="de-AT"/>
        </a:p>
      </dgm:t>
    </dgm:pt>
    <dgm:pt modelId="{77B61A78-C6A5-4F7E-A77A-4E57AB99ECF6}" type="pres">
      <dgm:prSet presAssocID="{8E56ECD1-CC8D-48A5-9766-CE0E3EB2B1F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DCC51A-D73E-4C76-8895-5D4751CEC84B}" type="pres">
      <dgm:prSet presAssocID="{8E56ECD1-CC8D-48A5-9766-CE0E3EB2B1FB}" presName="hierFlow" presStyleCnt="0"/>
      <dgm:spPr/>
    </dgm:pt>
    <dgm:pt modelId="{993FDB3F-AA22-4642-A620-A1B5C4380200}" type="pres">
      <dgm:prSet presAssocID="{8E56ECD1-CC8D-48A5-9766-CE0E3EB2B1F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C3224F1-F516-4E98-83DB-416326D7833A}" type="pres">
      <dgm:prSet presAssocID="{097CC6C1-E4B3-4876-B82A-71F27F7C4E35}" presName="Name17" presStyleCnt="0"/>
      <dgm:spPr/>
    </dgm:pt>
    <dgm:pt modelId="{ED21D586-1944-4421-A8AE-87F834C651C0}" type="pres">
      <dgm:prSet presAssocID="{097CC6C1-E4B3-4876-B82A-71F27F7C4E35}" presName="level1Shape" presStyleLbl="node0" presStyleIdx="0" presStyleCnt="1">
        <dgm:presLayoutVars>
          <dgm:chPref val="3"/>
        </dgm:presLayoutVars>
      </dgm:prSet>
      <dgm:spPr/>
    </dgm:pt>
    <dgm:pt modelId="{C02A60D8-AEBD-47DA-821D-E6B2855EB771}" type="pres">
      <dgm:prSet presAssocID="{097CC6C1-E4B3-4876-B82A-71F27F7C4E35}" presName="hierChild2" presStyleCnt="0"/>
      <dgm:spPr/>
    </dgm:pt>
    <dgm:pt modelId="{D23BF9B6-1BAE-46BD-914A-C14CC08FCB81}" type="pres">
      <dgm:prSet presAssocID="{65D9B839-B813-4EB4-967A-78CF9BB178CD}" presName="Name25" presStyleLbl="parChTrans1D2" presStyleIdx="0" presStyleCnt="3"/>
      <dgm:spPr/>
    </dgm:pt>
    <dgm:pt modelId="{B1E39C85-B7D8-46DD-8DFF-280638C57078}" type="pres">
      <dgm:prSet presAssocID="{65D9B839-B813-4EB4-967A-78CF9BB178CD}" presName="connTx" presStyleLbl="parChTrans1D2" presStyleIdx="0" presStyleCnt="3"/>
      <dgm:spPr/>
    </dgm:pt>
    <dgm:pt modelId="{B0F07F23-D0F6-4F66-BC3E-76DA293EC170}" type="pres">
      <dgm:prSet presAssocID="{463C62B4-85B7-4CDC-9DE1-48DEFABB59CB}" presName="Name30" presStyleCnt="0"/>
      <dgm:spPr/>
    </dgm:pt>
    <dgm:pt modelId="{0874A415-5444-4ABE-9C48-FD9684063E43}" type="pres">
      <dgm:prSet presAssocID="{463C62B4-85B7-4CDC-9DE1-48DEFABB59CB}" presName="level2Shape" presStyleLbl="node2" presStyleIdx="0" presStyleCnt="3"/>
      <dgm:spPr/>
    </dgm:pt>
    <dgm:pt modelId="{0840CCF0-F72F-485C-9251-EC9207D1C9C0}" type="pres">
      <dgm:prSet presAssocID="{463C62B4-85B7-4CDC-9DE1-48DEFABB59CB}" presName="hierChild3" presStyleCnt="0"/>
      <dgm:spPr/>
    </dgm:pt>
    <dgm:pt modelId="{BDD0FB90-CC3B-4039-94F3-3AA0411B449B}" type="pres">
      <dgm:prSet presAssocID="{BF20422B-B46E-4418-BA56-9AAD632A26AB}" presName="Name25" presStyleLbl="parChTrans1D2" presStyleIdx="1" presStyleCnt="3"/>
      <dgm:spPr/>
    </dgm:pt>
    <dgm:pt modelId="{4074150F-A95D-4563-BB85-B38A03149706}" type="pres">
      <dgm:prSet presAssocID="{BF20422B-B46E-4418-BA56-9AAD632A26AB}" presName="connTx" presStyleLbl="parChTrans1D2" presStyleIdx="1" presStyleCnt="3"/>
      <dgm:spPr/>
    </dgm:pt>
    <dgm:pt modelId="{313CF2AA-E8F3-4040-AC2D-A7F670D65DE6}" type="pres">
      <dgm:prSet presAssocID="{136E1E50-34E0-4BFD-A05E-FE267F1A51E5}" presName="Name30" presStyleCnt="0"/>
      <dgm:spPr/>
    </dgm:pt>
    <dgm:pt modelId="{8F346CC0-C432-457A-88BB-CF1DC75A8701}" type="pres">
      <dgm:prSet presAssocID="{136E1E50-34E0-4BFD-A05E-FE267F1A51E5}" presName="level2Shape" presStyleLbl="node2" presStyleIdx="1" presStyleCnt="3"/>
      <dgm:spPr/>
    </dgm:pt>
    <dgm:pt modelId="{2C8FFBA7-CB26-49CF-997B-A268E9666AF2}" type="pres">
      <dgm:prSet presAssocID="{136E1E50-34E0-4BFD-A05E-FE267F1A51E5}" presName="hierChild3" presStyleCnt="0"/>
      <dgm:spPr/>
    </dgm:pt>
    <dgm:pt modelId="{0159D209-26E2-41F5-B142-855925B1F460}" type="pres">
      <dgm:prSet presAssocID="{CAD0A641-27DB-46D3-BFF8-C3CCA5BBC00D}" presName="Name25" presStyleLbl="parChTrans1D2" presStyleIdx="2" presStyleCnt="3"/>
      <dgm:spPr/>
    </dgm:pt>
    <dgm:pt modelId="{DF6A59BA-279B-4CB8-A6EA-EB98FC2AFBD1}" type="pres">
      <dgm:prSet presAssocID="{CAD0A641-27DB-46D3-BFF8-C3CCA5BBC00D}" presName="connTx" presStyleLbl="parChTrans1D2" presStyleIdx="2" presStyleCnt="3"/>
      <dgm:spPr/>
    </dgm:pt>
    <dgm:pt modelId="{D87ADD20-D2A3-4218-A0B3-98EC6D431E6E}" type="pres">
      <dgm:prSet presAssocID="{E0EC57AB-E887-40CA-81B3-19779D6B36E5}" presName="Name30" presStyleCnt="0"/>
      <dgm:spPr/>
    </dgm:pt>
    <dgm:pt modelId="{31627AC1-6B6B-4756-8581-C655264E8F0C}" type="pres">
      <dgm:prSet presAssocID="{E0EC57AB-E887-40CA-81B3-19779D6B36E5}" presName="level2Shape" presStyleLbl="node2" presStyleIdx="2" presStyleCnt="3"/>
      <dgm:spPr/>
    </dgm:pt>
    <dgm:pt modelId="{088FF0EF-A442-4C74-870D-4E2C9B6FFBCE}" type="pres">
      <dgm:prSet presAssocID="{E0EC57AB-E887-40CA-81B3-19779D6B36E5}" presName="hierChild3" presStyleCnt="0"/>
      <dgm:spPr/>
    </dgm:pt>
    <dgm:pt modelId="{E699221F-D558-48A9-9B4E-097F2A05CBB0}" type="pres">
      <dgm:prSet presAssocID="{8E56ECD1-CC8D-48A5-9766-CE0E3EB2B1FB}" presName="bgShapesFlow" presStyleCnt="0"/>
      <dgm:spPr/>
    </dgm:pt>
  </dgm:ptLst>
  <dgm:cxnLst>
    <dgm:cxn modelId="{59F19103-09A3-4788-844F-44B3313F0FD7}" type="presOf" srcId="{CAD0A641-27DB-46D3-BFF8-C3CCA5BBC00D}" destId="{DF6A59BA-279B-4CB8-A6EA-EB98FC2AFBD1}" srcOrd="1" destOrd="0" presId="urn:microsoft.com/office/officeart/2005/8/layout/hierarchy5"/>
    <dgm:cxn modelId="{1F9A0C19-61E1-4A75-90C1-0EBF7218F359}" srcId="{097CC6C1-E4B3-4876-B82A-71F27F7C4E35}" destId="{463C62B4-85B7-4CDC-9DE1-48DEFABB59CB}" srcOrd="0" destOrd="0" parTransId="{65D9B839-B813-4EB4-967A-78CF9BB178CD}" sibTransId="{B0A66D60-A8DE-4FFA-9CCA-640E84617764}"/>
    <dgm:cxn modelId="{2D3D9332-561A-407A-B528-2BF37CD1FCA0}" type="presOf" srcId="{65D9B839-B813-4EB4-967A-78CF9BB178CD}" destId="{D23BF9B6-1BAE-46BD-914A-C14CC08FCB81}" srcOrd="0" destOrd="0" presId="urn:microsoft.com/office/officeart/2005/8/layout/hierarchy5"/>
    <dgm:cxn modelId="{03285B5D-CAF5-4615-8978-929FA725E6B0}" type="presOf" srcId="{CAD0A641-27DB-46D3-BFF8-C3CCA5BBC00D}" destId="{0159D209-26E2-41F5-B142-855925B1F460}" srcOrd="0" destOrd="0" presId="urn:microsoft.com/office/officeart/2005/8/layout/hierarchy5"/>
    <dgm:cxn modelId="{4927FD5F-F9FE-48A8-8EA8-1AFA74EFAEFE}" srcId="{097CC6C1-E4B3-4876-B82A-71F27F7C4E35}" destId="{136E1E50-34E0-4BFD-A05E-FE267F1A51E5}" srcOrd="1" destOrd="0" parTransId="{BF20422B-B46E-4418-BA56-9AAD632A26AB}" sibTransId="{979ACE83-FE6D-44D3-9255-DADDD7B9996B}"/>
    <dgm:cxn modelId="{F5971765-87AC-4AC3-A94C-907E6CBEE1AF}" srcId="{097CC6C1-E4B3-4876-B82A-71F27F7C4E35}" destId="{E0EC57AB-E887-40CA-81B3-19779D6B36E5}" srcOrd="2" destOrd="0" parTransId="{CAD0A641-27DB-46D3-BFF8-C3CCA5BBC00D}" sibTransId="{8E0B2BEF-9BEE-47E9-8DEC-6BC90C4AAE84}"/>
    <dgm:cxn modelId="{C9B37247-0CCA-46E7-9807-23161632F849}" type="presOf" srcId="{65D9B839-B813-4EB4-967A-78CF9BB178CD}" destId="{B1E39C85-B7D8-46DD-8DFF-280638C57078}" srcOrd="1" destOrd="0" presId="urn:microsoft.com/office/officeart/2005/8/layout/hierarchy5"/>
    <dgm:cxn modelId="{B56FFB94-0066-454C-8EE2-B76B0F778D43}" type="presOf" srcId="{136E1E50-34E0-4BFD-A05E-FE267F1A51E5}" destId="{8F346CC0-C432-457A-88BB-CF1DC75A8701}" srcOrd="0" destOrd="0" presId="urn:microsoft.com/office/officeart/2005/8/layout/hierarchy5"/>
    <dgm:cxn modelId="{7331B796-2DD9-4491-A6DB-C6FB61770F6B}" type="presOf" srcId="{097CC6C1-E4B3-4876-B82A-71F27F7C4E35}" destId="{ED21D586-1944-4421-A8AE-87F834C651C0}" srcOrd="0" destOrd="0" presId="urn:microsoft.com/office/officeart/2005/8/layout/hierarchy5"/>
    <dgm:cxn modelId="{5BE6A5B2-AC1F-4188-BFF6-E6D623C7561A}" type="presOf" srcId="{8E56ECD1-CC8D-48A5-9766-CE0E3EB2B1FB}" destId="{77B61A78-C6A5-4F7E-A77A-4E57AB99ECF6}" srcOrd="0" destOrd="0" presId="urn:microsoft.com/office/officeart/2005/8/layout/hierarchy5"/>
    <dgm:cxn modelId="{B180BAB6-DFFB-4784-9A45-65D3A17DA46A}" srcId="{8E56ECD1-CC8D-48A5-9766-CE0E3EB2B1FB}" destId="{097CC6C1-E4B3-4876-B82A-71F27F7C4E35}" srcOrd="0" destOrd="0" parTransId="{601F64C6-FA83-46F6-8B78-88BD3D5C2D49}" sibTransId="{A485A054-49AF-41DF-807F-8142C5AAD5F7}"/>
    <dgm:cxn modelId="{746AACB8-59C8-4A8F-8058-95BC78BDAFE6}" type="presOf" srcId="{BF20422B-B46E-4418-BA56-9AAD632A26AB}" destId="{BDD0FB90-CC3B-4039-94F3-3AA0411B449B}" srcOrd="0" destOrd="0" presId="urn:microsoft.com/office/officeart/2005/8/layout/hierarchy5"/>
    <dgm:cxn modelId="{1707A3B9-64BC-4AB1-B0C5-8E20D271776D}" type="presOf" srcId="{E0EC57AB-E887-40CA-81B3-19779D6B36E5}" destId="{31627AC1-6B6B-4756-8581-C655264E8F0C}" srcOrd="0" destOrd="0" presId="urn:microsoft.com/office/officeart/2005/8/layout/hierarchy5"/>
    <dgm:cxn modelId="{F39AC1C5-8B68-4864-9315-F0BDF1FE11A6}" type="presOf" srcId="{463C62B4-85B7-4CDC-9DE1-48DEFABB59CB}" destId="{0874A415-5444-4ABE-9C48-FD9684063E43}" srcOrd="0" destOrd="0" presId="urn:microsoft.com/office/officeart/2005/8/layout/hierarchy5"/>
    <dgm:cxn modelId="{C8BE45F4-598B-4BF3-9BEB-BBA5A1E59606}" type="presOf" srcId="{BF20422B-B46E-4418-BA56-9AAD632A26AB}" destId="{4074150F-A95D-4563-BB85-B38A03149706}" srcOrd="1" destOrd="0" presId="urn:microsoft.com/office/officeart/2005/8/layout/hierarchy5"/>
    <dgm:cxn modelId="{4AD7895C-8FB8-4754-A6A2-34D5E6A8D5DB}" type="presParOf" srcId="{77B61A78-C6A5-4F7E-A77A-4E57AB99ECF6}" destId="{45DCC51A-D73E-4C76-8895-5D4751CEC84B}" srcOrd="0" destOrd="0" presId="urn:microsoft.com/office/officeart/2005/8/layout/hierarchy5"/>
    <dgm:cxn modelId="{738B767B-F965-47C8-9C6C-522F4BE1A5D7}" type="presParOf" srcId="{45DCC51A-D73E-4C76-8895-5D4751CEC84B}" destId="{993FDB3F-AA22-4642-A620-A1B5C4380200}" srcOrd="0" destOrd="0" presId="urn:microsoft.com/office/officeart/2005/8/layout/hierarchy5"/>
    <dgm:cxn modelId="{9D539836-EDD8-4EE6-B7AF-518711475AAC}" type="presParOf" srcId="{993FDB3F-AA22-4642-A620-A1B5C4380200}" destId="{EC3224F1-F516-4E98-83DB-416326D7833A}" srcOrd="0" destOrd="0" presId="urn:microsoft.com/office/officeart/2005/8/layout/hierarchy5"/>
    <dgm:cxn modelId="{B0528C82-63B3-45AF-AB9E-DF3690E31DCC}" type="presParOf" srcId="{EC3224F1-F516-4E98-83DB-416326D7833A}" destId="{ED21D586-1944-4421-A8AE-87F834C651C0}" srcOrd="0" destOrd="0" presId="urn:microsoft.com/office/officeart/2005/8/layout/hierarchy5"/>
    <dgm:cxn modelId="{7CF347FA-E001-4BCE-950B-E977D0C68173}" type="presParOf" srcId="{EC3224F1-F516-4E98-83DB-416326D7833A}" destId="{C02A60D8-AEBD-47DA-821D-E6B2855EB771}" srcOrd="1" destOrd="0" presId="urn:microsoft.com/office/officeart/2005/8/layout/hierarchy5"/>
    <dgm:cxn modelId="{B51A02C0-A853-4D76-A3D1-CC73AA537943}" type="presParOf" srcId="{C02A60D8-AEBD-47DA-821D-E6B2855EB771}" destId="{D23BF9B6-1BAE-46BD-914A-C14CC08FCB81}" srcOrd="0" destOrd="0" presId="urn:microsoft.com/office/officeart/2005/8/layout/hierarchy5"/>
    <dgm:cxn modelId="{12B11018-FAFF-40AD-884F-126CFB38E8F4}" type="presParOf" srcId="{D23BF9B6-1BAE-46BD-914A-C14CC08FCB81}" destId="{B1E39C85-B7D8-46DD-8DFF-280638C57078}" srcOrd="0" destOrd="0" presId="urn:microsoft.com/office/officeart/2005/8/layout/hierarchy5"/>
    <dgm:cxn modelId="{F993F600-1D8E-4422-B898-00D5EAF460CC}" type="presParOf" srcId="{C02A60D8-AEBD-47DA-821D-E6B2855EB771}" destId="{B0F07F23-D0F6-4F66-BC3E-76DA293EC170}" srcOrd="1" destOrd="0" presId="urn:microsoft.com/office/officeart/2005/8/layout/hierarchy5"/>
    <dgm:cxn modelId="{413E5AA0-FEA6-4C3C-A1E6-A7306A25552B}" type="presParOf" srcId="{B0F07F23-D0F6-4F66-BC3E-76DA293EC170}" destId="{0874A415-5444-4ABE-9C48-FD9684063E43}" srcOrd="0" destOrd="0" presId="urn:microsoft.com/office/officeart/2005/8/layout/hierarchy5"/>
    <dgm:cxn modelId="{94BE6A63-182A-446D-B57A-E03D6F217DEC}" type="presParOf" srcId="{B0F07F23-D0F6-4F66-BC3E-76DA293EC170}" destId="{0840CCF0-F72F-485C-9251-EC9207D1C9C0}" srcOrd="1" destOrd="0" presId="urn:microsoft.com/office/officeart/2005/8/layout/hierarchy5"/>
    <dgm:cxn modelId="{19A5EA1E-AD31-4215-AA8C-2DC621CBB719}" type="presParOf" srcId="{C02A60D8-AEBD-47DA-821D-E6B2855EB771}" destId="{BDD0FB90-CC3B-4039-94F3-3AA0411B449B}" srcOrd="2" destOrd="0" presId="urn:microsoft.com/office/officeart/2005/8/layout/hierarchy5"/>
    <dgm:cxn modelId="{6479067B-C514-439D-A33A-97FE62F3D18C}" type="presParOf" srcId="{BDD0FB90-CC3B-4039-94F3-3AA0411B449B}" destId="{4074150F-A95D-4563-BB85-B38A03149706}" srcOrd="0" destOrd="0" presId="urn:microsoft.com/office/officeart/2005/8/layout/hierarchy5"/>
    <dgm:cxn modelId="{7FA6B1FB-2AAB-4D19-BF04-99AEAC0A6D73}" type="presParOf" srcId="{C02A60D8-AEBD-47DA-821D-E6B2855EB771}" destId="{313CF2AA-E8F3-4040-AC2D-A7F670D65DE6}" srcOrd="3" destOrd="0" presId="urn:microsoft.com/office/officeart/2005/8/layout/hierarchy5"/>
    <dgm:cxn modelId="{B4FAFB88-2717-42F2-B692-F82FC4AFE112}" type="presParOf" srcId="{313CF2AA-E8F3-4040-AC2D-A7F670D65DE6}" destId="{8F346CC0-C432-457A-88BB-CF1DC75A8701}" srcOrd="0" destOrd="0" presId="urn:microsoft.com/office/officeart/2005/8/layout/hierarchy5"/>
    <dgm:cxn modelId="{C81BB973-5105-473F-946F-969EA4F2E361}" type="presParOf" srcId="{313CF2AA-E8F3-4040-AC2D-A7F670D65DE6}" destId="{2C8FFBA7-CB26-49CF-997B-A268E9666AF2}" srcOrd="1" destOrd="0" presId="urn:microsoft.com/office/officeart/2005/8/layout/hierarchy5"/>
    <dgm:cxn modelId="{6F1358B7-0C71-4638-9EFE-6B82B7A9F033}" type="presParOf" srcId="{C02A60D8-AEBD-47DA-821D-E6B2855EB771}" destId="{0159D209-26E2-41F5-B142-855925B1F460}" srcOrd="4" destOrd="0" presId="urn:microsoft.com/office/officeart/2005/8/layout/hierarchy5"/>
    <dgm:cxn modelId="{443F9D95-876F-45FE-870C-88097AF416A0}" type="presParOf" srcId="{0159D209-26E2-41F5-B142-855925B1F460}" destId="{DF6A59BA-279B-4CB8-A6EA-EB98FC2AFBD1}" srcOrd="0" destOrd="0" presId="urn:microsoft.com/office/officeart/2005/8/layout/hierarchy5"/>
    <dgm:cxn modelId="{4E42362C-833C-4005-9505-0DD043E059D3}" type="presParOf" srcId="{C02A60D8-AEBD-47DA-821D-E6B2855EB771}" destId="{D87ADD20-D2A3-4218-A0B3-98EC6D431E6E}" srcOrd="5" destOrd="0" presId="urn:microsoft.com/office/officeart/2005/8/layout/hierarchy5"/>
    <dgm:cxn modelId="{A009D631-E7DF-41BD-87AD-45531D6A1AE8}" type="presParOf" srcId="{D87ADD20-D2A3-4218-A0B3-98EC6D431E6E}" destId="{31627AC1-6B6B-4756-8581-C655264E8F0C}" srcOrd="0" destOrd="0" presId="urn:microsoft.com/office/officeart/2005/8/layout/hierarchy5"/>
    <dgm:cxn modelId="{7BD23D7D-BB9D-404E-AA15-B87AFD21AA7E}" type="presParOf" srcId="{D87ADD20-D2A3-4218-A0B3-98EC6D431E6E}" destId="{088FF0EF-A442-4C74-870D-4E2C9B6FFBCE}" srcOrd="1" destOrd="0" presId="urn:microsoft.com/office/officeart/2005/8/layout/hierarchy5"/>
    <dgm:cxn modelId="{9CEC12E9-E4B8-4B38-9872-783E60600A78}" type="presParOf" srcId="{77B61A78-C6A5-4F7E-A77A-4E57AB99ECF6}" destId="{E699221F-D558-48A9-9B4E-097F2A05CBB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9D350-B13F-46A9-9AD1-A9EA752E501E}">
      <dsp:nvSpPr>
        <dsp:cNvPr id="0" name=""/>
        <dsp:cNvSpPr/>
      </dsp:nvSpPr>
      <dsp:spPr>
        <a:xfrm>
          <a:off x="1261" y="417758"/>
          <a:ext cx="4428138" cy="2811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54C79-A4B9-4B2C-BAFD-1417BC06D2E1}">
      <dsp:nvSpPr>
        <dsp:cNvPr id="0" name=""/>
        <dsp:cNvSpPr/>
      </dsp:nvSpPr>
      <dsp:spPr>
        <a:xfrm>
          <a:off x="493276" y="885173"/>
          <a:ext cx="4428138" cy="28118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 dirty="0"/>
            <a:t>Realismus : verschönte Wirklichkeit</a:t>
          </a:r>
          <a:endParaRPr lang="en-US" sz="4200" kern="1200" dirty="0"/>
        </a:p>
      </dsp:txBody>
      <dsp:txXfrm>
        <a:off x="575633" y="967530"/>
        <a:ext cx="4263424" cy="2647154"/>
      </dsp:txXfrm>
    </dsp:sp>
    <dsp:sp modelId="{4775A180-187F-4132-9665-57AA1C6256DE}">
      <dsp:nvSpPr>
        <dsp:cNvPr id="0" name=""/>
        <dsp:cNvSpPr/>
      </dsp:nvSpPr>
      <dsp:spPr>
        <a:xfrm>
          <a:off x="5413431" y="417758"/>
          <a:ext cx="4428138" cy="2811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22A1E-3310-4ED4-8EE6-5F811AA15F40}">
      <dsp:nvSpPr>
        <dsp:cNvPr id="0" name=""/>
        <dsp:cNvSpPr/>
      </dsp:nvSpPr>
      <dsp:spPr>
        <a:xfrm>
          <a:off x="5905446" y="885173"/>
          <a:ext cx="4428138" cy="28118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 dirty="0"/>
            <a:t>Naturalismus : Wirklichkeitstreue, Nähe zur Realität</a:t>
          </a:r>
          <a:endParaRPr lang="en-US" sz="4200" kern="1200" dirty="0"/>
        </a:p>
      </dsp:txBody>
      <dsp:txXfrm>
        <a:off x="5987803" y="967530"/>
        <a:ext cx="4263424" cy="2647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5EFBF-7A00-4CEF-A8CE-96C1CA04AD40}">
      <dsp:nvSpPr>
        <dsp:cNvPr id="0" name=""/>
        <dsp:cNvSpPr/>
      </dsp:nvSpPr>
      <dsp:spPr>
        <a:xfrm>
          <a:off x="0" y="106550"/>
          <a:ext cx="484632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/>
            <a:t>Realismus</a:t>
          </a:r>
        </a:p>
      </dsp:txBody>
      <dsp:txXfrm>
        <a:off x="0" y="106550"/>
        <a:ext cx="4846320" cy="864000"/>
      </dsp:txXfrm>
    </dsp:sp>
    <dsp:sp modelId="{EA7EEDBC-0268-45ED-B189-5749666D618C}">
      <dsp:nvSpPr>
        <dsp:cNvPr id="0" name=""/>
        <dsp:cNvSpPr/>
      </dsp:nvSpPr>
      <dsp:spPr>
        <a:xfrm>
          <a:off x="0" y="970551"/>
          <a:ext cx="4846320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000" kern="1200" dirty="0"/>
            <a:t>Schildert Alltag der Bürger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000" kern="1200" dirty="0"/>
            <a:t>Hässliches wird vermieden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000" kern="1200" dirty="0"/>
            <a:t>Charaktere sind selbstbewusst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000" kern="1200" dirty="0"/>
            <a:t>Gehobene Standardsprache</a:t>
          </a:r>
        </a:p>
      </dsp:txBody>
      <dsp:txXfrm>
        <a:off x="0" y="970551"/>
        <a:ext cx="4846320" cy="2882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0DF55-B1FC-4754-B113-172689DC14F9}">
      <dsp:nvSpPr>
        <dsp:cNvPr id="0" name=""/>
        <dsp:cNvSpPr/>
      </dsp:nvSpPr>
      <dsp:spPr>
        <a:xfrm>
          <a:off x="0" y="6965"/>
          <a:ext cx="4846320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/>
            <a:t>Naturalismus</a:t>
          </a:r>
        </a:p>
      </dsp:txBody>
      <dsp:txXfrm>
        <a:off x="0" y="6965"/>
        <a:ext cx="4846320" cy="662400"/>
      </dsp:txXfrm>
    </dsp:sp>
    <dsp:sp modelId="{65E323B2-E91A-4783-9155-1ACBFA2C6178}">
      <dsp:nvSpPr>
        <dsp:cNvPr id="0" name=""/>
        <dsp:cNvSpPr/>
      </dsp:nvSpPr>
      <dsp:spPr>
        <a:xfrm>
          <a:off x="0" y="669365"/>
          <a:ext cx="4846320" cy="3283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000" kern="1200" dirty="0"/>
            <a:t>Beschreibt ungeschönte Realität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000" kern="1200" dirty="0"/>
            <a:t>Betont Elend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000" kern="1200" dirty="0"/>
            <a:t>Charaktere sind passiv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000" kern="1200" dirty="0"/>
            <a:t>Unschöne Themen (z.B. Armut)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000" kern="1200" dirty="0"/>
            <a:t>Umgangsprache</a:t>
          </a:r>
        </a:p>
      </dsp:txBody>
      <dsp:txXfrm>
        <a:off x="0" y="669365"/>
        <a:ext cx="4846320" cy="3283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8048E-5E54-4AF1-9303-1A70E1A0BFA9}">
      <dsp:nvSpPr>
        <dsp:cNvPr id="0" name=""/>
        <dsp:cNvSpPr/>
      </dsp:nvSpPr>
      <dsp:spPr>
        <a:xfrm>
          <a:off x="0" y="525779"/>
          <a:ext cx="4846320" cy="2907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/>
            <a:t>Realismus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900" kern="1200" dirty="0"/>
            <a:t>Detaillierte Schilderung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900" kern="1200" dirty="0"/>
            <a:t>Auktoriale (weiß alles) oder neutrale Erzählhaltung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900" kern="1200" dirty="0"/>
            <a:t>Wichtiges Stilmittel: Humor</a:t>
          </a:r>
        </a:p>
      </dsp:txBody>
      <dsp:txXfrm>
        <a:off x="85166" y="610945"/>
        <a:ext cx="4675988" cy="27374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EA01F-678A-4EA0-BB87-6EC91C0422AE}">
      <dsp:nvSpPr>
        <dsp:cNvPr id="0" name=""/>
        <dsp:cNvSpPr/>
      </dsp:nvSpPr>
      <dsp:spPr>
        <a:xfrm>
          <a:off x="0" y="525779"/>
          <a:ext cx="4846320" cy="2907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/>
            <a:t>Naturalismus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900" kern="1200" dirty="0"/>
            <a:t>Kaum Details </a:t>
          </a:r>
          <a:r>
            <a:rPr lang="de-AT" sz="2900" kern="1200" dirty="0">
              <a:sym typeface="Wingdings" panose="05000000000000000000" pitchFamily="2" charset="2"/>
            </a:rPr>
            <a:t></a:t>
          </a:r>
          <a:r>
            <a:rPr lang="de-AT" sz="2900" kern="1200" dirty="0"/>
            <a:t> Hässliches unterstreichen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900" kern="1200" dirty="0"/>
            <a:t>Erzählzeit == erzählte Zeit</a:t>
          </a:r>
        </a:p>
      </dsp:txBody>
      <dsp:txXfrm>
        <a:off x="85166" y="610945"/>
        <a:ext cx="4675988" cy="2737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4908B-9B52-476A-9143-553E1C032DF3}">
      <dsp:nvSpPr>
        <dsp:cNvPr id="0" name=""/>
        <dsp:cNvSpPr/>
      </dsp:nvSpPr>
      <dsp:spPr>
        <a:xfrm>
          <a:off x="0" y="956240"/>
          <a:ext cx="4846320" cy="297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128" tIns="1312164" rIns="37612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800" kern="1200" dirty="0"/>
            <a:t>Wirklichkeit wird poetisiert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800" kern="1200" dirty="0"/>
            <a:t>Bevorzugte Formen: Ballanden &amp; Dinggedicht</a:t>
          </a:r>
        </a:p>
      </dsp:txBody>
      <dsp:txXfrm>
        <a:off x="0" y="956240"/>
        <a:ext cx="4846320" cy="2976750"/>
      </dsp:txXfrm>
    </dsp:sp>
    <dsp:sp modelId="{CEB96B01-99CC-46FA-85F1-152411B60B79}">
      <dsp:nvSpPr>
        <dsp:cNvPr id="0" name=""/>
        <dsp:cNvSpPr/>
      </dsp:nvSpPr>
      <dsp:spPr>
        <a:xfrm>
          <a:off x="242316" y="26360"/>
          <a:ext cx="3392424" cy="185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226" tIns="0" rIns="128226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/>
            <a:t>Realismus</a:t>
          </a:r>
        </a:p>
      </dsp:txBody>
      <dsp:txXfrm>
        <a:off x="333102" y="117146"/>
        <a:ext cx="3210852" cy="16781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618C2-1DA0-4F21-BF14-C03915CC57BD}">
      <dsp:nvSpPr>
        <dsp:cNvPr id="0" name=""/>
        <dsp:cNvSpPr/>
      </dsp:nvSpPr>
      <dsp:spPr>
        <a:xfrm>
          <a:off x="0" y="956240"/>
          <a:ext cx="4846320" cy="297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128" tIns="1312164" rIns="37612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800" kern="1200" dirty="0"/>
            <a:t>Thema: Hässlichkeit der Großstadt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800" kern="1200" dirty="0"/>
            <a:t>Gedichte erstmals zentriert gedruckt</a:t>
          </a:r>
        </a:p>
      </dsp:txBody>
      <dsp:txXfrm>
        <a:off x="0" y="956240"/>
        <a:ext cx="4846320" cy="2976750"/>
      </dsp:txXfrm>
    </dsp:sp>
    <dsp:sp modelId="{65BF0EC0-38FA-458A-845B-222738D4C1E9}">
      <dsp:nvSpPr>
        <dsp:cNvPr id="0" name=""/>
        <dsp:cNvSpPr/>
      </dsp:nvSpPr>
      <dsp:spPr>
        <a:xfrm>
          <a:off x="242316" y="26360"/>
          <a:ext cx="3392424" cy="185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226" tIns="0" rIns="128226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/>
            <a:t>Naturalismus</a:t>
          </a:r>
        </a:p>
      </dsp:txBody>
      <dsp:txXfrm>
        <a:off x="333102" y="117146"/>
        <a:ext cx="3210852" cy="16781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C827A-04AF-44B2-8F61-6FB82BE12373}">
      <dsp:nvSpPr>
        <dsp:cNvPr id="0" name=""/>
        <dsp:cNvSpPr/>
      </dsp:nvSpPr>
      <dsp:spPr>
        <a:xfrm>
          <a:off x="1150" y="1475090"/>
          <a:ext cx="2018341" cy="100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Realismus</a:t>
          </a:r>
        </a:p>
      </dsp:txBody>
      <dsp:txXfrm>
        <a:off x="30708" y="1504648"/>
        <a:ext cx="1959225" cy="950054"/>
      </dsp:txXfrm>
    </dsp:sp>
    <dsp:sp modelId="{1C80B173-DFE3-4073-A5F2-FF7B07437E3E}">
      <dsp:nvSpPr>
        <dsp:cNvPr id="0" name=""/>
        <dsp:cNvSpPr/>
      </dsp:nvSpPr>
      <dsp:spPr>
        <a:xfrm rot="18289469">
          <a:off x="1716290" y="1376463"/>
          <a:ext cx="1413739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1413739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 dirty="0"/>
        </a:p>
      </dsp:txBody>
      <dsp:txXfrm>
        <a:off x="2387816" y="1364059"/>
        <a:ext cx="70686" cy="70686"/>
      </dsp:txXfrm>
    </dsp:sp>
    <dsp:sp modelId="{35A0C775-12FD-459C-BA51-53ABE93E39B7}">
      <dsp:nvSpPr>
        <dsp:cNvPr id="0" name=""/>
        <dsp:cNvSpPr/>
      </dsp:nvSpPr>
      <dsp:spPr>
        <a:xfrm>
          <a:off x="2826828" y="314544"/>
          <a:ext cx="2018341" cy="100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Drama ist nicht so wichtig</a:t>
          </a:r>
        </a:p>
      </dsp:txBody>
      <dsp:txXfrm>
        <a:off x="2856386" y="344102"/>
        <a:ext cx="1959225" cy="950054"/>
      </dsp:txXfrm>
    </dsp:sp>
    <dsp:sp modelId="{CED45299-A89F-417C-BC28-12ED3AAEDD9B}">
      <dsp:nvSpPr>
        <dsp:cNvPr id="0" name=""/>
        <dsp:cNvSpPr/>
      </dsp:nvSpPr>
      <dsp:spPr>
        <a:xfrm>
          <a:off x="2019491" y="1956736"/>
          <a:ext cx="807336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807336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 dirty="0"/>
        </a:p>
      </dsp:txBody>
      <dsp:txXfrm>
        <a:off x="2402976" y="1959492"/>
        <a:ext cx="40366" cy="40366"/>
      </dsp:txXfrm>
    </dsp:sp>
    <dsp:sp modelId="{14E65B6D-2FBE-49FE-AF82-E0C1DB92B92C}">
      <dsp:nvSpPr>
        <dsp:cNvPr id="0" name=""/>
        <dsp:cNvSpPr/>
      </dsp:nvSpPr>
      <dsp:spPr>
        <a:xfrm>
          <a:off x="2826828" y="1475090"/>
          <a:ext cx="2018341" cy="100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Einige bekannte Dramen entstehen</a:t>
          </a:r>
        </a:p>
      </dsp:txBody>
      <dsp:txXfrm>
        <a:off x="2856386" y="1504648"/>
        <a:ext cx="1959225" cy="950054"/>
      </dsp:txXfrm>
    </dsp:sp>
    <dsp:sp modelId="{5C77FFFE-5A6B-4BD3-BDB8-7C174E0221F7}">
      <dsp:nvSpPr>
        <dsp:cNvPr id="0" name=""/>
        <dsp:cNvSpPr/>
      </dsp:nvSpPr>
      <dsp:spPr>
        <a:xfrm rot="3310531">
          <a:off x="1716290" y="2537009"/>
          <a:ext cx="1413739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1413739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 dirty="0"/>
        </a:p>
      </dsp:txBody>
      <dsp:txXfrm>
        <a:off x="2387816" y="2524605"/>
        <a:ext cx="70686" cy="70686"/>
      </dsp:txXfrm>
    </dsp:sp>
    <dsp:sp modelId="{2785EC25-EF36-4F25-A92F-6F793B7DD5C3}">
      <dsp:nvSpPr>
        <dsp:cNvPr id="0" name=""/>
        <dsp:cNvSpPr/>
      </dsp:nvSpPr>
      <dsp:spPr>
        <a:xfrm>
          <a:off x="2826828" y="2635637"/>
          <a:ext cx="2018341" cy="100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Häufig historisch</a:t>
          </a:r>
        </a:p>
      </dsp:txBody>
      <dsp:txXfrm>
        <a:off x="2856386" y="2665195"/>
        <a:ext cx="1959225" cy="9500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1D586-1944-4421-A8AE-87F834C651C0}">
      <dsp:nvSpPr>
        <dsp:cNvPr id="0" name=""/>
        <dsp:cNvSpPr/>
      </dsp:nvSpPr>
      <dsp:spPr>
        <a:xfrm>
          <a:off x="1150" y="1475090"/>
          <a:ext cx="2018341" cy="100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Naturalismus</a:t>
          </a:r>
        </a:p>
      </dsp:txBody>
      <dsp:txXfrm>
        <a:off x="30708" y="1504648"/>
        <a:ext cx="1959225" cy="950054"/>
      </dsp:txXfrm>
    </dsp:sp>
    <dsp:sp modelId="{D23BF9B6-1BAE-46BD-914A-C14CC08FCB81}">
      <dsp:nvSpPr>
        <dsp:cNvPr id="0" name=""/>
        <dsp:cNvSpPr/>
      </dsp:nvSpPr>
      <dsp:spPr>
        <a:xfrm rot="18289469">
          <a:off x="1716290" y="1376462"/>
          <a:ext cx="1413739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1413739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 dirty="0"/>
        </a:p>
      </dsp:txBody>
      <dsp:txXfrm>
        <a:off x="2387816" y="1364058"/>
        <a:ext cx="70686" cy="70686"/>
      </dsp:txXfrm>
    </dsp:sp>
    <dsp:sp modelId="{0874A415-5444-4ABE-9C48-FD9684063E43}">
      <dsp:nvSpPr>
        <dsp:cNvPr id="0" name=""/>
        <dsp:cNvSpPr/>
      </dsp:nvSpPr>
      <dsp:spPr>
        <a:xfrm>
          <a:off x="2826828" y="314544"/>
          <a:ext cx="2018341" cy="100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Wird zur zentralen Gattung</a:t>
          </a:r>
        </a:p>
      </dsp:txBody>
      <dsp:txXfrm>
        <a:off x="2856386" y="344102"/>
        <a:ext cx="1959225" cy="950054"/>
      </dsp:txXfrm>
    </dsp:sp>
    <dsp:sp modelId="{BDD0FB90-CC3B-4039-94F3-3AA0411B449B}">
      <dsp:nvSpPr>
        <dsp:cNvPr id="0" name=""/>
        <dsp:cNvSpPr/>
      </dsp:nvSpPr>
      <dsp:spPr>
        <a:xfrm>
          <a:off x="2019491" y="1956736"/>
          <a:ext cx="807336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807336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 dirty="0"/>
        </a:p>
      </dsp:txBody>
      <dsp:txXfrm>
        <a:off x="2402976" y="1959492"/>
        <a:ext cx="40366" cy="40366"/>
      </dsp:txXfrm>
    </dsp:sp>
    <dsp:sp modelId="{8F346CC0-C432-457A-88BB-CF1DC75A8701}">
      <dsp:nvSpPr>
        <dsp:cNvPr id="0" name=""/>
        <dsp:cNvSpPr/>
      </dsp:nvSpPr>
      <dsp:spPr>
        <a:xfrm>
          <a:off x="2826828" y="1475090"/>
          <a:ext cx="2018341" cy="100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Enthält epische Elemente</a:t>
          </a:r>
        </a:p>
      </dsp:txBody>
      <dsp:txXfrm>
        <a:off x="2856386" y="1504648"/>
        <a:ext cx="1959225" cy="950054"/>
      </dsp:txXfrm>
    </dsp:sp>
    <dsp:sp modelId="{0159D209-26E2-41F5-B142-855925B1F460}">
      <dsp:nvSpPr>
        <dsp:cNvPr id="0" name=""/>
        <dsp:cNvSpPr/>
      </dsp:nvSpPr>
      <dsp:spPr>
        <a:xfrm rot="3310531">
          <a:off x="1716290" y="2537009"/>
          <a:ext cx="1413739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1413739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 dirty="0"/>
        </a:p>
      </dsp:txBody>
      <dsp:txXfrm>
        <a:off x="2387816" y="2524605"/>
        <a:ext cx="70686" cy="70686"/>
      </dsp:txXfrm>
    </dsp:sp>
    <dsp:sp modelId="{31627AC1-6B6B-4756-8581-C655264E8F0C}">
      <dsp:nvSpPr>
        <dsp:cNvPr id="0" name=""/>
        <dsp:cNvSpPr/>
      </dsp:nvSpPr>
      <dsp:spPr>
        <a:xfrm>
          <a:off x="2826828" y="2635636"/>
          <a:ext cx="2018341" cy="100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Elendige Schauplätzte</a:t>
          </a:r>
        </a:p>
      </dsp:txBody>
      <dsp:txXfrm>
        <a:off x="2856386" y="2665194"/>
        <a:ext cx="1959225" cy="950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6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8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9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June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4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June 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162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▷Naturalismus Epoche (1880–1900): Alle Infos!">
            <a:extLst>
              <a:ext uri="{FF2B5EF4-FFF2-40B4-BE49-F238E27FC236}">
                <a16:creationId xmlns:a16="http://schemas.microsoft.com/office/drawing/2014/main" id="{D5764126-D870-44C5-9CD9-FBE5D714C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/>
          <a:stretch/>
        </p:blipFill>
        <p:spPr bwMode="auto">
          <a:xfrm>
            <a:off x="-2" y="10"/>
            <a:ext cx="12192002" cy="446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A7B614-2291-41B8-90F3-A4D14D78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de-AT" sz="3600" dirty="0">
                <a:solidFill>
                  <a:schemeClr val="bg1"/>
                </a:solidFill>
              </a:rPr>
              <a:t>Realismus &amp; Naturalismus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E73D08-460F-401B-8896-22528E12D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de-AT" sz="1200" dirty="0">
                <a:solidFill>
                  <a:schemeClr val="bg1"/>
                </a:solidFill>
              </a:rPr>
              <a:t>Von Benjamin Suljevic und Adrian Zeitlberger</a:t>
            </a:r>
          </a:p>
        </p:txBody>
      </p:sp>
    </p:spTree>
    <p:extLst>
      <p:ext uri="{BB962C8B-B14F-4D97-AF65-F5344CB8AC3E}">
        <p14:creationId xmlns:p14="http://schemas.microsoft.com/office/powerpoint/2010/main" val="331097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EB762B-E628-432C-BC79-14350A61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de-AT" sz="2800" dirty="0"/>
              <a:t>Karl Marx</a:t>
            </a:r>
            <a:br>
              <a:rPr lang="de-AT" sz="2800" dirty="0"/>
            </a:br>
            <a:r>
              <a:rPr lang="de-AT" sz="2800" dirty="0"/>
              <a:t>(1818–1883)</a:t>
            </a:r>
          </a:p>
        </p:txBody>
      </p:sp>
      <p:pic>
        <p:nvPicPr>
          <p:cNvPr id="1028" name="Picture 4" descr="Geburtstag von Karl Marx – Seine Ideen veränderten die Welt | Politik für  Kinder, einfach erklärt - HanisauLand.de">
            <a:extLst>
              <a:ext uri="{FF2B5EF4-FFF2-40B4-BE49-F238E27FC236}">
                <a16:creationId xmlns:a16="http://schemas.microsoft.com/office/drawing/2014/main" id="{393B1B3C-B877-4BF5-8C2A-F6F309203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" b="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39213-B7F9-4354-9D17-8815585A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r>
              <a:rPr lang="de-AT" sz="2800" dirty="0"/>
              <a:t>Kritisierte Kapitalismus</a:t>
            </a:r>
          </a:p>
          <a:p>
            <a:r>
              <a:rPr lang="de-AT" sz="2800" dirty="0"/>
              <a:t>Arbeitskraft ist eine Ware</a:t>
            </a:r>
          </a:p>
          <a:p>
            <a:r>
              <a:rPr lang="de-AT" sz="2800" dirty="0"/>
              <a:t>Entwickelte den „Marxismus“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fik 6" descr="Ein Bild, das Spielzeug, gelb enthält.&#10;&#10;Automatisch generierte Beschreibung">
            <a:extLst>
              <a:ext uri="{FF2B5EF4-FFF2-40B4-BE49-F238E27FC236}">
                <a16:creationId xmlns:a16="http://schemas.microsoft.com/office/drawing/2014/main" id="{83A9EDC6-6745-E860-4259-D5A9E35CC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56" y="3918725"/>
            <a:ext cx="1023548" cy="9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0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D37169-D98A-4682-9BC7-BE778EA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de-AT" dirty="0"/>
              <a:t>Wilhelm Busch (1832-1908)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E8467-12D0-44A7-A616-EE8509ED5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de-AT" sz="2800" dirty="0"/>
              <a:t>Figuren wurden schadenfroh und bösartig dargestellt</a:t>
            </a:r>
          </a:p>
          <a:p>
            <a:r>
              <a:rPr lang="de-AT" sz="2800" dirty="0"/>
              <a:t>Seine Werke werden häufig als Kinderliteratur betrachtet</a:t>
            </a:r>
          </a:p>
          <a:p>
            <a:r>
              <a:rPr lang="de-AT" sz="2800" dirty="0"/>
              <a:t>Bekannte Werke: „Max und Moriz“ und „Die Fromme Helene“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63E761-DB1F-4A6E-A868-CD6BC048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050" y="457200"/>
            <a:ext cx="3659338" cy="5472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 descr="Ein Bild, das Pflanze enthält.&#10;&#10;Automatisch generierte Beschreibung">
            <a:extLst>
              <a:ext uri="{FF2B5EF4-FFF2-40B4-BE49-F238E27FC236}">
                <a16:creationId xmlns:a16="http://schemas.microsoft.com/office/drawing/2014/main" id="{28410621-8B7F-79F6-AF1E-E8E3A98C1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939" y="3529276"/>
            <a:ext cx="1428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8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12B6F-0C87-4C74-85D8-15966B53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49" y="457199"/>
            <a:ext cx="5524143" cy="15567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AT" dirty="0"/>
              <a:t>Gerhart Hauptman     (1862-1946)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79FAB-65E3-4070-AE80-99F62AB7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150" y="2384714"/>
            <a:ext cx="5476045" cy="3599226"/>
          </a:xfrm>
        </p:spPr>
        <p:txBody>
          <a:bodyPr>
            <a:normAutofit/>
          </a:bodyPr>
          <a:lstStyle/>
          <a:p>
            <a:r>
              <a:rPr lang="de-AT" sz="2800" dirty="0"/>
              <a:t>Seine Dramen </a:t>
            </a:r>
            <a:r>
              <a:rPr lang="de-AT" sz="2800" dirty="0">
                <a:sym typeface="Wingdings" panose="05000000000000000000" pitchFamily="2" charset="2"/>
              </a:rPr>
              <a:t> keine Helden</a:t>
            </a:r>
          </a:p>
          <a:p>
            <a:r>
              <a:rPr lang="de-AT" sz="2800" dirty="0">
                <a:sym typeface="Wingdings" panose="05000000000000000000" pitchFamily="2" charset="2"/>
              </a:rPr>
              <a:t>Verhalten und Schicksal durch Lebensumstände vorherbestimmt</a:t>
            </a:r>
          </a:p>
          <a:p>
            <a:r>
              <a:rPr lang="de-AT" sz="2800" dirty="0">
                <a:sym typeface="Wingdings" panose="05000000000000000000" pitchFamily="2" charset="2"/>
              </a:rPr>
              <a:t>1912 Literaturnobelpreis</a:t>
            </a:r>
            <a:endParaRPr lang="de-AT" sz="2800" dirty="0"/>
          </a:p>
        </p:txBody>
      </p:sp>
      <p:pic>
        <p:nvPicPr>
          <p:cNvPr id="1026" name="Picture 2" descr="Gerhart Hauptmann - Beginn, Entwicklung und Werdegang - hauptmannmuseum.de">
            <a:extLst>
              <a:ext uri="{FF2B5EF4-FFF2-40B4-BE49-F238E27FC236}">
                <a16:creationId xmlns:a16="http://schemas.microsoft.com/office/drawing/2014/main" id="{8A2B46E8-AB62-7025-FFC8-2A6A63D72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4" r="1" b="32385"/>
          <a:stretch/>
        </p:blipFill>
        <p:spPr bwMode="auto">
          <a:xfrm>
            <a:off x="7569776" y="457200"/>
            <a:ext cx="3221067" cy="25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n Casting Taron Egerton as Bernard in Megamind on myCast">
            <a:extLst>
              <a:ext uri="{FF2B5EF4-FFF2-40B4-BE49-F238E27FC236}">
                <a16:creationId xmlns:a16="http://schemas.microsoft.com/office/drawing/2014/main" id="{F6E1A450-1ACF-8972-6485-D12C20092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9" r="-1" b="18428"/>
          <a:stretch/>
        </p:blipFill>
        <p:spPr bwMode="auto">
          <a:xfrm>
            <a:off x="7569776" y="3360776"/>
            <a:ext cx="3159200" cy="25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6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14F0EB-0928-4C5A-B104-2016AC3A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AT" dirty="0"/>
              <a:t>Marie von Ebner-Eschenbach (1830-1916)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2045F-8AAE-44E8-9A4F-D34F4858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>
            <a:normAutofit/>
          </a:bodyPr>
          <a:lstStyle/>
          <a:p>
            <a:r>
              <a:rPr lang="de-AT" dirty="0"/>
              <a:t>Anfangs Dramatik </a:t>
            </a:r>
            <a:r>
              <a:rPr lang="de-AT" dirty="0">
                <a:sym typeface="Wingdings" panose="05000000000000000000" pitchFamily="2" charset="2"/>
              </a:rPr>
              <a:t> Erzählungen</a:t>
            </a:r>
            <a:endParaRPr lang="de-AT" dirty="0"/>
          </a:p>
          <a:p>
            <a:r>
              <a:rPr lang="de-AT" dirty="0"/>
              <a:t>Nicht nur poetische sondern scharfsichtige Realistin</a:t>
            </a:r>
          </a:p>
          <a:p>
            <a:r>
              <a:rPr lang="de-AT" dirty="0"/>
              <a:t>„Briefe von geliebten Menschen verbrennt man </a:t>
            </a:r>
            <a:r>
              <a:rPr lang="de-AT" b="1" dirty="0"/>
              <a:t>gleich</a:t>
            </a:r>
            <a:r>
              <a:rPr lang="de-AT" dirty="0"/>
              <a:t> oder nie“</a:t>
            </a:r>
          </a:p>
          <a:p>
            <a:r>
              <a:rPr lang="de-AT" dirty="0"/>
              <a:t>„Das Schreiben sei notwendiger als die Luft die ich atme“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Marie von Ebner-Eschenbach – Wikipedia">
            <a:extLst>
              <a:ext uri="{FF2B5EF4-FFF2-40B4-BE49-F238E27FC236}">
                <a16:creationId xmlns:a16="http://schemas.microsoft.com/office/drawing/2014/main" id="{040E00DB-A0FA-45FB-8CCA-879039BB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850" y="1028699"/>
            <a:ext cx="3784646" cy="485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Uhr, gelb enthält.&#10;&#10;Automatisch generierte Beschreibung">
            <a:extLst>
              <a:ext uri="{FF2B5EF4-FFF2-40B4-BE49-F238E27FC236}">
                <a16:creationId xmlns:a16="http://schemas.microsoft.com/office/drawing/2014/main" id="{29F8F1AC-A6BA-FBBC-0CA7-8FFAFC737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400902"/>
            <a:ext cx="1295400" cy="17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DD754D-35A0-19F1-29C6-D6934938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Danke</a:t>
            </a:r>
            <a:r>
              <a:rPr lang="en-US" sz="3200" dirty="0">
                <a:solidFill>
                  <a:schemeClr val="bg1"/>
                </a:solidFill>
              </a:rPr>
              <a:t> fürs Zuhören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CA83A-88E2-2404-3C0B-B79B5F95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8142" y="5643349"/>
            <a:ext cx="3196658" cy="78091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50000"/>
              </a:lnSpc>
            </a:pPr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2050" name="Picture 2" descr="Naturalismus (1880–1900) • Literaturepoche und ihre Merkmale">
            <a:extLst>
              <a:ext uri="{FF2B5EF4-FFF2-40B4-BE49-F238E27FC236}">
                <a16:creationId xmlns:a16="http://schemas.microsoft.com/office/drawing/2014/main" id="{134EC43C-7C92-44EB-5760-A1F4071B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950" y="457200"/>
            <a:ext cx="9904824" cy="44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82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28ECFA-4F53-4E00-9082-243FEAA1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49" y="457199"/>
            <a:ext cx="5524143" cy="1556725"/>
          </a:xfrm>
        </p:spPr>
        <p:txBody>
          <a:bodyPr anchor="b">
            <a:normAutofit/>
          </a:bodyPr>
          <a:lstStyle/>
          <a:p>
            <a:r>
              <a:rPr lang="de-AT" sz="4000" dirty="0"/>
              <a:t>Das Scheitern der Revolution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3E6A15-00E4-4887-98B1-0E3438EA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149" y="2089439"/>
            <a:ext cx="5476045" cy="4206586"/>
          </a:xfrm>
        </p:spPr>
        <p:txBody>
          <a:bodyPr>
            <a:normAutofit lnSpcReduction="10000"/>
          </a:bodyPr>
          <a:lstStyle/>
          <a:p>
            <a:r>
              <a:rPr lang="de-AT" sz="2700" dirty="0"/>
              <a:t>1848 Revolution gegen Unterdrückungen</a:t>
            </a:r>
          </a:p>
          <a:p>
            <a:r>
              <a:rPr lang="de-AT" sz="2700" dirty="0"/>
              <a:t>Fürst Metternich trat zurück </a:t>
            </a:r>
            <a:r>
              <a:rPr lang="de-AT" sz="2700" dirty="0">
                <a:sym typeface="Wingdings" panose="05000000000000000000" pitchFamily="2" charset="2"/>
              </a:rPr>
              <a:t></a:t>
            </a:r>
            <a:r>
              <a:rPr lang="de-AT" sz="2700" dirty="0"/>
              <a:t> Lockerung der Zensur</a:t>
            </a:r>
          </a:p>
          <a:p>
            <a:r>
              <a:rPr lang="de-AT" sz="2700" dirty="0"/>
              <a:t>Bevölkerungswachstum </a:t>
            </a:r>
            <a:r>
              <a:rPr lang="de-AT" sz="2700" dirty="0">
                <a:sym typeface="Wingdings" panose="05000000000000000000" pitchFamily="2" charset="2"/>
              </a:rPr>
              <a:t> soziale Probleme</a:t>
            </a:r>
          </a:p>
          <a:p>
            <a:r>
              <a:rPr lang="de-AT" sz="2700" dirty="0">
                <a:sym typeface="Wingdings" panose="05000000000000000000" pitchFamily="2" charset="2"/>
              </a:rPr>
              <a:t>Fortschritt in Wirtschaft, Technik und Wissenschaft </a:t>
            </a:r>
            <a:endParaRPr lang="de-AT" sz="2700" dirty="0"/>
          </a:p>
          <a:p>
            <a:endParaRPr lang="de-AT" sz="1600" dirty="0"/>
          </a:p>
        </p:txBody>
      </p:sp>
      <p:pic>
        <p:nvPicPr>
          <p:cNvPr id="1026" name="Picture 2" descr="Clemens Wenzel Fürst von Metternich-Winneburg | Portal Rheinische Geschichte">
            <a:extLst>
              <a:ext uri="{FF2B5EF4-FFF2-40B4-BE49-F238E27FC236}">
                <a16:creationId xmlns:a16="http://schemas.microsoft.com/office/drawing/2014/main" id="{CCC379BD-9805-4F0A-91F2-2FC79ACA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776" y="457200"/>
            <a:ext cx="1886897" cy="25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6019A52-B25A-458E-B15E-D7026453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776" y="3360776"/>
            <a:ext cx="3844729" cy="2575969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6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CBF712-9CD9-4752-8AD4-DD42C82C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AT" dirty="0"/>
              <a:t>Die Literatur hat nun andere Ansprüche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DC4D0-D766-4EFD-91B8-6C849D15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31552"/>
            <a:ext cx="4911392" cy="4193047"/>
          </a:xfrm>
        </p:spPr>
        <p:txBody>
          <a:bodyPr anchor="t">
            <a:normAutofit fontScale="92500" lnSpcReduction="20000"/>
          </a:bodyPr>
          <a:lstStyle/>
          <a:p>
            <a:r>
              <a:rPr lang="de-AT" sz="2900" dirty="0"/>
              <a:t>Nicht mehr abgehoben </a:t>
            </a:r>
            <a:r>
              <a:rPr lang="de-AT" sz="2900" dirty="0">
                <a:sym typeface="Wingdings" panose="05000000000000000000" pitchFamily="2" charset="2"/>
              </a:rPr>
              <a:t> Teil des realen Lebens</a:t>
            </a:r>
            <a:endParaRPr lang="de-AT" sz="2900" dirty="0"/>
          </a:p>
          <a:p>
            <a:r>
              <a:rPr lang="de-AT" sz="2900" dirty="0"/>
              <a:t>Wirklichkeit und Realität sollten in der Literatur wiedergespiegelt werden</a:t>
            </a:r>
          </a:p>
          <a:p>
            <a:r>
              <a:rPr lang="de-AT" sz="2900" dirty="0"/>
              <a:t>Realismus </a:t>
            </a:r>
            <a:r>
              <a:rPr lang="de-AT" sz="2900" dirty="0">
                <a:sym typeface="Wingdings" panose="05000000000000000000" pitchFamily="2" charset="2"/>
              </a:rPr>
              <a:t> schönes hervorheben</a:t>
            </a:r>
          </a:p>
          <a:p>
            <a:r>
              <a:rPr lang="de-AT" sz="2900" dirty="0">
                <a:sym typeface="Wingdings" panose="05000000000000000000" pitchFamily="2" charset="2"/>
              </a:rPr>
              <a:t>Naturalismus  </a:t>
            </a:r>
            <a:r>
              <a:rPr lang="de-AT" sz="2900" dirty="0"/>
              <a:t> hässliche &amp; dunkle Seiten der Realität abbilden</a:t>
            </a:r>
          </a:p>
          <a:p>
            <a:pPr marL="0" indent="0">
              <a:buNone/>
            </a:pPr>
            <a:endParaRPr lang="de-AT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2AD28D-9293-4A9A-A917-667349BF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18" y="2305113"/>
            <a:ext cx="5090161" cy="32368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8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25E645-4228-469B-80AF-48633D48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774441"/>
            <a:ext cx="5268036" cy="1001810"/>
          </a:xfrm>
        </p:spPr>
        <p:txBody>
          <a:bodyPr anchor="b">
            <a:normAutofit/>
          </a:bodyPr>
          <a:lstStyle/>
          <a:p>
            <a:r>
              <a:rPr lang="de-AT" dirty="0"/>
              <a:t>Epochenbegriffe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6F912-B64D-4C86-BD96-CDD7F118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2382741"/>
            <a:ext cx="5268037" cy="3700818"/>
          </a:xfrm>
        </p:spPr>
        <p:txBody>
          <a:bodyPr anchor="t">
            <a:normAutofit lnSpcReduction="10000"/>
          </a:bodyPr>
          <a:lstStyle/>
          <a:p>
            <a:r>
              <a:rPr lang="de-AT" sz="2700" dirty="0"/>
              <a:t>Vorbilder waren andere Länder (Frankreich, Russland &amp; Skandinavien)</a:t>
            </a:r>
          </a:p>
          <a:p>
            <a:r>
              <a:rPr lang="de-DE" sz="2700" dirty="0"/>
              <a:t>Französische Bezeichnung </a:t>
            </a:r>
            <a:br>
              <a:rPr lang="de-DE" sz="2700" dirty="0"/>
            </a:br>
            <a:r>
              <a:rPr lang="de-DE" sz="2700" dirty="0">
                <a:sym typeface="Wingdings" panose="05000000000000000000" pitchFamily="2" charset="2"/>
              </a:rPr>
              <a:t> </a:t>
            </a:r>
            <a:r>
              <a:rPr lang="de-DE" sz="2700" dirty="0"/>
              <a:t>„Le realisme“</a:t>
            </a:r>
          </a:p>
          <a:p>
            <a:r>
              <a:rPr lang="de-DE" sz="2700" dirty="0"/>
              <a:t>Otto Ludwig beschrieb deutsche Literatur als poetischen Realismus</a:t>
            </a:r>
          </a:p>
          <a:p>
            <a:pPr marL="0" indent="0">
              <a:buNone/>
            </a:pPr>
            <a:endParaRPr lang="de-AT" sz="1600" dirty="0"/>
          </a:p>
        </p:txBody>
      </p:sp>
      <p:pic>
        <p:nvPicPr>
          <p:cNvPr id="1026" name="Picture 2" descr="Otto Ludwig – Wikipedia">
            <a:extLst>
              <a:ext uri="{FF2B5EF4-FFF2-40B4-BE49-F238E27FC236}">
                <a16:creationId xmlns:a16="http://schemas.microsoft.com/office/drawing/2014/main" id="{93E3E07A-570E-489D-A105-BB2BAE796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 r="-1" b="30499"/>
          <a:stretch/>
        </p:blipFill>
        <p:spPr bwMode="auto"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3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83B66E-BE1A-4C7B-A814-C7F45201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47870"/>
            <a:ext cx="9549442" cy="10100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de-AT" dirty="0"/>
              <a:t>Was bedeuten Realismus und Naturalismus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D65DF4A-9E9B-526A-6037-EA84D42EC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317864"/>
              </p:ext>
            </p:extLst>
          </p:nvPr>
        </p:nvGraphicFramePr>
        <p:xfrm>
          <a:off x="898451" y="1834632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93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65EF3-CFDA-4E77-A916-F41DBD88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Realismus und Naturalismus im Vergleich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E629B3D-4FAB-60AB-0C46-E3C2D866FE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3957427"/>
              </p:ext>
            </p:extLst>
          </p:nvPr>
        </p:nvGraphicFramePr>
        <p:xfrm>
          <a:off x="1371600" y="2112264"/>
          <a:ext cx="484632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097133C-DD51-F2F6-62D2-AD9FB23CC1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8100657"/>
              </p:ext>
            </p:extLst>
          </p:nvPr>
        </p:nvGraphicFramePr>
        <p:xfrm>
          <a:off x="6766560" y="2112265"/>
          <a:ext cx="4846320" cy="395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4591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8504D-9E38-C82B-8B55-908685D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86384"/>
            <a:ext cx="10241280" cy="1234440"/>
          </a:xfrm>
        </p:spPr>
        <p:txBody>
          <a:bodyPr/>
          <a:lstStyle/>
          <a:p>
            <a:r>
              <a:rPr lang="de-AT" dirty="0"/>
              <a:t>Epik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30C3BC0-418A-41F0-8419-C12884BAB9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9650153"/>
              </p:ext>
            </p:extLst>
          </p:nvPr>
        </p:nvGraphicFramePr>
        <p:xfrm>
          <a:off x="1371600" y="2112264"/>
          <a:ext cx="484632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78E7DD87-C5FB-C9D2-1E21-49F78E4968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7099632"/>
              </p:ext>
            </p:extLst>
          </p:nvPr>
        </p:nvGraphicFramePr>
        <p:xfrm>
          <a:off x="6766560" y="2112265"/>
          <a:ext cx="4846320" cy="395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3245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CB65B-B766-EB7D-65BA-A4093D36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Lyrik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1061095-5670-71E0-D4FD-4913F5AAF9A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4945956"/>
              </p:ext>
            </p:extLst>
          </p:nvPr>
        </p:nvGraphicFramePr>
        <p:xfrm>
          <a:off x="1371600" y="2112264"/>
          <a:ext cx="484632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E98F545-3629-0014-0B69-6FFFA1705DD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4121494"/>
              </p:ext>
            </p:extLst>
          </p:nvPr>
        </p:nvGraphicFramePr>
        <p:xfrm>
          <a:off x="6766560" y="2112265"/>
          <a:ext cx="4846320" cy="395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3638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29016-087D-F8E5-69E6-C403F836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Dramatik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1FA20BE-870A-9D14-2F38-B0223CB72B9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3508097"/>
              </p:ext>
            </p:extLst>
          </p:nvPr>
        </p:nvGraphicFramePr>
        <p:xfrm>
          <a:off x="1371600" y="2112264"/>
          <a:ext cx="484632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4EC5A20-94C9-D8E0-4F81-A2A8E71FB95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1279541"/>
              </p:ext>
            </p:extLst>
          </p:nvPr>
        </p:nvGraphicFramePr>
        <p:xfrm>
          <a:off x="6766560" y="2112265"/>
          <a:ext cx="4846320" cy="395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088126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Breitbild</PresentationFormat>
  <Paragraphs>73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GradientRiseVTI</vt:lpstr>
      <vt:lpstr>Realismus &amp; Naturalismus</vt:lpstr>
      <vt:lpstr>Das Scheitern der Revolution</vt:lpstr>
      <vt:lpstr>Die Literatur hat nun andere Ansprüche</vt:lpstr>
      <vt:lpstr>Epochenbegriffe</vt:lpstr>
      <vt:lpstr>Was bedeuten Realismus und Naturalismus</vt:lpstr>
      <vt:lpstr>Realismus und Naturalismus im Vergleich</vt:lpstr>
      <vt:lpstr>Epik</vt:lpstr>
      <vt:lpstr>Lyrik</vt:lpstr>
      <vt:lpstr>Dramatik</vt:lpstr>
      <vt:lpstr>Karl Marx (1818–1883)</vt:lpstr>
      <vt:lpstr>Wilhelm Busch (1832-1908)</vt:lpstr>
      <vt:lpstr>Gerhart Hauptman     (1862-1946)</vt:lpstr>
      <vt:lpstr>Marie von Ebner-Eschenbach (1830-1916)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Realismus &amp; Naturalismus</dc:title>
  <dc:creator>Suljevic Benjamin</dc:creator>
  <cp:lastModifiedBy>Suljevic Benjamin</cp:lastModifiedBy>
  <cp:revision>23</cp:revision>
  <dcterms:created xsi:type="dcterms:W3CDTF">2022-02-21T11:50:01Z</dcterms:created>
  <dcterms:modified xsi:type="dcterms:W3CDTF">2022-06-09T17:42:31Z</dcterms:modified>
</cp:coreProperties>
</file>