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27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1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0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7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1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0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7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9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p!!Rectangle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F43BF1-FE01-A2A4-000E-575A6B54A8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m!!text rectangle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722B0E-7C85-DE43-4F12-E2174C04B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pPr algn="ctr"/>
            <a:r>
              <a:rPr lang="de-AT" sz="4000" dirty="0"/>
              <a:t>Richard M. Nixon</a:t>
            </a:r>
          </a:p>
        </p:txBody>
      </p:sp>
      <p:sp>
        <p:nvSpPr>
          <p:cNvPr id="1035" name="m!!accent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7A2678-BFD5-D325-5782-53552C2A4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ctr">
            <a:normAutofit/>
          </a:bodyPr>
          <a:lstStyle/>
          <a:p>
            <a:pPr algn="ctr"/>
            <a:r>
              <a:rPr lang="de-AT" sz="1800" dirty="0">
                <a:solidFill>
                  <a:schemeClr val="bg1"/>
                </a:solidFill>
              </a:rPr>
              <a:t>M stands </a:t>
            </a:r>
            <a:r>
              <a:rPr lang="de-AT" sz="1800" dirty="0" err="1">
                <a:solidFill>
                  <a:schemeClr val="bg1"/>
                </a:solidFill>
              </a:rPr>
              <a:t>for</a:t>
            </a:r>
            <a:r>
              <a:rPr lang="de-AT" sz="1800" dirty="0">
                <a:solidFill>
                  <a:schemeClr val="bg1"/>
                </a:solidFill>
              </a:rPr>
              <a:t> </a:t>
            </a:r>
            <a:r>
              <a:rPr lang="de-AT" sz="1800" dirty="0" err="1">
                <a:solidFill>
                  <a:schemeClr val="bg1"/>
                </a:solidFill>
              </a:rPr>
              <a:t>Milhous</a:t>
            </a:r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FB92A2-5320-1731-1DB5-A102F46BB1B2}"/>
              </a:ext>
            </a:extLst>
          </p:cNvPr>
          <p:cNvSpPr txBox="1"/>
          <p:nvPr/>
        </p:nvSpPr>
        <p:spPr>
          <a:xfrm>
            <a:off x="8112966" y="6401352"/>
            <a:ext cx="551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solidFill>
                  <a:schemeClr val="bg1"/>
                </a:solidFill>
              </a:rPr>
              <a:t>A </a:t>
            </a:r>
            <a:r>
              <a:rPr lang="de-AT" sz="1800" dirty="0" err="1">
                <a:solidFill>
                  <a:schemeClr val="bg1"/>
                </a:solidFill>
              </a:rPr>
              <a:t>Sujebertz</a:t>
            </a:r>
            <a:r>
              <a:rPr lang="de-AT" sz="1800" dirty="0">
                <a:solidFill>
                  <a:schemeClr val="bg1"/>
                </a:solidFill>
              </a:rPr>
              <a:t> Corporation Masterpiece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4916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C3C4B7-E1C8-9F7D-A6F8-BFEAE92E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de-AT" sz="3200"/>
              <a:t>Characteristics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02430C-3D03-4375-68F8-ACCD43D6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GB" dirty="0"/>
              <a:t>Born: 1913 </a:t>
            </a:r>
          </a:p>
          <a:p>
            <a:r>
              <a:rPr lang="en-GB" dirty="0"/>
              <a:t>Death: 1994</a:t>
            </a:r>
          </a:p>
          <a:p>
            <a:r>
              <a:rPr lang="en-GB" dirty="0"/>
              <a:t>37th President between 1969 – 1974</a:t>
            </a:r>
          </a:p>
          <a:p>
            <a:r>
              <a:rPr lang="en-GB" dirty="0"/>
              <a:t>Political Party: Republican</a:t>
            </a:r>
          </a:p>
          <a:p>
            <a:r>
              <a:rPr lang="en-GB" dirty="0"/>
              <a:t>Occupation: Political Lawyer </a:t>
            </a:r>
          </a:p>
          <a:p>
            <a:endParaRPr lang="de-AT" dirty="0"/>
          </a:p>
        </p:txBody>
      </p:sp>
      <p:pic>
        <p:nvPicPr>
          <p:cNvPr id="2052" name="Picture 4" descr="Richard Nixon - Wikipedia">
            <a:extLst>
              <a:ext uri="{FF2B5EF4-FFF2-40B4-BE49-F238E27FC236}">
                <a16:creationId xmlns:a16="http://schemas.microsoft.com/office/drawing/2014/main" id="{78D43A3C-B6AA-86CD-C9AA-1D1CEBE6D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9814" y="646937"/>
            <a:ext cx="4097657" cy="546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04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042E06-1B87-82B3-427B-EEC11425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de-AT" sz="3200"/>
              <a:t>Facts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67D64B-8B0E-ABA4-1C35-5ADF9B0F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88560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Nixon was a lieutenant commander in the Navy during World War II.</a:t>
            </a:r>
          </a:p>
          <a:p>
            <a:r>
              <a:rPr lang="en-US" sz="2400" dirty="0"/>
              <a:t> He was also an outstanding law student.</a:t>
            </a:r>
          </a:p>
          <a:p>
            <a:r>
              <a:rPr lang="en-US" sz="2400" dirty="0"/>
              <a:t>Ended U.S. involvement in Vietnam War</a:t>
            </a:r>
          </a:p>
          <a:p>
            <a:r>
              <a:rPr lang="en-US" sz="2400" dirty="0"/>
              <a:t>The first </a:t>
            </a:r>
            <a:r>
              <a:rPr lang="en-US" sz="2400" dirty="0" err="1"/>
              <a:t>moonlanding</a:t>
            </a:r>
            <a:r>
              <a:rPr lang="en-US" sz="2400" dirty="0"/>
              <a:t> happened during his period </a:t>
            </a:r>
          </a:p>
          <a:p>
            <a:r>
              <a:rPr lang="en-US" sz="2400" dirty="0"/>
              <a:t>Talented Diplomat ( Improved Relations with Soviet Union and China )</a:t>
            </a:r>
          </a:p>
          <a:p>
            <a:pPr marL="0" indent="0">
              <a:buNone/>
            </a:pPr>
            <a:endParaRPr lang="en-US" sz="2400" dirty="0"/>
          </a:p>
          <a:p>
            <a:endParaRPr lang="de-AT" sz="1800" dirty="0"/>
          </a:p>
        </p:txBody>
      </p:sp>
      <p:pic>
        <p:nvPicPr>
          <p:cNvPr id="4098" name="Picture 2" descr="We didn't know Dick">
            <a:extLst>
              <a:ext uri="{FF2B5EF4-FFF2-40B4-BE49-F238E27FC236}">
                <a16:creationId xmlns:a16="http://schemas.microsoft.com/office/drawing/2014/main" id="{5389DCA4-9AA0-FB48-2B6F-F36B2B032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9814" y="1329879"/>
            <a:ext cx="4097657" cy="409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79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FB6192-570D-B75C-A13C-74036EFB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AT" sz="3400"/>
              <a:t>Controversies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560D3-F3D0-20BB-11E7-713A0B0B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827270" cy="3864254"/>
          </a:xfrm>
        </p:spPr>
        <p:txBody>
          <a:bodyPr>
            <a:normAutofit/>
          </a:bodyPr>
          <a:lstStyle/>
          <a:p>
            <a:r>
              <a:rPr lang="en-US" sz="1700" dirty="0"/>
              <a:t> </a:t>
            </a:r>
            <a:r>
              <a:rPr lang="en-US" sz="2400" dirty="0"/>
              <a:t>Resigned from office due to the Watergate scandal </a:t>
            </a:r>
          </a:p>
          <a:p>
            <a:r>
              <a:rPr lang="en-US" sz="2400" dirty="0"/>
              <a:t> Accused of abusing the powers of the presidency</a:t>
            </a:r>
          </a:p>
          <a:p>
            <a:r>
              <a:rPr lang="en-US" sz="2400" dirty="0"/>
              <a:t>Was impeached by the House of Representatives for obstruction of justice</a:t>
            </a:r>
            <a:endParaRPr lang="de-AT" sz="2400" dirty="0"/>
          </a:p>
        </p:txBody>
      </p:sp>
      <p:pic>
        <p:nvPicPr>
          <p:cNvPr id="3074" name="Picture 2" descr="Nixon in his own words: forgotten 1983 Watergate interview to be released |  World news | The Guardian">
            <a:extLst>
              <a:ext uri="{FF2B5EF4-FFF2-40B4-BE49-F238E27FC236}">
                <a16:creationId xmlns:a16="http://schemas.microsoft.com/office/drawing/2014/main" id="{B8F0EF2A-C406-D94C-85AD-2C18460C7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3117" y="2390605"/>
            <a:ext cx="5206365" cy="312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7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Here Are 6 of Richard Nixon's Favorite Foods">
            <a:extLst>
              <a:ext uri="{FF2B5EF4-FFF2-40B4-BE49-F238E27FC236}">
                <a16:creationId xmlns:a16="http://schemas.microsoft.com/office/drawing/2014/main" id="{01C9C427-F9C2-5A0A-1DA1-DB9228474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Rectangle 5132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C3BB02-5E9A-7A93-6F19-92F83A483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b">
            <a:normAutofit/>
          </a:bodyPr>
          <a:lstStyle/>
          <a:p>
            <a:pPr algn="ctr"/>
            <a:r>
              <a:rPr lang="de-AT" sz="4000">
                <a:solidFill>
                  <a:schemeClr val="bg1"/>
                </a:solidFill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53131891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Richard M. Nixon</vt:lpstr>
      <vt:lpstr>Characteristics</vt:lpstr>
      <vt:lpstr>Facts</vt:lpstr>
      <vt:lpstr>Controversies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Richard M. Nixon</dc:title>
  <dc:creator>Suljevic Benjamin</dc:creator>
  <cp:lastModifiedBy>Suljevic Benjamin</cp:lastModifiedBy>
  <cp:revision>3</cp:revision>
  <dcterms:created xsi:type="dcterms:W3CDTF">2023-03-30T06:56:54Z</dcterms:created>
  <dcterms:modified xsi:type="dcterms:W3CDTF">2023-03-30T07:30:55Z</dcterms:modified>
</cp:coreProperties>
</file>