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4" r:id="rId3"/>
    <p:sldId id="263" r:id="rId4"/>
    <p:sldId id="262" r:id="rId5"/>
    <p:sldId id="2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40957D-11CE-43AF-92D9-0A5BBF2F084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864281-0A47-48CD-B231-D1E2AFA522BB}">
      <dgm:prSet/>
      <dgm:spPr/>
      <dgm:t>
        <a:bodyPr/>
        <a:lstStyle/>
        <a:p>
          <a:r>
            <a:rPr lang="de-AT"/>
            <a:t>Health:</a:t>
          </a:r>
          <a:endParaRPr lang="en-US"/>
        </a:p>
      </dgm:t>
    </dgm:pt>
    <dgm:pt modelId="{5340654A-A7E9-49D2-AB96-603861E553EB}" type="parTrans" cxnId="{7F7AFF3C-BF25-41AA-82FE-C0195D15BA22}">
      <dgm:prSet/>
      <dgm:spPr/>
      <dgm:t>
        <a:bodyPr/>
        <a:lstStyle/>
        <a:p>
          <a:endParaRPr lang="en-US"/>
        </a:p>
      </dgm:t>
    </dgm:pt>
    <dgm:pt modelId="{120EB447-9E2F-49FB-AC4A-5768D28780D2}" type="sibTrans" cxnId="{7F7AFF3C-BF25-41AA-82FE-C0195D15BA22}">
      <dgm:prSet/>
      <dgm:spPr/>
      <dgm:t>
        <a:bodyPr/>
        <a:lstStyle/>
        <a:p>
          <a:endParaRPr lang="en-US"/>
        </a:p>
      </dgm:t>
    </dgm:pt>
    <dgm:pt modelId="{B39A566A-529E-4C71-96BC-E86FB19C5347}">
      <dgm:prSet/>
      <dgm:spPr/>
      <dgm:t>
        <a:bodyPr/>
        <a:lstStyle/>
        <a:p>
          <a:r>
            <a:rPr lang="de-AT"/>
            <a:t>Clean air and drinking water</a:t>
          </a:r>
          <a:endParaRPr lang="en-US"/>
        </a:p>
      </dgm:t>
    </dgm:pt>
    <dgm:pt modelId="{260D2CD9-68C0-472F-A15D-E1723B1BAF1D}" type="parTrans" cxnId="{0A386465-CC96-427D-8A08-A715C83C71A2}">
      <dgm:prSet/>
      <dgm:spPr/>
      <dgm:t>
        <a:bodyPr/>
        <a:lstStyle/>
        <a:p>
          <a:endParaRPr lang="en-US"/>
        </a:p>
      </dgm:t>
    </dgm:pt>
    <dgm:pt modelId="{516B2D3E-BF38-483F-B0DC-E0D1F94E9417}" type="sibTrans" cxnId="{0A386465-CC96-427D-8A08-A715C83C71A2}">
      <dgm:prSet/>
      <dgm:spPr/>
      <dgm:t>
        <a:bodyPr/>
        <a:lstStyle/>
        <a:p>
          <a:endParaRPr lang="en-US"/>
        </a:p>
      </dgm:t>
    </dgm:pt>
    <dgm:pt modelId="{75488712-5C2A-4F77-8C7C-549711D4E9D8}">
      <dgm:prSet/>
      <dgm:spPr/>
      <dgm:t>
        <a:bodyPr/>
        <a:lstStyle/>
        <a:p>
          <a:r>
            <a:rPr lang="de-AT"/>
            <a:t>Work:</a:t>
          </a:r>
          <a:endParaRPr lang="en-US"/>
        </a:p>
      </dgm:t>
    </dgm:pt>
    <dgm:pt modelId="{18C89396-F785-403E-A7B1-8D8C42F725D1}" type="parTrans" cxnId="{BB0B4098-6290-4019-8028-41EEAB7100D6}">
      <dgm:prSet/>
      <dgm:spPr/>
      <dgm:t>
        <a:bodyPr/>
        <a:lstStyle/>
        <a:p>
          <a:endParaRPr lang="en-US"/>
        </a:p>
      </dgm:t>
    </dgm:pt>
    <dgm:pt modelId="{A67CC3FF-70B8-40DB-8120-0AB948C709F6}" type="sibTrans" cxnId="{BB0B4098-6290-4019-8028-41EEAB7100D6}">
      <dgm:prSet/>
      <dgm:spPr/>
      <dgm:t>
        <a:bodyPr/>
        <a:lstStyle/>
        <a:p>
          <a:endParaRPr lang="en-US"/>
        </a:p>
      </dgm:t>
    </dgm:pt>
    <dgm:pt modelId="{9DB7E7B0-7F04-43E1-88D3-B44AE7914C58}">
      <dgm:prSet/>
      <dgm:spPr/>
      <dgm:t>
        <a:bodyPr/>
        <a:lstStyle/>
        <a:p>
          <a:r>
            <a:rPr lang="de-AT"/>
            <a:t>Minimum social standards</a:t>
          </a:r>
          <a:endParaRPr lang="en-US"/>
        </a:p>
      </dgm:t>
    </dgm:pt>
    <dgm:pt modelId="{104D448C-DC77-407C-83FD-1D46955003B6}" type="parTrans" cxnId="{0E8ED1C3-75AA-4CFB-B2A8-A32675149811}">
      <dgm:prSet/>
      <dgm:spPr/>
      <dgm:t>
        <a:bodyPr/>
        <a:lstStyle/>
        <a:p>
          <a:endParaRPr lang="en-US"/>
        </a:p>
      </dgm:t>
    </dgm:pt>
    <dgm:pt modelId="{E724043B-DF7A-4E94-9D5B-DB74582E495B}" type="sibTrans" cxnId="{0E8ED1C3-75AA-4CFB-B2A8-A32675149811}">
      <dgm:prSet/>
      <dgm:spPr/>
      <dgm:t>
        <a:bodyPr/>
        <a:lstStyle/>
        <a:p>
          <a:endParaRPr lang="en-US"/>
        </a:p>
      </dgm:t>
    </dgm:pt>
    <dgm:pt modelId="{3765D2D6-F9FC-4E14-8F61-ED38D179EBAE}">
      <dgm:prSet/>
      <dgm:spPr/>
      <dgm:t>
        <a:bodyPr/>
        <a:lstStyle/>
        <a:p>
          <a:r>
            <a:rPr lang="de-AT"/>
            <a:t>Education:</a:t>
          </a:r>
          <a:endParaRPr lang="en-US"/>
        </a:p>
      </dgm:t>
    </dgm:pt>
    <dgm:pt modelId="{EAD44C59-639A-42CD-B1A5-4A56183041A3}" type="parTrans" cxnId="{5D4259FE-EB08-4BC6-8227-CF249E0E12FB}">
      <dgm:prSet/>
      <dgm:spPr/>
      <dgm:t>
        <a:bodyPr/>
        <a:lstStyle/>
        <a:p>
          <a:endParaRPr lang="en-US"/>
        </a:p>
      </dgm:t>
    </dgm:pt>
    <dgm:pt modelId="{69A62FF7-4B0B-46B4-96D9-96161B73D58D}" type="sibTrans" cxnId="{5D4259FE-EB08-4BC6-8227-CF249E0E12FB}">
      <dgm:prSet/>
      <dgm:spPr/>
      <dgm:t>
        <a:bodyPr/>
        <a:lstStyle/>
        <a:p>
          <a:endParaRPr lang="en-US"/>
        </a:p>
      </dgm:t>
    </dgm:pt>
    <dgm:pt modelId="{7ABFB93D-D9CF-4D18-BEF1-86B2C00A4FAB}">
      <dgm:prSet/>
      <dgm:spPr/>
      <dgm:t>
        <a:bodyPr/>
        <a:lstStyle/>
        <a:p>
          <a:r>
            <a:rPr lang="de-AT"/>
            <a:t>Student exchange programmers</a:t>
          </a:r>
          <a:endParaRPr lang="en-US"/>
        </a:p>
      </dgm:t>
    </dgm:pt>
    <dgm:pt modelId="{6054081D-1B31-49F2-857D-30BDDC91526F}" type="parTrans" cxnId="{69C8C819-0F1D-405D-A7A3-CBD7442342B2}">
      <dgm:prSet/>
      <dgm:spPr/>
      <dgm:t>
        <a:bodyPr/>
        <a:lstStyle/>
        <a:p>
          <a:endParaRPr lang="en-US"/>
        </a:p>
      </dgm:t>
    </dgm:pt>
    <dgm:pt modelId="{49215206-F325-48FF-AB1E-F927B2F8213B}" type="sibTrans" cxnId="{69C8C819-0F1D-405D-A7A3-CBD7442342B2}">
      <dgm:prSet/>
      <dgm:spPr/>
      <dgm:t>
        <a:bodyPr/>
        <a:lstStyle/>
        <a:p>
          <a:endParaRPr lang="en-US"/>
        </a:p>
      </dgm:t>
    </dgm:pt>
    <dgm:pt modelId="{78108FA6-3A39-4CDB-8088-AFA77B518505}">
      <dgm:prSet/>
      <dgm:spPr/>
      <dgm:t>
        <a:bodyPr/>
        <a:lstStyle/>
        <a:p>
          <a:r>
            <a:rPr lang="de-AT"/>
            <a:t>Travel:</a:t>
          </a:r>
          <a:endParaRPr lang="en-US"/>
        </a:p>
      </dgm:t>
    </dgm:pt>
    <dgm:pt modelId="{54E97196-C0C0-4679-8FC1-566055926D93}" type="parTrans" cxnId="{D53B3CB8-3221-4573-BBEF-ED3F0DAA4C58}">
      <dgm:prSet/>
      <dgm:spPr/>
      <dgm:t>
        <a:bodyPr/>
        <a:lstStyle/>
        <a:p>
          <a:endParaRPr lang="en-US"/>
        </a:p>
      </dgm:t>
    </dgm:pt>
    <dgm:pt modelId="{A94ADF9C-20BC-4F11-8075-3555A13A56D3}" type="sibTrans" cxnId="{D53B3CB8-3221-4573-BBEF-ED3F0DAA4C58}">
      <dgm:prSet/>
      <dgm:spPr/>
      <dgm:t>
        <a:bodyPr/>
        <a:lstStyle/>
        <a:p>
          <a:endParaRPr lang="en-US"/>
        </a:p>
      </dgm:t>
    </dgm:pt>
    <dgm:pt modelId="{C02B608E-0B31-4F75-BEB1-E01ED7A4030A}">
      <dgm:prSet/>
      <dgm:spPr/>
      <dgm:t>
        <a:bodyPr/>
        <a:lstStyle/>
        <a:p>
          <a:r>
            <a:rPr lang="de-AT"/>
            <a:t>European Health Insurance Card</a:t>
          </a:r>
          <a:endParaRPr lang="en-US"/>
        </a:p>
      </dgm:t>
    </dgm:pt>
    <dgm:pt modelId="{C7FBB57C-1E31-4FFD-A2C2-55AB8225F331}" type="parTrans" cxnId="{B81FBD5D-9FF7-42FD-9890-E9AD68A06D97}">
      <dgm:prSet/>
      <dgm:spPr/>
      <dgm:t>
        <a:bodyPr/>
        <a:lstStyle/>
        <a:p>
          <a:endParaRPr lang="en-US"/>
        </a:p>
      </dgm:t>
    </dgm:pt>
    <dgm:pt modelId="{25309366-0751-4DFC-87BA-B19F066BCB92}" type="sibTrans" cxnId="{B81FBD5D-9FF7-42FD-9890-E9AD68A06D97}">
      <dgm:prSet/>
      <dgm:spPr/>
      <dgm:t>
        <a:bodyPr/>
        <a:lstStyle/>
        <a:p>
          <a:endParaRPr lang="en-US"/>
        </a:p>
      </dgm:t>
    </dgm:pt>
    <dgm:pt modelId="{A4DB6881-C068-4E8D-8571-E4CC780A1B95}">
      <dgm:prSet/>
      <dgm:spPr/>
      <dgm:t>
        <a:bodyPr/>
        <a:lstStyle/>
        <a:p>
          <a:r>
            <a:rPr lang="de-AT"/>
            <a:t>Shopping:</a:t>
          </a:r>
          <a:endParaRPr lang="en-US"/>
        </a:p>
      </dgm:t>
    </dgm:pt>
    <dgm:pt modelId="{B8B4418F-7DF9-4759-9EC2-4E939AAA0CCE}" type="parTrans" cxnId="{BC71A561-0D25-40D3-AD36-7273255BD7A5}">
      <dgm:prSet/>
      <dgm:spPr/>
      <dgm:t>
        <a:bodyPr/>
        <a:lstStyle/>
        <a:p>
          <a:endParaRPr lang="en-US"/>
        </a:p>
      </dgm:t>
    </dgm:pt>
    <dgm:pt modelId="{CBF5FE63-5A58-4079-B807-F033698FDDBE}" type="sibTrans" cxnId="{BC71A561-0D25-40D3-AD36-7273255BD7A5}">
      <dgm:prSet/>
      <dgm:spPr/>
      <dgm:t>
        <a:bodyPr/>
        <a:lstStyle/>
        <a:p>
          <a:endParaRPr lang="en-US"/>
        </a:p>
      </dgm:t>
    </dgm:pt>
    <dgm:pt modelId="{B98C898E-8955-4F1F-8151-73A9519CD2E3}">
      <dgm:prSet/>
      <dgm:spPr/>
      <dgm:t>
        <a:bodyPr/>
        <a:lstStyle/>
        <a:p>
          <a:r>
            <a:rPr lang="de-AT"/>
            <a:t>Online shopping protection</a:t>
          </a:r>
          <a:endParaRPr lang="en-US"/>
        </a:p>
      </dgm:t>
    </dgm:pt>
    <dgm:pt modelId="{80B0DAD2-1FEF-4F01-A027-FEA05716642B}" type="parTrans" cxnId="{7089810F-4C14-4D01-8A08-7787E71AB999}">
      <dgm:prSet/>
      <dgm:spPr/>
      <dgm:t>
        <a:bodyPr/>
        <a:lstStyle/>
        <a:p>
          <a:endParaRPr lang="en-US"/>
        </a:p>
      </dgm:t>
    </dgm:pt>
    <dgm:pt modelId="{2FDA7672-5255-4B29-835B-E5E1CF1878CD}" type="sibTrans" cxnId="{7089810F-4C14-4D01-8A08-7787E71AB999}">
      <dgm:prSet/>
      <dgm:spPr/>
      <dgm:t>
        <a:bodyPr/>
        <a:lstStyle/>
        <a:p>
          <a:endParaRPr lang="en-US"/>
        </a:p>
      </dgm:t>
    </dgm:pt>
    <dgm:pt modelId="{8218DCED-5F2F-4AB0-A3C3-BDCFBA590FB5}" type="pres">
      <dgm:prSet presAssocID="{0D40957D-11CE-43AF-92D9-0A5BBF2F084F}" presName="root" presStyleCnt="0">
        <dgm:presLayoutVars>
          <dgm:dir/>
          <dgm:resizeHandles val="exact"/>
        </dgm:presLayoutVars>
      </dgm:prSet>
      <dgm:spPr/>
    </dgm:pt>
    <dgm:pt modelId="{20A1CFAB-85E9-452D-A8D7-1AA2126343B4}" type="pres">
      <dgm:prSet presAssocID="{A4864281-0A47-48CD-B231-D1E2AFA522BB}" presName="compNode" presStyleCnt="0"/>
      <dgm:spPr/>
    </dgm:pt>
    <dgm:pt modelId="{01F8867D-3BBD-4739-BA4C-8E35B9E199D7}" type="pres">
      <dgm:prSet presAssocID="{A4864281-0A47-48CD-B231-D1E2AFA522BB}" presName="bgRect" presStyleLbl="bgShp" presStyleIdx="0" presStyleCnt="5"/>
      <dgm:spPr/>
    </dgm:pt>
    <dgm:pt modelId="{5C3230A0-82C8-4CB8-BAB4-19B817F5D00C}" type="pres">
      <dgm:prSet presAssocID="{A4864281-0A47-48CD-B231-D1E2AFA522B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sser"/>
        </a:ext>
      </dgm:extLst>
    </dgm:pt>
    <dgm:pt modelId="{02B93186-3256-48F5-91EF-72FF05574704}" type="pres">
      <dgm:prSet presAssocID="{A4864281-0A47-48CD-B231-D1E2AFA522BB}" presName="spaceRect" presStyleCnt="0"/>
      <dgm:spPr/>
    </dgm:pt>
    <dgm:pt modelId="{188A6E24-8BE5-444A-B0A3-4DD6F8F27739}" type="pres">
      <dgm:prSet presAssocID="{A4864281-0A47-48CD-B231-D1E2AFA522BB}" presName="parTx" presStyleLbl="revTx" presStyleIdx="0" presStyleCnt="10">
        <dgm:presLayoutVars>
          <dgm:chMax val="0"/>
          <dgm:chPref val="0"/>
        </dgm:presLayoutVars>
      </dgm:prSet>
      <dgm:spPr/>
    </dgm:pt>
    <dgm:pt modelId="{5BF06AD2-2406-4404-AD89-B8D6DB3B119A}" type="pres">
      <dgm:prSet presAssocID="{A4864281-0A47-48CD-B231-D1E2AFA522BB}" presName="desTx" presStyleLbl="revTx" presStyleIdx="1" presStyleCnt="10">
        <dgm:presLayoutVars/>
      </dgm:prSet>
      <dgm:spPr/>
    </dgm:pt>
    <dgm:pt modelId="{EC197F59-8B5B-400C-979D-0F5602A36F3E}" type="pres">
      <dgm:prSet presAssocID="{120EB447-9E2F-49FB-AC4A-5768D28780D2}" presName="sibTrans" presStyleCnt="0"/>
      <dgm:spPr/>
    </dgm:pt>
    <dgm:pt modelId="{2686CD5B-0F2B-4F77-B941-9B8850D1E78E}" type="pres">
      <dgm:prSet presAssocID="{75488712-5C2A-4F77-8C7C-549711D4E9D8}" presName="compNode" presStyleCnt="0"/>
      <dgm:spPr/>
    </dgm:pt>
    <dgm:pt modelId="{12CE307C-616B-45DD-92DA-95D905CF22F0}" type="pres">
      <dgm:prSet presAssocID="{75488712-5C2A-4F77-8C7C-549711D4E9D8}" presName="bgRect" presStyleLbl="bgShp" presStyleIdx="1" presStyleCnt="5"/>
      <dgm:spPr/>
    </dgm:pt>
    <dgm:pt modelId="{9A5845D1-CA96-41AA-A86D-2AD628C6587E}" type="pres">
      <dgm:prSet presAssocID="{75488712-5C2A-4F77-8C7C-549711D4E9D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C68D9674-944E-4F1B-8BF2-CA3DA1F118F8}" type="pres">
      <dgm:prSet presAssocID="{75488712-5C2A-4F77-8C7C-549711D4E9D8}" presName="spaceRect" presStyleCnt="0"/>
      <dgm:spPr/>
    </dgm:pt>
    <dgm:pt modelId="{F803E52D-0E01-4D33-88C5-FA55DA8C1F90}" type="pres">
      <dgm:prSet presAssocID="{75488712-5C2A-4F77-8C7C-549711D4E9D8}" presName="parTx" presStyleLbl="revTx" presStyleIdx="2" presStyleCnt="10">
        <dgm:presLayoutVars>
          <dgm:chMax val="0"/>
          <dgm:chPref val="0"/>
        </dgm:presLayoutVars>
      </dgm:prSet>
      <dgm:spPr/>
    </dgm:pt>
    <dgm:pt modelId="{B1980F0A-8657-4BEB-82A1-91FDEC48DD7F}" type="pres">
      <dgm:prSet presAssocID="{75488712-5C2A-4F77-8C7C-549711D4E9D8}" presName="desTx" presStyleLbl="revTx" presStyleIdx="3" presStyleCnt="10">
        <dgm:presLayoutVars/>
      </dgm:prSet>
      <dgm:spPr/>
    </dgm:pt>
    <dgm:pt modelId="{3A38B8FA-E015-40EB-938B-108AD76E515B}" type="pres">
      <dgm:prSet presAssocID="{A67CC3FF-70B8-40DB-8120-0AB948C709F6}" presName="sibTrans" presStyleCnt="0"/>
      <dgm:spPr/>
    </dgm:pt>
    <dgm:pt modelId="{36173276-4C07-4F91-825B-742F441B7CAF}" type="pres">
      <dgm:prSet presAssocID="{3765D2D6-F9FC-4E14-8F61-ED38D179EBAE}" presName="compNode" presStyleCnt="0"/>
      <dgm:spPr/>
    </dgm:pt>
    <dgm:pt modelId="{E45E97C3-D49B-4CFE-8E87-CD0FEC878D11}" type="pres">
      <dgm:prSet presAssocID="{3765D2D6-F9FC-4E14-8F61-ED38D179EBAE}" presName="bgRect" presStyleLbl="bgShp" presStyleIdx="2" presStyleCnt="5"/>
      <dgm:spPr/>
    </dgm:pt>
    <dgm:pt modelId="{BD3D0238-2724-491C-B510-032F8C40A3BF}" type="pres">
      <dgm:prSet presAssocID="{3765D2D6-F9FC-4E14-8F61-ED38D179EBA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ücher"/>
        </a:ext>
      </dgm:extLst>
    </dgm:pt>
    <dgm:pt modelId="{7ABAB4F9-CA26-4710-BE45-49E97AAB3383}" type="pres">
      <dgm:prSet presAssocID="{3765D2D6-F9FC-4E14-8F61-ED38D179EBAE}" presName="spaceRect" presStyleCnt="0"/>
      <dgm:spPr/>
    </dgm:pt>
    <dgm:pt modelId="{C9BE4EBD-F114-448D-8184-3611030E93B2}" type="pres">
      <dgm:prSet presAssocID="{3765D2D6-F9FC-4E14-8F61-ED38D179EBAE}" presName="parTx" presStyleLbl="revTx" presStyleIdx="4" presStyleCnt="10">
        <dgm:presLayoutVars>
          <dgm:chMax val="0"/>
          <dgm:chPref val="0"/>
        </dgm:presLayoutVars>
      </dgm:prSet>
      <dgm:spPr/>
    </dgm:pt>
    <dgm:pt modelId="{12538D0A-304D-4B79-B713-E8EF141CE6BC}" type="pres">
      <dgm:prSet presAssocID="{3765D2D6-F9FC-4E14-8F61-ED38D179EBAE}" presName="desTx" presStyleLbl="revTx" presStyleIdx="5" presStyleCnt="10">
        <dgm:presLayoutVars/>
      </dgm:prSet>
      <dgm:spPr/>
    </dgm:pt>
    <dgm:pt modelId="{DC08A563-CA21-47C7-A058-2DFE1DBF7A16}" type="pres">
      <dgm:prSet presAssocID="{69A62FF7-4B0B-46B4-96D9-96161B73D58D}" presName="sibTrans" presStyleCnt="0"/>
      <dgm:spPr/>
    </dgm:pt>
    <dgm:pt modelId="{3F663A78-6016-40FA-A2E4-903F01A590EB}" type="pres">
      <dgm:prSet presAssocID="{78108FA6-3A39-4CDB-8088-AFA77B518505}" presName="compNode" presStyleCnt="0"/>
      <dgm:spPr/>
    </dgm:pt>
    <dgm:pt modelId="{2C3C1669-3F91-401A-9B91-02CD3EBBC2BA}" type="pres">
      <dgm:prSet presAssocID="{78108FA6-3A39-4CDB-8088-AFA77B518505}" presName="bgRect" presStyleLbl="bgShp" presStyleIdx="3" presStyleCnt="5"/>
      <dgm:spPr/>
    </dgm:pt>
    <dgm:pt modelId="{908DF66F-C63D-4A10-8692-FC7A66C55547}" type="pres">
      <dgm:prSet presAssocID="{78108FA6-3A39-4CDB-8088-AFA77B51850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gzeug"/>
        </a:ext>
      </dgm:extLst>
    </dgm:pt>
    <dgm:pt modelId="{7E160E2A-90C8-4514-9403-17242C9E2FFD}" type="pres">
      <dgm:prSet presAssocID="{78108FA6-3A39-4CDB-8088-AFA77B518505}" presName="spaceRect" presStyleCnt="0"/>
      <dgm:spPr/>
    </dgm:pt>
    <dgm:pt modelId="{49E7CC30-C6BF-4E85-9F0A-4477AED95E0C}" type="pres">
      <dgm:prSet presAssocID="{78108FA6-3A39-4CDB-8088-AFA77B518505}" presName="parTx" presStyleLbl="revTx" presStyleIdx="6" presStyleCnt="10">
        <dgm:presLayoutVars>
          <dgm:chMax val="0"/>
          <dgm:chPref val="0"/>
        </dgm:presLayoutVars>
      </dgm:prSet>
      <dgm:spPr/>
    </dgm:pt>
    <dgm:pt modelId="{44370088-7821-41CD-A6E1-4CFF52D6DF7E}" type="pres">
      <dgm:prSet presAssocID="{78108FA6-3A39-4CDB-8088-AFA77B518505}" presName="desTx" presStyleLbl="revTx" presStyleIdx="7" presStyleCnt="10">
        <dgm:presLayoutVars/>
      </dgm:prSet>
      <dgm:spPr/>
    </dgm:pt>
    <dgm:pt modelId="{D216D860-8A5C-456B-AED1-60AE59FC12AE}" type="pres">
      <dgm:prSet presAssocID="{A94ADF9C-20BC-4F11-8075-3555A13A56D3}" presName="sibTrans" presStyleCnt="0"/>
      <dgm:spPr/>
    </dgm:pt>
    <dgm:pt modelId="{5B878920-4CA7-40D6-887F-951868FAE5E6}" type="pres">
      <dgm:prSet presAssocID="{A4DB6881-C068-4E8D-8571-E4CC780A1B95}" presName="compNode" presStyleCnt="0"/>
      <dgm:spPr/>
    </dgm:pt>
    <dgm:pt modelId="{045614B0-14B1-491D-B857-2862EC912BA1}" type="pres">
      <dgm:prSet presAssocID="{A4DB6881-C068-4E8D-8571-E4CC780A1B95}" presName="bgRect" presStyleLbl="bgShp" presStyleIdx="4" presStyleCnt="5"/>
      <dgm:spPr/>
    </dgm:pt>
    <dgm:pt modelId="{FAB25431-9DFB-47E2-B4EF-73419AACBABB}" type="pres">
      <dgm:prSet presAssocID="{A4DB6881-C068-4E8D-8571-E4CC780A1B9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F341C0EF-24EC-488E-9ECF-5ED9DE1173ED}" type="pres">
      <dgm:prSet presAssocID="{A4DB6881-C068-4E8D-8571-E4CC780A1B95}" presName="spaceRect" presStyleCnt="0"/>
      <dgm:spPr/>
    </dgm:pt>
    <dgm:pt modelId="{6CDF01D8-5C04-4794-9829-C54990BCBCC8}" type="pres">
      <dgm:prSet presAssocID="{A4DB6881-C068-4E8D-8571-E4CC780A1B95}" presName="parTx" presStyleLbl="revTx" presStyleIdx="8" presStyleCnt="10">
        <dgm:presLayoutVars>
          <dgm:chMax val="0"/>
          <dgm:chPref val="0"/>
        </dgm:presLayoutVars>
      </dgm:prSet>
      <dgm:spPr/>
    </dgm:pt>
    <dgm:pt modelId="{091CD06B-1D02-4B23-96E7-B0F2360AE459}" type="pres">
      <dgm:prSet presAssocID="{A4DB6881-C068-4E8D-8571-E4CC780A1B95}" presName="desTx" presStyleLbl="revTx" presStyleIdx="9" presStyleCnt="10">
        <dgm:presLayoutVars/>
      </dgm:prSet>
      <dgm:spPr/>
    </dgm:pt>
  </dgm:ptLst>
  <dgm:cxnLst>
    <dgm:cxn modelId="{CBBE7401-20C6-4E50-BAFD-395C982206D6}" type="presOf" srcId="{B98C898E-8955-4F1F-8151-73A9519CD2E3}" destId="{091CD06B-1D02-4B23-96E7-B0F2360AE459}" srcOrd="0" destOrd="0" presId="urn:microsoft.com/office/officeart/2018/2/layout/IconVerticalSolidList"/>
    <dgm:cxn modelId="{7089810F-4C14-4D01-8A08-7787E71AB999}" srcId="{A4DB6881-C068-4E8D-8571-E4CC780A1B95}" destId="{B98C898E-8955-4F1F-8151-73A9519CD2E3}" srcOrd="0" destOrd="0" parTransId="{80B0DAD2-1FEF-4F01-A027-FEA05716642B}" sibTransId="{2FDA7672-5255-4B29-835B-E5E1CF1878CD}"/>
    <dgm:cxn modelId="{36131910-E249-4853-B8D2-44EC8CE4A752}" type="presOf" srcId="{0D40957D-11CE-43AF-92D9-0A5BBF2F084F}" destId="{8218DCED-5F2F-4AB0-A3C3-BDCFBA590FB5}" srcOrd="0" destOrd="0" presId="urn:microsoft.com/office/officeart/2018/2/layout/IconVerticalSolidList"/>
    <dgm:cxn modelId="{810AB017-2D04-432E-AC0F-F989B2868398}" type="presOf" srcId="{3765D2D6-F9FC-4E14-8F61-ED38D179EBAE}" destId="{C9BE4EBD-F114-448D-8184-3611030E93B2}" srcOrd="0" destOrd="0" presId="urn:microsoft.com/office/officeart/2018/2/layout/IconVerticalSolidList"/>
    <dgm:cxn modelId="{44AFED18-51AA-4DD3-BE7A-62CDFAFB291B}" type="presOf" srcId="{9DB7E7B0-7F04-43E1-88D3-B44AE7914C58}" destId="{B1980F0A-8657-4BEB-82A1-91FDEC48DD7F}" srcOrd="0" destOrd="0" presId="urn:microsoft.com/office/officeart/2018/2/layout/IconVerticalSolidList"/>
    <dgm:cxn modelId="{69C8C819-0F1D-405D-A7A3-CBD7442342B2}" srcId="{3765D2D6-F9FC-4E14-8F61-ED38D179EBAE}" destId="{7ABFB93D-D9CF-4D18-BEF1-86B2C00A4FAB}" srcOrd="0" destOrd="0" parTransId="{6054081D-1B31-49F2-857D-30BDDC91526F}" sibTransId="{49215206-F325-48FF-AB1E-F927B2F8213B}"/>
    <dgm:cxn modelId="{7F7AFF3C-BF25-41AA-82FE-C0195D15BA22}" srcId="{0D40957D-11CE-43AF-92D9-0A5BBF2F084F}" destId="{A4864281-0A47-48CD-B231-D1E2AFA522BB}" srcOrd="0" destOrd="0" parTransId="{5340654A-A7E9-49D2-AB96-603861E553EB}" sibTransId="{120EB447-9E2F-49FB-AC4A-5768D28780D2}"/>
    <dgm:cxn modelId="{DF742B5C-4AC2-44DD-B933-2C01401D8D6A}" type="presOf" srcId="{C02B608E-0B31-4F75-BEB1-E01ED7A4030A}" destId="{44370088-7821-41CD-A6E1-4CFF52D6DF7E}" srcOrd="0" destOrd="0" presId="urn:microsoft.com/office/officeart/2018/2/layout/IconVerticalSolidList"/>
    <dgm:cxn modelId="{B81FBD5D-9FF7-42FD-9890-E9AD68A06D97}" srcId="{78108FA6-3A39-4CDB-8088-AFA77B518505}" destId="{C02B608E-0B31-4F75-BEB1-E01ED7A4030A}" srcOrd="0" destOrd="0" parTransId="{C7FBB57C-1E31-4FFD-A2C2-55AB8225F331}" sibTransId="{25309366-0751-4DFC-87BA-B19F066BCB92}"/>
    <dgm:cxn modelId="{BC71A561-0D25-40D3-AD36-7273255BD7A5}" srcId="{0D40957D-11CE-43AF-92D9-0A5BBF2F084F}" destId="{A4DB6881-C068-4E8D-8571-E4CC780A1B95}" srcOrd="4" destOrd="0" parTransId="{B8B4418F-7DF9-4759-9EC2-4E939AAA0CCE}" sibTransId="{CBF5FE63-5A58-4079-B807-F033698FDDBE}"/>
    <dgm:cxn modelId="{0A386465-CC96-427D-8A08-A715C83C71A2}" srcId="{A4864281-0A47-48CD-B231-D1E2AFA522BB}" destId="{B39A566A-529E-4C71-96BC-E86FB19C5347}" srcOrd="0" destOrd="0" parTransId="{260D2CD9-68C0-472F-A15D-E1723B1BAF1D}" sibTransId="{516B2D3E-BF38-483F-B0DC-E0D1F94E9417}"/>
    <dgm:cxn modelId="{FBF84A4F-89D6-407D-8010-DA6CC3158C6D}" type="presOf" srcId="{75488712-5C2A-4F77-8C7C-549711D4E9D8}" destId="{F803E52D-0E01-4D33-88C5-FA55DA8C1F90}" srcOrd="0" destOrd="0" presId="urn:microsoft.com/office/officeart/2018/2/layout/IconVerticalSolidList"/>
    <dgm:cxn modelId="{1D599670-C1BA-4AED-BE55-B9E4CF81AED0}" type="presOf" srcId="{A4DB6881-C068-4E8D-8571-E4CC780A1B95}" destId="{6CDF01D8-5C04-4794-9829-C54990BCBCC8}" srcOrd="0" destOrd="0" presId="urn:microsoft.com/office/officeart/2018/2/layout/IconVerticalSolidList"/>
    <dgm:cxn modelId="{7C673C54-86F2-4710-B3E0-E5CBD34CA417}" type="presOf" srcId="{B39A566A-529E-4C71-96BC-E86FB19C5347}" destId="{5BF06AD2-2406-4404-AD89-B8D6DB3B119A}" srcOrd="0" destOrd="0" presId="urn:microsoft.com/office/officeart/2018/2/layout/IconVerticalSolidList"/>
    <dgm:cxn modelId="{C9E19454-12E4-4FAB-9EA1-1E2BCB609E03}" type="presOf" srcId="{7ABFB93D-D9CF-4D18-BEF1-86B2C00A4FAB}" destId="{12538D0A-304D-4B79-B713-E8EF141CE6BC}" srcOrd="0" destOrd="0" presId="urn:microsoft.com/office/officeart/2018/2/layout/IconVerticalSolidList"/>
    <dgm:cxn modelId="{BB0B4098-6290-4019-8028-41EEAB7100D6}" srcId="{0D40957D-11CE-43AF-92D9-0A5BBF2F084F}" destId="{75488712-5C2A-4F77-8C7C-549711D4E9D8}" srcOrd="1" destOrd="0" parTransId="{18C89396-F785-403E-A7B1-8D8C42F725D1}" sibTransId="{A67CC3FF-70B8-40DB-8120-0AB948C709F6}"/>
    <dgm:cxn modelId="{D53B3CB8-3221-4573-BBEF-ED3F0DAA4C58}" srcId="{0D40957D-11CE-43AF-92D9-0A5BBF2F084F}" destId="{78108FA6-3A39-4CDB-8088-AFA77B518505}" srcOrd="3" destOrd="0" parTransId="{54E97196-C0C0-4679-8FC1-566055926D93}" sibTransId="{A94ADF9C-20BC-4F11-8075-3555A13A56D3}"/>
    <dgm:cxn modelId="{0E8ED1C3-75AA-4CFB-B2A8-A32675149811}" srcId="{75488712-5C2A-4F77-8C7C-549711D4E9D8}" destId="{9DB7E7B0-7F04-43E1-88D3-B44AE7914C58}" srcOrd="0" destOrd="0" parTransId="{104D448C-DC77-407C-83FD-1D46955003B6}" sibTransId="{E724043B-DF7A-4E94-9D5B-DB74582E495B}"/>
    <dgm:cxn modelId="{293604EB-1907-4374-AD61-0D9398D9B5F8}" type="presOf" srcId="{78108FA6-3A39-4CDB-8088-AFA77B518505}" destId="{49E7CC30-C6BF-4E85-9F0A-4477AED95E0C}" srcOrd="0" destOrd="0" presId="urn:microsoft.com/office/officeart/2018/2/layout/IconVerticalSolidList"/>
    <dgm:cxn modelId="{5D4259FE-EB08-4BC6-8227-CF249E0E12FB}" srcId="{0D40957D-11CE-43AF-92D9-0A5BBF2F084F}" destId="{3765D2D6-F9FC-4E14-8F61-ED38D179EBAE}" srcOrd="2" destOrd="0" parTransId="{EAD44C59-639A-42CD-B1A5-4A56183041A3}" sibTransId="{69A62FF7-4B0B-46B4-96D9-96161B73D58D}"/>
    <dgm:cxn modelId="{98ACAEFF-E6BA-4711-88C1-D276FF08CDDA}" type="presOf" srcId="{A4864281-0A47-48CD-B231-D1E2AFA522BB}" destId="{188A6E24-8BE5-444A-B0A3-4DD6F8F27739}" srcOrd="0" destOrd="0" presId="urn:microsoft.com/office/officeart/2018/2/layout/IconVerticalSolidList"/>
    <dgm:cxn modelId="{74807ADD-F65E-4D25-ABE2-DCE551FB343A}" type="presParOf" srcId="{8218DCED-5F2F-4AB0-A3C3-BDCFBA590FB5}" destId="{20A1CFAB-85E9-452D-A8D7-1AA2126343B4}" srcOrd="0" destOrd="0" presId="urn:microsoft.com/office/officeart/2018/2/layout/IconVerticalSolidList"/>
    <dgm:cxn modelId="{82F31BC5-2517-400E-9746-5AB4DAC463A2}" type="presParOf" srcId="{20A1CFAB-85E9-452D-A8D7-1AA2126343B4}" destId="{01F8867D-3BBD-4739-BA4C-8E35B9E199D7}" srcOrd="0" destOrd="0" presId="urn:microsoft.com/office/officeart/2018/2/layout/IconVerticalSolidList"/>
    <dgm:cxn modelId="{0C4DD373-055C-4DED-BB2D-8262E6B581FA}" type="presParOf" srcId="{20A1CFAB-85E9-452D-A8D7-1AA2126343B4}" destId="{5C3230A0-82C8-4CB8-BAB4-19B817F5D00C}" srcOrd="1" destOrd="0" presId="urn:microsoft.com/office/officeart/2018/2/layout/IconVerticalSolidList"/>
    <dgm:cxn modelId="{A50D9819-1F19-42C4-99A4-3B10FCDFEA07}" type="presParOf" srcId="{20A1CFAB-85E9-452D-A8D7-1AA2126343B4}" destId="{02B93186-3256-48F5-91EF-72FF05574704}" srcOrd="2" destOrd="0" presId="urn:microsoft.com/office/officeart/2018/2/layout/IconVerticalSolidList"/>
    <dgm:cxn modelId="{43A4C357-C21B-4C80-A7DB-2B2F8DEF21B4}" type="presParOf" srcId="{20A1CFAB-85E9-452D-A8D7-1AA2126343B4}" destId="{188A6E24-8BE5-444A-B0A3-4DD6F8F27739}" srcOrd="3" destOrd="0" presId="urn:microsoft.com/office/officeart/2018/2/layout/IconVerticalSolidList"/>
    <dgm:cxn modelId="{8F5591C7-C805-4BAC-8D8F-2CD34517D0B3}" type="presParOf" srcId="{20A1CFAB-85E9-452D-A8D7-1AA2126343B4}" destId="{5BF06AD2-2406-4404-AD89-B8D6DB3B119A}" srcOrd="4" destOrd="0" presId="urn:microsoft.com/office/officeart/2018/2/layout/IconVerticalSolidList"/>
    <dgm:cxn modelId="{2ED1E5B5-2838-421E-8A2A-B15162E370A6}" type="presParOf" srcId="{8218DCED-5F2F-4AB0-A3C3-BDCFBA590FB5}" destId="{EC197F59-8B5B-400C-979D-0F5602A36F3E}" srcOrd="1" destOrd="0" presId="urn:microsoft.com/office/officeart/2018/2/layout/IconVerticalSolidList"/>
    <dgm:cxn modelId="{65FBC800-AF74-45A2-884F-AC7403D1B4C9}" type="presParOf" srcId="{8218DCED-5F2F-4AB0-A3C3-BDCFBA590FB5}" destId="{2686CD5B-0F2B-4F77-B941-9B8850D1E78E}" srcOrd="2" destOrd="0" presId="urn:microsoft.com/office/officeart/2018/2/layout/IconVerticalSolidList"/>
    <dgm:cxn modelId="{023D23BB-15DD-447C-A293-C1C055A66836}" type="presParOf" srcId="{2686CD5B-0F2B-4F77-B941-9B8850D1E78E}" destId="{12CE307C-616B-45DD-92DA-95D905CF22F0}" srcOrd="0" destOrd="0" presId="urn:microsoft.com/office/officeart/2018/2/layout/IconVerticalSolidList"/>
    <dgm:cxn modelId="{9D8A5987-38F6-4D45-9208-89A1ECD875F7}" type="presParOf" srcId="{2686CD5B-0F2B-4F77-B941-9B8850D1E78E}" destId="{9A5845D1-CA96-41AA-A86D-2AD628C6587E}" srcOrd="1" destOrd="0" presId="urn:microsoft.com/office/officeart/2018/2/layout/IconVerticalSolidList"/>
    <dgm:cxn modelId="{CA82D2BE-41CA-4DCA-93B3-0190A9F431B9}" type="presParOf" srcId="{2686CD5B-0F2B-4F77-B941-9B8850D1E78E}" destId="{C68D9674-944E-4F1B-8BF2-CA3DA1F118F8}" srcOrd="2" destOrd="0" presId="urn:microsoft.com/office/officeart/2018/2/layout/IconVerticalSolidList"/>
    <dgm:cxn modelId="{B49EE2F0-8758-416E-A574-E7B427CC934E}" type="presParOf" srcId="{2686CD5B-0F2B-4F77-B941-9B8850D1E78E}" destId="{F803E52D-0E01-4D33-88C5-FA55DA8C1F90}" srcOrd="3" destOrd="0" presId="urn:microsoft.com/office/officeart/2018/2/layout/IconVerticalSolidList"/>
    <dgm:cxn modelId="{3F639B4A-95BC-4180-BE7A-823DC1D7E9A6}" type="presParOf" srcId="{2686CD5B-0F2B-4F77-B941-9B8850D1E78E}" destId="{B1980F0A-8657-4BEB-82A1-91FDEC48DD7F}" srcOrd="4" destOrd="0" presId="urn:microsoft.com/office/officeart/2018/2/layout/IconVerticalSolidList"/>
    <dgm:cxn modelId="{815FDEF3-65DC-4CDE-9373-76F8379A0DBD}" type="presParOf" srcId="{8218DCED-5F2F-4AB0-A3C3-BDCFBA590FB5}" destId="{3A38B8FA-E015-40EB-938B-108AD76E515B}" srcOrd="3" destOrd="0" presId="urn:microsoft.com/office/officeart/2018/2/layout/IconVerticalSolidList"/>
    <dgm:cxn modelId="{91AA3E46-D8CF-4C12-93AA-99CDA4BEACE3}" type="presParOf" srcId="{8218DCED-5F2F-4AB0-A3C3-BDCFBA590FB5}" destId="{36173276-4C07-4F91-825B-742F441B7CAF}" srcOrd="4" destOrd="0" presId="urn:microsoft.com/office/officeart/2018/2/layout/IconVerticalSolidList"/>
    <dgm:cxn modelId="{BA3BAAF4-BFB9-4485-A044-E7C5D423F5FF}" type="presParOf" srcId="{36173276-4C07-4F91-825B-742F441B7CAF}" destId="{E45E97C3-D49B-4CFE-8E87-CD0FEC878D11}" srcOrd="0" destOrd="0" presId="urn:microsoft.com/office/officeart/2018/2/layout/IconVerticalSolidList"/>
    <dgm:cxn modelId="{74BAD4EC-41B5-4562-A2CC-885D8A3CD2E5}" type="presParOf" srcId="{36173276-4C07-4F91-825B-742F441B7CAF}" destId="{BD3D0238-2724-491C-B510-032F8C40A3BF}" srcOrd="1" destOrd="0" presId="urn:microsoft.com/office/officeart/2018/2/layout/IconVerticalSolidList"/>
    <dgm:cxn modelId="{15A3BEFB-BE84-4209-9C1A-09218F3FC6F5}" type="presParOf" srcId="{36173276-4C07-4F91-825B-742F441B7CAF}" destId="{7ABAB4F9-CA26-4710-BE45-49E97AAB3383}" srcOrd="2" destOrd="0" presId="urn:microsoft.com/office/officeart/2018/2/layout/IconVerticalSolidList"/>
    <dgm:cxn modelId="{FBF83744-57DC-40B4-9B85-259F61B97173}" type="presParOf" srcId="{36173276-4C07-4F91-825B-742F441B7CAF}" destId="{C9BE4EBD-F114-448D-8184-3611030E93B2}" srcOrd="3" destOrd="0" presId="urn:microsoft.com/office/officeart/2018/2/layout/IconVerticalSolidList"/>
    <dgm:cxn modelId="{67101406-B1E1-4FB8-960F-2E8A6D45B69C}" type="presParOf" srcId="{36173276-4C07-4F91-825B-742F441B7CAF}" destId="{12538D0A-304D-4B79-B713-E8EF141CE6BC}" srcOrd="4" destOrd="0" presId="urn:microsoft.com/office/officeart/2018/2/layout/IconVerticalSolidList"/>
    <dgm:cxn modelId="{C8127328-F62B-44A6-9143-1C2C60192755}" type="presParOf" srcId="{8218DCED-5F2F-4AB0-A3C3-BDCFBA590FB5}" destId="{DC08A563-CA21-47C7-A058-2DFE1DBF7A16}" srcOrd="5" destOrd="0" presId="urn:microsoft.com/office/officeart/2018/2/layout/IconVerticalSolidList"/>
    <dgm:cxn modelId="{2DE6EA94-4C89-4DE3-8C2A-EEC9CF657282}" type="presParOf" srcId="{8218DCED-5F2F-4AB0-A3C3-BDCFBA590FB5}" destId="{3F663A78-6016-40FA-A2E4-903F01A590EB}" srcOrd="6" destOrd="0" presId="urn:microsoft.com/office/officeart/2018/2/layout/IconVerticalSolidList"/>
    <dgm:cxn modelId="{D1D2C199-B6B5-4F08-A85E-8E4DA4B0C4A2}" type="presParOf" srcId="{3F663A78-6016-40FA-A2E4-903F01A590EB}" destId="{2C3C1669-3F91-401A-9B91-02CD3EBBC2BA}" srcOrd="0" destOrd="0" presId="urn:microsoft.com/office/officeart/2018/2/layout/IconVerticalSolidList"/>
    <dgm:cxn modelId="{C90C8A4F-D3CD-4505-BAD8-AB55565F97D8}" type="presParOf" srcId="{3F663A78-6016-40FA-A2E4-903F01A590EB}" destId="{908DF66F-C63D-4A10-8692-FC7A66C55547}" srcOrd="1" destOrd="0" presId="urn:microsoft.com/office/officeart/2018/2/layout/IconVerticalSolidList"/>
    <dgm:cxn modelId="{4678287B-CB28-435A-BBD6-7BDEA1114FC3}" type="presParOf" srcId="{3F663A78-6016-40FA-A2E4-903F01A590EB}" destId="{7E160E2A-90C8-4514-9403-17242C9E2FFD}" srcOrd="2" destOrd="0" presId="urn:microsoft.com/office/officeart/2018/2/layout/IconVerticalSolidList"/>
    <dgm:cxn modelId="{F0B194B6-EF19-4329-BB37-115180DBED15}" type="presParOf" srcId="{3F663A78-6016-40FA-A2E4-903F01A590EB}" destId="{49E7CC30-C6BF-4E85-9F0A-4477AED95E0C}" srcOrd="3" destOrd="0" presId="urn:microsoft.com/office/officeart/2018/2/layout/IconVerticalSolidList"/>
    <dgm:cxn modelId="{EF35478E-8F9F-4889-815E-DEA7DCC5E57F}" type="presParOf" srcId="{3F663A78-6016-40FA-A2E4-903F01A590EB}" destId="{44370088-7821-41CD-A6E1-4CFF52D6DF7E}" srcOrd="4" destOrd="0" presId="urn:microsoft.com/office/officeart/2018/2/layout/IconVerticalSolidList"/>
    <dgm:cxn modelId="{75CD8A1E-FFB5-4D8E-9FE7-8C865C85C52B}" type="presParOf" srcId="{8218DCED-5F2F-4AB0-A3C3-BDCFBA590FB5}" destId="{D216D860-8A5C-456B-AED1-60AE59FC12AE}" srcOrd="7" destOrd="0" presId="urn:microsoft.com/office/officeart/2018/2/layout/IconVerticalSolidList"/>
    <dgm:cxn modelId="{761B0B09-2CF3-4B08-8533-B0C78041791C}" type="presParOf" srcId="{8218DCED-5F2F-4AB0-A3C3-BDCFBA590FB5}" destId="{5B878920-4CA7-40D6-887F-951868FAE5E6}" srcOrd="8" destOrd="0" presId="urn:microsoft.com/office/officeart/2018/2/layout/IconVerticalSolidList"/>
    <dgm:cxn modelId="{CDCCF88C-5447-43F5-883E-ACF38721C388}" type="presParOf" srcId="{5B878920-4CA7-40D6-887F-951868FAE5E6}" destId="{045614B0-14B1-491D-B857-2862EC912BA1}" srcOrd="0" destOrd="0" presId="urn:microsoft.com/office/officeart/2018/2/layout/IconVerticalSolidList"/>
    <dgm:cxn modelId="{4F12E7FE-5A25-4734-85B7-45D1CE31A8D8}" type="presParOf" srcId="{5B878920-4CA7-40D6-887F-951868FAE5E6}" destId="{FAB25431-9DFB-47E2-B4EF-73419AACBABB}" srcOrd="1" destOrd="0" presId="urn:microsoft.com/office/officeart/2018/2/layout/IconVerticalSolidList"/>
    <dgm:cxn modelId="{DA7BF55A-98C5-44F0-8B0B-486E8E68A4CB}" type="presParOf" srcId="{5B878920-4CA7-40D6-887F-951868FAE5E6}" destId="{F341C0EF-24EC-488E-9ECF-5ED9DE1173ED}" srcOrd="2" destOrd="0" presId="urn:microsoft.com/office/officeart/2018/2/layout/IconVerticalSolidList"/>
    <dgm:cxn modelId="{2025311A-6BFD-4FEC-AA62-07E46C39A776}" type="presParOf" srcId="{5B878920-4CA7-40D6-887F-951868FAE5E6}" destId="{6CDF01D8-5C04-4794-9829-C54990BCBCC8}" srcOrd="3" destOrd="0" presId="urn:microsoft.com/office/officeart/2018/2/layout/IconVerticalSolidList"/>
    <dgm:cxn modelId="{83BDE15D-706D-4EB6-A468-7AFB06E4FD3A}" type="presParOf" srcId="{5B878920-4CA7-40D6-887F-951868FAE5E6}" destId="{091CD06B-1D02-4B23-96E7-B0F2360AE45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28586C-DE9B-4904-9692-0B398518AF66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0B8589D-3E74-49FB-8C35-B5C08363EAAA}">
      <dgm:prSet/>
      <dgm:spPr/>
      <dgm:t>
        <a:bodyPr/>
        <a:lstStyle/>
        <a:p>
          <a:r>
            <a:rPr lang="de-AT"/>
            <a:t>Student exchange programmes</a:t>
          </a:r>
          <a:endParaRPr lang="en-US"/>
        </a:p>
      </dgm:t>
    </dgm:pt>
    <dgm:pt modelId="{F2D443CC-4355-4BB5-AD44-0FF61943D966}" type="parTrans" cxnId="{798D8D3B-6AE9-4716-A287-A99786BAAEB3}">
      <dgm:prSet/>
      <dgm:spPr/>
      <dgm:t>
        <a:bodyPr/>
        <a:lstStyle/>
        <a:p>
          <a:endParaRPr lang="en-US"/>
        </a:p>
      </dgm:t>
    </dgm:pt>
    <dgm:pt modelId="{91E6BE74-F635-439B-90BA-58CE6D5200F3}" type="sibTrans" cxnId="{798D8D3B-6AE9-4716-A287-A99786BAAEB3}">
      <dgm:prSet/>
      <dgm:spPr/>
      <dgm:t>
        <a:bodyPr/>
        <a:lstStyle/>
        <a:p>
          <a:endParaRPr lang="en-US"/>
        </a:p>
      </dgm:t>
    </dgm:pt>
    <dgm:pt modelId="{381BCDB7-E088-4E00-A16B-A8FF3E379496}">
      <dgm:prSet/>
      <dgm:spPr/>
      <dgm:t>
        <a:bodyPr/>
        <a:lstStyle/>
        <a:p>
          <a:r>
            <a:rPr lang="de-AT"/>
            <a:t>Travelling mostly without border controls</a:t>
          </a:r>
          <a:endParaRPr lang="en-US"/>
        </a:p>
      </dgm:t>
    </dgm:pt>
    <dgm:pt modelId="{B2E58F16-0C24-416B-A655-F409847A7699}" type="parTrans" cxnId="{5FFC0146-C98C-4F3E-BF8A-5122E9A8EC48}">
      <dgm:prSet/>
      <dgm:spPr/>
      <dgm:t>
        <a:bodyPr/>
        <a:lstStyle/>
        <a:p>
          <a:endParaRPr lang="en-US"/>
        </a:p>
      </dgm:t>
    </dgm:pt>
    <dgm:pt modelId="{DD833362-32D3-4D0A-B691-631552D2297B}" type="sibTrans" cxnId="{5FFC0146-C98C-4F3E-BF8A-5122E9A8EC48}">
      <dgm:prSet/>
      <dgm:spPr/>
      <dgm:t>
        <a:bodyPr/>
        <a:lstStyle/>
        <a:p>
          <a:endParaRPr lang="en-US"/>
        </a:p>
      </dgm:t>
    </dgm:pt>
    <dgm:pt modelId="{667FF245-59E7-463E-A8B2-9BB9ED68088F}">
      <dgm:prSet/>
      <dgm:spPr/>
      <dgm:t>
        <a:bodyPr/>
        <a:lstStyle/>
        <a:p>
          <a:r>
            <a:rPr lang="de-AT"/>
            <a:t>European Health Insurance Card</a:t>
          </a:r>
          <a:endParaRPr lang="en-US"/>
        </a:p>
      </dgm:t>
    </dgm:pt>
    <dgm:pt modelId="{5B82C5C0-EE8C-40C1-9C0B-C2DD8739D4AD}" type="parTrans" cxnId="{21CCD1D0-00EE-43F1-BA56-D9741D2AAFE0}">
      <dgm:prSet/>
      <dgm:spPr/>
      <dgm:t>
        <a:bodyPr/>
        <a:lstStyle/>
        <a:p>
          <a:endParaRPr lang="en-US"/>
        </a:p>
      </dgm:t>
    </dgm:pt>
    <dgm:pt modelId="{C05CAA1E-D1DE-45D7-9D3B-B305ABE135D7}" type="sibTrans" cxnId="{21CCD1D0-00EE-43F1-BA56-D9741D2AAFE0}">
      <dgm:prSet/>
      <dgm:spPr/>
      <dgm:t>
        <a:bodyPr/>
        <a:lstStyle/>
        <a:p>
          <a:endParaRPr lang="en-US"/>
        </a:p>
      </dgm:t>
    </dgm:pt>
    <dgm:pt modelId="{22838669-0225-458F-8881-BD7504278E60}">
      <dgm:prSet/>
      <dgm:spPr/>
      <dgm:t>
        <a:bodyPr/>
        <a:lstStyle/>
        <a:p>
          <a:r>
            <a:rPr lang="de-AT"/>
            <a:t>Online shopping protection</a:t>
          </a:r>
          <a:endParaRPr lang="en-US"/>
        </a:p>
      </dgm:t>
    </dgm:pt>
    <dgm:pt modelId="{91D0B19F-F342-4897-B6F5-49C28097D46B}" type="parTrans" cxnId="{05A8969F-29E2-49E7-B16D-C753EBA9CBC4}">
      <dgm:prSet/>
      <dgm:spPr/>
      <dgm:t>
        <a:bodyPr/>
        <a:lstStyle/>
        <a:p>
          <a:endParaRPr lang="en-US"/>
        </a:p>
      </dgm:t>
    </dgm:pt>
    <dgm:pt modelId="{87303006-9FAD-4A6C-AEBC-71885E1388F9}" type="sibTrans" cxnId="{05A8969F-29E2-49E7-B16D-C753EBA9CBC4}">
      <dgm:prSet/>
      <dgm:spPr/>
      <dgm:t>
        <a:bodyPr/>
        <a:lstStyle/>
        <a:p>
          <a:endParaRPr lang="en-US"/>
        </a:p>
      </dgm:t>
    </dgm:pt>
    <dgm:pt modelId="{9DE8529A-AF5B-43F8-B7DF-4A22C9413A37}">
      <dgm:prSet/>
      <dgm:spPr/>
      <dgm:t>
        <a:bodyPr/>
        <a:lstStyle/>
        <a:p>
          <a:r>
            <a:rPr lang="de-AT"/>
            <a:t>Equal rights of men and woman</a:t>
          </a:r>
          <a:endParaRPr lang="en-US"/>
        </a:p>
      </dgm:t>
    </dgm:pt>
    <dgm:pt modelId="{780E6167-20CF-4D0A-842A-498F77290B05}" type="parTrans" cxnId="{EFBF1E52-DD0F-4DB4-9CDA-2B439D3F5F87}">
      <dgm:prSet/>
      <dgm:spPr/>
      <dgm:t>
        <a:bodyPr/>
        <a:lstStyle/>
        <a:p>
          <a:endParaRPr lang="en-US"/>
        </a:p>
      </dgm:t>
    </dgm:pt>
    <dgm:pt modelId="{E726BD5D-266B-4374-9578-C9933427294D}" type="sibTrans" cxnId="{EFBF1E52-DD0F-4DB4-9CDA-2B439D3F5F87}">
      <dgm:prSet/>
      <dgm:spPr/>
      <dgm:t>
        <a:bodyPr/>
        <a:lstStyle/>
        <a:p>
          <a:endParaRPr lang="en-US"/>
        </a:p>
      </dgm:t>
    </dgm:pt>
    <dgm:pt modelId="{5C156045-2630-490E-AA5A-C98180A49274}" type="pres">
      <dgm:prSet presAssocID="{C328586C-DE9B-4904-9692-0B398518AF66}" presName="outerComposite" presStyleCnt="0">
        <dgm:presLayoutVars>
          <dgm:chMax val="5"/>
          <dgm:dir/>
          <dgm:resizeHandles val="exact"/>
        </dgm:presLayoutVars>
      </dgm:prSet>
      <dgm:spPr/>
    </dgm:pt>
    <dgm:pt modelId="{158DCDCE-8E76-4D92-BEBC-89CFF53FAF1C}" type="pres">
      <dgm:prSet presAssocID="{C328586C-DE9B-4904-9692-0B398518AF66}" presName="dummyMaxCanvas" presStyleCnt="0">
        <dgm:presLayoutVars/>
      </dgm:prSet>
      <dgm:spPr/>
    </dgm:pt>
    <dgm:pt modelId="{AF8BBE05-0C7C-4F9C-9C15-45E6029A2C9B}" type="pres">
      <dgm:prSet presAssocID="{C328586C-DE9B-4904-9692-0B398518AF66}" presName="FiveNodes_1" presStyleLbl="node1" presStyleIdx="0" presStyleCnt="5">
        <dgm:presLayoutVars>
          <dgm:bulletEnabled val="1"/>
        </dgm:presLayoutVars>
      </dgm:prSet>
      <dgm:spPr/>
    </dgm:pt>
    <dgm:pt modelId="{BF9E005E-79BF-4334-B3F2-E056A898D7F6}" type="pres">
      <dgm:prSet presAssocID="{C328586C-DE9B-4904-9692-0B398518AF66}" presName="FiveNodes_2" presStyleLbl="node1" presStyleIdx="1" presStyleCnt="5">
        <dgm:presLayoutVars>
          <dgm:bulletEnabled val="1"/>
        </dgm:presLayoutVars>
      </dgm:prSet>
      <dgm:spPr/>
    </dgm:pt>
    <dgm:pt modelId="{B417C8EF-47F9-4755-9ADC-1C8367062448}" type="pres">
      <dgm:prSet presAssocID="{C328586C-DE9B-4904-9692-0B398518AF66}" presName="FiveNodes_3" presStyleLbl="node1" presStyleIdx="2" presStyleCnt="5">
        <dgm:presLayoutVars>
          <dgm:bulletEnabled val="1"/>
        </dgm:presLayoutVars>
      </dgm:prSet>
      <dgm:spPr/>
    </dgm:pt>
    <dgm:pt modelId="{BB6C689E-FB07-4CCF-AE49-B14F27FC08D1}" type="pres">
      <dgm:prSet presAssocID="{C328586C-DE9B-4904-9692-0B398518AF66}" presName="FiveNodes_4" presStyleLbl="node1" presStyleIdx="3" presStyleCnt="5">
        <dgm:presLayoutVars>
          <dgm:bulletEnabled val="1"/>
        </dgm:presLayoutVars>
      </dgm:prSet>
      <dgm:spPr/>
    </dgm:pt>
    <dgm:pt modelId="{9A4EA3C1-6558-4028-9C70-E8CF95EC9872}" type="pres">
      <dgm:prSet presAssocID="{C328586C-DE9B-4904-9692-0B398518AF66}" presName="FiveNodes_5" presStyleLbl="node1" presStyleIdx="4" presStyleCnt="5">
        <dgm:presLayoutVars>
          <dgm:bulletEnabled val="1"/>
        </dgm:presLayoutVars>
      </dgm:prSet>
      <dgm:spPr/>
    </dgm:pt>
    <dgm:pt modelId="{CEFBAEC6-8B7B-45B7-9AF5-6B57BED125B0}" type="pres">
      <dgm:prSet presAssocID="{C328586C-DE9B-4904-9692-0B398518AF66}" presName="FiveConn_1-2" presStyleLbl="fgAccFollowNode1" presStyleIdx="0" presStyleCnt="4">
        <dgm:presLayoutVars>
          <dgm:bulletEnabled val="1"/>
        </dgm:presLayoutVars>
      </dgm:prSet>
      <dgm:spPr/>
    </dgm:pt>
    <dgm:pt modelId="{7A715578-BB5F-48B4-B5EE-53D5B3F27066}" type="pres">
      <dgm:prSet presAssocID="{C328586C-DE9B-4904-9692-0B398518AF66}" presName="FiveConn_2-3" presStyleLbl="fgAccFollowNode1" presStyleIdx="1" presStyleCnt="4">
        <dgm:presLayoutVars>
          <dgm:bulletEnabled val="1"/>
        </dgm:presLayoutVars>
      </dgm:prSet>
      <dgm:spPr/>
    </dgm:pt>
    <dgm:pt modelId="{7B9BF0D6-60D9-42A4-945C-20FA0675F689}" type="pres">
      <dgm:prSet presAssocID="{C328586C-DE9B-4904-9692-0B398518AF66}" presName="FiveConn_3-4" presStyleLbl="fgAccFollowNode1" presStyleIdx="2" presStyleCnt="4">
        <dgm:presLayoutVars>
          <dgm:bulletEnabled val="1"/>
        </dgm:presLayoutVars>
      </dgm:prSet>
      <dgm:spPr/>
    </dgm:pt>
    <dgm:pt modelId="{79BAB5CE-CE24-4DEE-9365-C16D127D0B06}" type="pres">
      <dgm:prSet presAssocID="{C328586C-DE9B-4904-9692-0B398518AF66}" presName="FiveConn_4-5" presStyleLbl="fgAccFollowNode1" presStyleIdx="3" presStyleCnt="4">
        <dgm:presLayoutVars>
          <dgm:bulletEnabled val="1"/>
        </dgm:presLayoutVars>
      </dgm:prSet>
      <dgm:spPr/>
    </dgm:pt>
    <dgm:pt modelId="{71D4D155-BEB3-4753-A700-443A7F052F13}" type="pres">
      <dgm:prSet presAssocID="{C328586C-DE9B-4904-9692-0B398518AF66}" presName="FiveNodes_1_text" presStyleLbl="node1" presStyleIdx="4" presStyleCnt="5">
        <dgm:presLayoutVars>
          <dgm:bulletEnabled val="1"/>
        </dgm:presLayoutVars>
      </dgm:prSet>
      <dgm:spPr/>
    </dgm:pt>
    <dgm:pt modelId="{782D03A0-5173-444F-A53C-A23E10A5B581}" type="pres">
      <dgm:prSet presAssocID="{C328586C-DE9B-4904-9692-0B398518AF66}" presName="FiveNodes_2_text" presStyleLbl="node1" presStyleIdx="4" presStyleCnt="5">
        <dgm:presLayoutVars>
          <dgm:bulletEnabled val="1"/>
        </dgm:presLayoutVars>
      </dgm:prSet>
      <dgm:spPr/>
    </dgm:pt>
    <dgm:pt modelId="{C45D56C8-D109-4BD5-B1CD-5C550CA123F8}" type="pres">
      <dgm:prSet presAssocID="{C328586C-DE9B-4904-9692-0B398518AF66}" presName="FiveNodes_3_text" presStyleLbl="node1" presStyleIdx="4" presStyleCnt="5">
        <dgm:presLayoutVars>
          <dgm:bulletEnabled val="1"/>
        </dgm:presLayoutVars>
      </dgm:prSet>
      <dgm:spPr/>
    </dgm:pt>
    <dgm:pt modelId="{92F9F4AC-B5B9-4E46-B2DB-7D102103714D}" type="pres">
      <dgm:prSet presAssocID="{C328586C-DE9B-4904-9692-0B398518AF66}" presName="FiveNodes_4_text" presStyleLbl="node1" presStyleIdx="4" presStyleCnt="5">
        <dgm:presLayoutVars>
          <dgm:bulletEnabled val="1"/>
        </dgm:presLayoutVars>
      </dgm:prSet>
      <dgm:spPr/>
    </dgm:pt>
    <dgm:pt modelId="{097BEE97-2AA8-4328-9008-FC55EE7F26BA}" type="pres">
      <dgm:prSet presAssocID="{C328586C-DE9B-4904-9692-0B398518AF6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2419609-1011-4526-AA70-7DDCDD5FC838}" type="presOf" srcId="{C05CAA1E-D1DE-45D7-9D3B-B305ABE135D7}" destId="{7B9BF0D6-60D9-42A4-945C-20FA0675F689}" srcOrd="0" destOrd="0" presId="urn:microsoft.com/office/officeart/2005/8/layout/vProcess5"/>
    <dgm:cxn modelId="{43186710-75A9-486F-98DA-9720E3D7586B}" type="presOf" srcId="{22838669-0225-458F-8881-BD7504278E60}" destId="{BB6C689E-FB07-4CCF-AE49-B14F27FC08D1}" srcOrd="0" destOrd="0" presId="urn:microsoft.com/office/officeart/2005/8/layout/vProcess5"/>
    <dgm:cxn modelId="{BC3B5A2B-1427-4B3D-BC84-705F89706A69}" type="presOf" srcId="{9DE8529A-AF5B-43F8-B7DF-4A22C9413A37}" destId="{097BEE97-2AA8-4328-9008-FC55EE7F26BA}" srcOrd="1" destOrd="0" presId="urn:microsoft.com/office/officeart/2005/8/layout/vProcess5"/>
    <dgm:cxn modelId="{798D8D3B-6AE9-4716-A287-A99786BAAEB3}" srcId="{C328586C-DE9B-4904-9692-0B398518AF66}" destId="{00B8589D-3E74-49FB-8C35-B5C08363EAAA}" srcOrd="0" destOrd="0" parTransId="{F2D443CC-4355-4BB5-AD44-0FF61943D966}" sibTransId="{91E6BE74-F635-439B-90BA-58CE6D5200F3}"/>
    <dgm:cxn modelId="{5FFC0146-C98C-4F3E-BF8A-5122E9A8EC48}" srcId="{C328586C-DE9B-4904-9692-0B398518AF66}" destId="{381BCDB7-E088-4E00-A16B-A8FF3E379496}" srcOrd="1" destOrd="0" parTransId="{B2E58F16-0C24-416B-A655-F409847A7699}" sibTransId="{DD833362-32D3-4D0A-B691-631552D2297B}"/>
    <dgm:cxn modelId="{27225D46-E26F-46D8-8482-F6C7A806733C}" type="presOf" srcId="{00B8589D-3E74-49FB-8C35-B5C08363EAAA}" destId="{AF8BBE05-0C7C-4F9C-9C15-45E6029A2C9B}" srcOrd="0" destOrd="0" presId="urn:microsoft.com/office/officeart/2005/8/layout/vProcess5"/>
    <dgm:cxn modelId="{32900468-8C8F-41A4-9005-5121FCFF73B6}" type="presOf" srcId="{87303006-9FAD-4A6C-AEBC-71885E1388F9}" destId="{79BAB5CE-CE24-4DEE-9365-C16D127D0B06}" srcOrd="0" destOrd="0" presId="urn:microsoft.com/office/officeart/2005/8/layout/vProcess5"/>
    <dgm:cxn modelId="{5012DA6D-F9E6-4D43-ADEF-8C241D429D91}" type="presOf" srcId="{381BCDB7-E088-4E00-A16B-A8FF3E379496}" destId="{BF9E005E-79BF-4334-B3F2-E056A898D7F6}" srcOrd="0" destOrd="0" presId="urn:microsoft.com/office/officeart/2005/8/layout/vProcess5"/>
    <dgm:cxn modelId="{EFBF1E52-DD0F-4DB4-9CDA-2B439D3F5F87}" srcId="{C328586C-DE9B-4904-9692-0B398518AF66}" destId="{9DE8529A-AF5B-43F8-B7DF-4A22C9413A37}" srcOrd="4" destOrd="0" parTransId="{780E6167-20CF-4D0A-842A-498F77290B05}" sibTransId="{E726BD5D-266B-4374-9578-C9933427294D}"/>
    <dgm:cxn modelId="{A03A517E-1A9A-4222-BA9B-20FA091B268D}" type="presOf" srcId="{00B8589D-3E74-49FB-8C35-B5C08363EAAA}" destId="{71D4D155-BEB3-4753-A700-443A7F052F13}" srcOrd="1" destOrd="0" presId="urn:microsoft.com/office/officeart/2005/8/layout/vProcess5"/>
    <dgm:cxn modelId="{1610F290-1EAB-41EC-B4B9-8E2C288C275B}" type="presOf" srcId="{91E6BE74-F635-439B-90BA-58CE6D5200F3}" destId="{CEFBAEC6-8B7B-45B7-9AF5-6B57BED125B0}" srcOrd="0" destOrd="0" presId="urn:microsoft.com/office/officeart/2005/8/layout/vProcess5"/>
    <dgm:cxn modelId="{05A8969F-29E2-49E7-B16D-C753EBA9CBC4}" srcId="{C328586C-DE9B-4904-9692-0B398518AF66}" destId="{22838669-0225-458F-8881-BD7504278E60}" srcOrd="3" destOrd="0" parTransId="{91D0B19F-F342-4897-B6F5-49C28097D46B}" sibTransId="{87303006-9FAD-4A6C-AEBC-71885E1388F9}"/>
    <dgm:cxn modelId="{0DA177A1-A852-4D8E-BABB-29E7EDB7357D}" type="presOf" srcId="{C328586C-DE9B-4904-9692-0B398518AF66}" destId="{5C156045-2630-490E-AA5A-C98180A49274}" srcOrd="0" destOrd="0" presId="urn:microsoft.com/office/officeart/2005/8/layout/vProcess5"/>
    <dgm:cxn modelId="{F46578A8-6B7E-4A23-8AF7-666F3B25E62D}" type="presOf" srcId="{381BCDB7-E088-4E00-A16B-A8FF3E379496}" destId="{782D03A0-5173-444F-A53C-A23E10A5B581}" srcOrd="1" destOrd="0" presId="urn:microsoft.com/office/officeart/2005/8/layout/vProcess5"/>
    <dgm:cxn modelId="{DF1493B0-F8FF-466A-BF1E-37D8EC73DB5C}" type="presOf" srcId="{DD833362-32D3-4D0A-B691-631552D2297B}" destId="{7A715578-BB5F-48B4-B5EE-53D5B3F27066}" srcOrd="0" destOrd="0" presId="urn:microsoft.com/office/officeart/2005/8/layout/vProcess5"/>
    <dgm:cxn modelId="{4425AFC5-AE19-44D4-986F-C1ACA8905AAC}" type="presOf" srcId="{9DE8529A-AF5B-43F8-B7DF-4A22C9413A37}" destId="{9A4EA3C1-6558-4028-9C70-E8CF95EC9872}" srcOrd="0" destOrd="0" presId="urn:microsoft.com/office/officeart/2005/8/layout/vProcess5"/>
    <dgm:cxn modelId="{126896CA-40A1-49CF-A358-7E703D766FE1}" type="presOf" srcId="{667FF245-59E7-463E-A8B2-9BB9ED68088F}" destId="{B417C8EF-47F9-4755-9ADC-1C8367062448}" srcOrd="0" destOrd="0" presId="urn:microsoft.com/office/officeart/2005/8/layout/vProcess5"/>
    <dgm:cxn modelId="{21CCD1D0-00EE-43F1-BA56-D9741D2AAFE0}" srcId="{C328586C-DE9B-4904-9692-0B398518AF66}" destId="{667FF245-59E7-463E-A8B2-9BB9ED68088F}" srcOrd="2" destOrd="0" parTransId="{5B82C5C0-EE8C-40C1-9C0B-C2DD8739D4AD}" sibTransId="{C05CAA1E-D1DE-45D7-9D3B-B305ABE135D7}"/>
    <dgm:cxn modelId="{929CA3DC-1CD3-4833-BCEE-2D791944253E}" type="presOf" srcId="{22838669-0225-458F-8881-BD7504278E60}" destId="{92F9F4AC-B5B9-4E46-B2DB-7D102103714D}" srcOrd="1" destOrd="0" presId="urn:microsoft.com/office/officeart/2005/8/layout/vProcess5"/>
    <dgm:cxn modelId="{A347B3DC-4147-453E-8BAD-518D16DF2EAF}" type="presOf" srcId="{667FF245-59E7-463E-A8B2-9BB9ED68088F}" destId="{C45D56C8-D109-4BD5-B1CD-5C550CA123F8}" srcOrd="1" destOrd="0" presId="urn:microsoft.com/office/officeart/2005/8/layout/vProcess5"/>
    <dgm:cxn modelId="{6541C1AD-26B5-4928-8B8E-80E37A790F76}" type="presParOf" srcId="{5C156045-2630-490E-AA5A-C98180A49274}" destId="{158DCDCE-8E76-4D92-BEBC-89CFF53FAF1C}" srcOrd="0" destOrd="0" presId="urn:microsoft.com/office/officeart/2005/8/layout/vProcess5"/>
    <dgm:cxn modelId="{4DFE754F-DC8D-4B9D-BD60-0C3982473604}" type="presParOf" srcId="{5C156045-2630-490E-AA5A-C98180A49274}" destId="{AF8BBE05-0C7C-4F9C-9C15-45E6029A2C9B}" srcOrd="1" destOrd="0" presId="urn:microsoft.com/office/officeart/2005/8/layout/vProcess5"/>
    <dgm:cxn modelId="{15EAE1AD-D70D-4AE3-9645-B86C98625B76}" type="presParOf" srcId="{5C156045-2630-490E-AA5A-C98180A49274}" destId="{BF9E005E-79BF-4334-B3F2-E056A898D7F6}" srcOrd="2" destOrd="0" presId="urn:microsoft.com/office/officeart/2005/8/layout/vProcess5"/>
    <dgm:cxn modelId="{E633D517-9826-496E-B969-737671E20186}" type="presParOf" srcId="{5C156045-2630-490E-AA5A-C98180A49274}" destId="{B417C8EF-47F9-4755-9ADC-1C8367062448}" srcOrd="3" destOrd="0" presId="urn:microsoft.com/office/officeart/2005/8/layout/vProcess5"/>
    <dgm:cxn modelId="{A6FE2EE2-1C3D-4D2C-8A7B-37FD527EB066}" type="presParOf" srcId="{5C156045-2630-490E-AA5A-C98180A49274}" destId="{BB6C689E-FB07-4CCF-AE49-B14F27FC08D1}" srcOrd="4" destOrd="0" presId="urn:microsoft.com/office/officeart/2005/8/layout/vProcess5"/>
    <dgm:cxn modelId="{EDAACBF2-8D93-4521-B4A9-EBF26C29CC28}" type="presParOf" srcId="{5C156045-2630-490E-AA5A-C98180A49274}" destId="{9A4EA3C1-6558-4028-9C70-E8CF95EC9872}" srcOrd="5" destOrd="0" presId="urn:microsoft.com/office/officeart/2005/8/layout/vProcess5"/>
    <dgm:cxn modelId="{ADF5BC6A-E5E8-470E-BDF9-6F34FE18A86E}" type="presParOf" srcId="{5C156045-2630-490E-AA5A-C98180A49274}" destId="{CEFBAEC6-8B7B-45B7-9AF5-6B57BED125B0}" srcOrd="6" destOrd="0" presId="urn:microsoft.com/office/officeart/2005/8/layout/vProcess5"/>
    <dgm:cxn modelId="{1E0A4CC5-1B00-4095-A8C2-983E3F0EF5E4}" type="presParOf" srcId="{5C156045-2630-490E-AA5A-C98180A49274}" destId="{7A715578-BB5F-48B4-B5EE-53D5B3F27066}" srcOrd="7" destOrd="0" presId="urn:microsoft.com/office/officeart/2005/8/layout/vProcess5"/>
    <dgm:cxn modelId="{EB34EE18-FA82-4BAE-AA19-F947F478B20B}" type="presParOf" srcId="{5C156045-2630-490E-AA5A-C98180A49274}" destId="{7B9BF0D6-60D9-42A4-945C-20FA0675F689}" srcOrd="8" destOrd="0" presId="urn:microsoft.com/office/officeart/2005/8/layout/vProcess5"/>
    <dgm:cxn modelId="{4A973F31-02E6-4A58-A799-12A2753B34D9}" type="presParOf" srcId="{5C156045-2630-490E-AA5A-C98180A49274}" destId="{79BAB5CE-CE24-4DEE-9365-C16D127D0B06}" srcOrd="9" destOrd="0" presId="urn:microsoft.com/office/officeart/2005/8/layout/vProcess5"/>
    <dgm:cxn modelId="{4A310E15-9171-4B3A-A918-9643CA31DFDD}" type="presParOf" srcId="{5C156045-2630-490E-AA5A-C98180A49274}" destId="{71D4D155-BEB3-4753-A700-443A7F052F13}" srcOrd="10" destOrd="0" presId="urn:microsoft.com/office/officeart/2005/8/layout/vProcess5"/>
    <dgm:cxn modelId="{0902A332-5E85-474F-A0AB-23D81715F34F}" type="presParOf" srcId="{5C156045-2630-490E-AA5A-C98180A49274}" destId="{782D03A0-5173-444F-A53C-A23E10A5B581}" srcOrd="11" destOrd="0" presId="urn:microsoft.com/office/officeart/2005/8/layout/vProcess5"/>
    <dgm:cxn modelId="{65E195A9-3D91-4EA5-9FEB-2D66E52471FE}" type="presParOf" srcId="{5C156045-2630-490E-AA5A-C98180A49274}" destId="{C45D56C8-D109-4BD5-B1CD-5C550CA123F8}" srcOrd="12" destOrd="0" presId="urn:microsoft.com/office/officeart/2005/8/layout/vProcess5"/>
    <dgm:cxn modelId="{DEFD475E-9F46-42F2-A786-C701BD256C44}" type="presParOf" srcId="{5C156045-2630-490E-AA5A-C98180A49274}" destId="{92F9F4AC-B5B9-4E46-B2DB-7D102103714D}" srcOrd="13" destOrd="0" presId="urn:microsoft.com/office/officeart/2005/8/layout/vProcess5"/>
    <dgm:cxn modelId="{F186807A-D0A7-4E67-AE34-613532EE5919}" type="presParOf" srcId="{5C156045-2630-490E-AA5A-C98180A49274}" destId="{097BEE97-2AA8-4328-9008-FC55EE7F26B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8867D-3BBD-4739-BA4C-8E35B9E199D7}">
      <dsp:nvSpPr>
        <dsp:cNvPr id="0" name=""/>
        <dsp:cNvSpPr/>
      </dsp:nvSpPr>
      <dsp:spPr>
        <a:xfrm>
          <a:off x="0" y="3049"/>
          <a:ext cx="10442448" cy="64961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230A0-82C8-4CB8-BAB4-19B817F5D00C}">
      <dsp:nvSpPr>
        <dsp:cNvPr id="0" name=""/>
        <dsp:cNvSpPr/>
      </dsp:nvSpPr>
      <dsp:spPr>
        <a:xfrm>
          <a:off x="196510" y="149214"/>
          <a:ext cx="357290" cy="3572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A6E24-8BE5-444A-B0A3-4DD6F8F27739}">
      <dsp:nvSpPr>
        <dsp:cNvPr id="0" name=""/>
        <dsp:cNvSpPr/>
      </dsp:nvSpPr>
      <dsp:spPr>
        <a:xfrm>
          <a:off x="750310" y="3049"/>
          <a:ext cx="4699101" cy="64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51" tIns="68751" rIns="68751" bIns="687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/>
            <a:t>Health:</a:t>
          </a:r>
          <a:endParaRPr lang="en-US" sz="1900" kern="1200"/>
        </a:p>
      </dsp:txBody>
      <dsp:txXfrm>
        <a:off x="750310" y="3049"/>
        <a:ext cx="4699101" cy="649619"/>
      </dsp:txXfrm>
    </dsp:sp>
    <dsp:sp modelId="{5BF06AD2-2406-4404-AD89-B8D6DB3B119A}">
      <dsp:nvSpPr>
        <dsp:cNvPr id="0" name=""/>
        <dsp:cNvSpPr/>
      </dsp:nvSpPr>
      <dsp:spPr>
        <a:xfrm>
          <a:off x="5449412" y="3049"/>
          <a:ext cx="4993035" cy="64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51" tIns="68751" rIns="68751" bIns="6875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/>
            <a:t>Clean air and drinking water</a:t>
          </a:r>
          <a:endParaRPr lang="en-US" sz="1800" kern="1200"/>
        </a:p>
      </dsp:txBody>
      <dsp:txXfrm>
        <a:off x="5449412" y="3049"/>
        <a:ext cx="4993035" cy="649619"/>
      </dsp:txXfrm>
    </dsp:sp>
    <dsp:sp modelId="{12CE307C-616B-45DD-92DA-95D905CF22F0}">
      <dsp:nvSpPr>
        <dsp:cNvPr id="0" name=""/>
        <dsp:cNvSpPr/>
      </dsp:nvSpPr>
      <dsp:spPr>
        <a:xfrm>
          <a:off x="0" y="815074"/>
          <a:ext cx="10442448" cy="64961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845D1-CA96-41AA-A86D-2AD628C6587E}">
      <dsp:nvSpPr>
        <dsp:cNvPr id="0" name=""/>
        <dsp:cNvSpPr/>
      </dsp:nvSpPr>
      <dsp:spPr>
        <a:xfrm>
          <a:off x="196510" y="961239"/>
          <a:ext cx="357290" cy="3572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3E52D-0E01-4D33-88C5-FA55DA8C1F90}">
      <dsp:nvSpPr>
        <dsp:cNvPr id="0" name=""/>
        <dsp:cNvSpPr/>
      </dsp:nvSpPr>
      <dsp:spPr>
        <a:xfrm>
          <a:off x="750310" y="815074"/>
          <a:ext cx="4699101" cy="64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51" tIns="68751" rIns="68751" bIns="687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/>
            <a:t>Work:</a:t>
          </a:r>
          <a:endParaRPr lang="en-US" sz="1900" kern="1200"/>
        </a:p>
      </dsp:txBody>
      <dsp:txXfrm>
        <a:off x="750310" y="815074"/>
        <a:ext cx="4699101" cy="649619"/>
      </dsp:txXfrm>
    </dsp:sp>
    <dsp:sp modelId="{B1980F0A-8657-4BEB-82A1-91FDEC48DD7F}">
      <dsp:nvSpPr>
        <dsp:cNvPr id="0" name=""/>
        <dsp:cNvSpPr/>
      </dsp:nvSpPr>
      <dsp:spPr>
        <a:xfrm>
          <a:off x="5449412" y="815074"/>
          <a:ext cx="4993035" cy="64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51" tIns="68751" rIns="68751" bIns="6875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/>
            <a:t>Minimum social standards</a:t>
          </a:r>
          <a:endParaRPr lang="en-US" sz="1800" kern="1200"/>
        </a:p>
      </dsp:txBody>
      <dsp:txXfrm>
        <a:off x="5449412" y="815074"/>
        <a:ext cx="4993035" cy="649619"/>
      </dsp:txXfrm>
    </dsp:sp>
    <dsp:sp modelId="{E45E97C3-D49B-4CFE-8E87-CD0FEC878D11}">
      <dsp:nvSpPr>
        <dsp:cNvPr id="0" name=""/>
        <dsp:cNvSpPr/>
      </dsp:nvSpPr>
      <dsp:spPr>
        <a:xfrm>
          <a:off x="0" y="1627099"/>
          <a:ext cx="10442448" cy="64961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D0238-2724-491C-B510-032F8C40A3BF}">
      <dsp:nvSpPr>
        <dsp:cNvPr id="0" name=""/>
        <dsp:cNvSpPr/>
      </dsp:nvSpPr>
      <dsp:spPr>
        <a:xfrm>
          <a:off x="196510" y="1773264"/>
          <a:ext cx="357290" cy="3572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E4EBD-F114-448D-8184-3611030E93B2}">
      <dsp:nvSpPr>
        <dsp:cNvPr id="0" name=""/>
        <dsp:cNvSpPr/>
      </dsp:nvSpPr>
      <dsp:spPr>
        <a:xfrm>
          <a:off x="750310" y="1627099"/>
          <a:ext cx="4699101" cy="64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51" tIns="68751" rIns="68751" bIns="687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/>
            <a:t>Education:</a:t>
          </a:r>
          <a:endParaRPr lang="en-US" sz="1900" kern="1200"/>
        </a:p>
      </dsp:txBody>
      <dsp:txXfrm>
        <a:off x="750310" y="1627099"/>
        <a:ext cx="4699101" cy="649619"/>
      </dsp:txXfrm>
    </dsp:sp>
    <dsp:sp modelId="{12538D0A-304D-4B79-B713-E8EF141CE6BC}">
      <dsp:nvSpPr>
        <dsp:cNvPr id="0" name=""/>
        <dsp:cNvSpPr/>
      </dsp:nvSpPr>
      <dsp:spPr>
        <a:xfrm>
          <a:off x="5449412" y="1627099"/>
          <a:ext cx="4993035" cy="64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51" tIns="68751" rIns="68751" bIns="6875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/>
            <a:t>Student exchange programmers</a:t>
          </a:r>
          <a:endParaRPr lang="en-US" sz="1800" kern="1200"/>
        </a:p>
      </dsp:txBody>
      <dsp:txXfrm>
        <a:off x="5449412" y="1627099"/>
        <a:ext cx="4993035" cy="649619"/>
      </dsp:txXfrm>
    </dsp:sp>
    <dsp:sp modelId="{2C3C1669-3F91-401A-9B91-02CD3EBBC2BA}">
      <dsp:nvSpPr>
        <dsp:cNvPr id="0" name=""/>
        <dsp:cNvSpPr/>
      </dsp:nvSpPr>
      <dsp:spPr>
        <a:xfrm>
          <a:off x="0" y="2439124"/>
          <a:ext cx="10442448" cy="64961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8DF66F-C63D-4A10-8692-FC7A66C55547}">
      <dsp:nvSpPr>
        <dsp:cNvPr id="0" name=""/>
        <dsp:cNvSpPr/>
      </dsp:nvSpPr>
      <dsp:spPr>
        <a:xfrm>
          <a:off x="196510" y="2585288"/>
          <a:ext cx="357290" cy="3572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7CC30-C6BF-4E85-9F0A-4477AED95E0C}">
      <dsp:nvSpPr>
        <dsp:cNvPr id="0" name=""/>
        <dsp:cNvSpPr/>
      </dsp:nvSpPr>
      <dsp:spPr>
        <a:xfrm>
          <a:off x="750310" y="2439124"/>
          <a:ext cx="4699101" cy="64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51" tIns="68751" rIns="68751" bIns="687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/>
            <a:t>Travel:</a:t>
          </a:r>
          <a:endParaRPr lang="en-US" sz="1900" kern="1200"/>
        </a:p>
      </dsp:txBody>
      <dsp:txXfrm>
        <a:off x="750310" y="2439124"/>
        <a:ext cx="4699101" cy="649619"/>
      </dsp:txXfrm>
    </dsp:sp>
    <dsp:sp modelId="{44370088-7821-41CD-A6E1-4CFF52D6DF7E}">
      <dsp:nvSpPr>
        <dsp:cNvPr id="0" name=""/>
        <dsp:cNvSpPr/>
      </dsp:nvSpPr>
      <dsp:spPr>
        <a:xfrm>
          <a:off x="5449412" y="2439124"/>
          <a:ext cx="4993035" cy="64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51" tIns="68751" rIns="68751" bIns="6875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/>
            <a:t>European Health Insurance Card</a:t>
          </a:r>
          <a:endParaRPr lang="en-US" sz="1800" kern="1200"/>
        </a:p>
      </dsp:txBody>
      <dsp:txXfrm>
        <a:off x="5449412" y="2439124"/>
        <a:ext cx="4993035" cy="649619"/>
      </dsp:txXfrm>
    </dsp:sp>
    <dsp:sp modelId="{045614B0-14B1-491D-B857-2862EC912BA1}">
      <dsp:nvSpPr>
        <dsp:cNvPr id="0" name=""/>
        <dsp:cNvSpPr/>
      </dsp:nvSpPr>
      <dsp:spPr>
        <a:xfrm>
          <a:off x="0" y="3251149"/>
          <a:ext cx="10442448" cy="64961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25431-9DFB-47E2-B4EF-73419AACBABB}">
      <dsp:nvSpPr>
        <dsp:cNvPr id="0" name=""/>
        <dsp:cNvSpPr/>
      </dsp:nvSpPr>
      <dsp:spPr>
        <a:xfrm>
          <a:off x="196510" y="3397313"/>
          <a:ext cx="357290" cy="3572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F01D8-5C04-4794-9829-C54990BCBCC8}">
      <dsp:nvSpPr>
        <dsp:cNvPr id="0" name=""/>
        <dsp:cNvSpPr/>
      </dsp:nvSpPr>
      <dsp:spPr>
        <a:xfrm>
          <a:off x="750310" y="3251149"/>
          <a:ext cx="4699101" cy="64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51" tIns="68751" rIns="68751" bIns="687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/>
            <a:t>Shopping:</a:t>
          </a:r>
          <a:endParaRPr lang="en-US" sz="1900" kern="1200"/>
        </a:p>
      </dsp:txBody>
      <dsp:txXfrm>
        <a:off x="750310" y="3251149"/>
        <a:ext cx="4699101" cy="649619"/>
      </dsp:txXfrm>
    </dsp:sp>
    <dsp:sp modelId="{091CD06B-1D02-4B23-96E7-B0F2360AE459}">
      <dsp:nvSpPr>
        <dsp:cNvPr id="0" name=""/>
        <dsp:cNvSpPr/>
      </dsp:nvSpPr>
      <dsp:spPr>
        <a:xfrm>
          <a:off x="5449412" y="3251149"/>
          <a:ext cx="4993035" cy="64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51" tIns="68751" rIns="68751" bIns="6875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/>
            <a:t>Online shopping protection</a:t>
          </a:r>
          <a:endParaRPr lang="en-US" sz="1800" kern="1200"/>
        </a:p>
      </dsp:txBody>
      <dsp:txXfrm>
        <a:off x="5449412" y="3251149"/>
        <a:ext cx="4993035" cy="649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BBE05-0C7C-4F9C-9C15-45E6029A2C9B}">
      <dsp:nvSpPr>
        <dsp:cNvPr id="0" name=""/>
        <dsp:cNvSpPr/>
      </dsp:nvSpPr>
      <dsp:spPr>
        <a:xfrm>
          <a:off x="0" y="0"/>
          <a:ext cx="8040684" cy="702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000" kern="1200"/>
            <a:t>Student exchange programmes</a:t>
          </a:r>
          <a:endParaRPr lang="en-US" sz="3000" kern="1200"/>
        </a:p>
      </dsp:txBody>
      <dsp:txXfrm>
        <a:off x="20581" y="20581"/>
        <a:ext cx="7200216" cy="661525"/>
      </dsp:txXfrm>
    </dsp:sp>
    <dsp:sp modelId="{BF9E005E-79BF-4334-B3F2-E056A898D7F6}">
      <dsp:nvSpPr>
        <dsp:cNvPr id="0" name=""/>
        <dsp:cNvSpPr/>
      </dsp:nvSpPr>
      <dsp:spPr>
        <a:xfrm>
          <a:off x="600440" y="800282"/>
          <a:ext cx="8040684" cy="702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000" kern="1200"/>
            <a:t>Travelling mostly without border controls</a:t>
          </a:r>
          <a:endParaRPr lang="en-US" sz="3000" kern="1200"/>
        </a:p>
      </dsp:txBody>
      <dsp:txXfrm>
        <a:off x="621021" y="820863"/>
        <a:ext cx="6942335" cy="661525"/>
      </dsp:txXfrm>
    </dsp:sp>
    <dsp:sp modelId="{B417C8EF-47F9-4755-9ADC-1C8367062448}">
      <dsp:nvSpPr>
        <dsp:cNvPr id="0" name=""/>
        <dsp:cNvSpPr/>
      </dsp:nvSpPr>
      <dsp:spPr>
        <a:xfrm>
          <a:off x="1200881" y="1600565"/>
          <a:ext cx="8040684" cy="702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000" kern="1200"/>
            <a:t>European Health Insurance Card</a:t>
          </a:r>
          <a:endParaRPr lang="en-US" sz="3000" kern="1200"/>
        </a:p>
      </dsp:txBody>
      <dsp:txXfrm>
        <a:off x="1221462" y="1621146"/>
        <a:ext cx="6942335" cy="661525"/>
      </dsp:txXfrm>
    </dsp:sp>
    <dsp:sp modelId="{BB6C689E-FB07-4CCF-AE49-B14F27FC08D1}">
      <dsp:nvSpPr>
        <dsp:cNvPr id="0" name=""/>
        <dsp:cNvSpPr/>
      </dsp:nvSpPr>
      <dsp:spPr>
        <a:xfrm>
          <a:off x="1801322" y="2400848"/>
          <a:ext cx="8040684" cy="702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000" kern="1200"/>
            <a:t>Online shopping protection</a:t>
          </a:r>
          <a:endParaRPr lang="en-US" sz="3000" kern="1200"/>
        </a:p>
      </dsp:txBody>
      <dsp:txXfrm>
        <a:off x="1821903" y="2421429"/>
        <a:ext cx="6942335" cy="661525"/>
      </dsp:txXfrm>
    </dsp:sp>
    <dsp:sp modelId="{9A4EA3C1-6558-4028-9C70-E8CF95EC9872}">
      <dsp:nvSpPr>
        <dsp:cNvPr id="0" name=""/>
        <dsp:cNvSpPr/>
      </dsp:nvSpPr>
      <dsp:spPr>
        <a:xfrm>
          <a:off x="2401763" y="3201131"/>
          <a:ext cx="8040684" cy="702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000" kern="1200"/>
            <a:t>Equal rights of men and woman</a:t>
          </a:r>
          <a:endParaRPr lang="en-US" sz="3000" kern="1200"/>
        </a:p>
      </dsp:txBody>
      <dsp:txXfrm>
        <a:off x="2422344" y="3221712"/>
        <a:ext cx="6942335" cy="661525"/>
      </dsp:txXfrm>
    </dsp:sp>
    <dsp:sp modelId="{CEFBAEC6-8B7B-45B7-9AF5-6B57BED125B0}">
      <dsp:nvSpPr>
        <dsp:cNvPr id="0" name=""/>
        <dsp:cNvSpPr/>
      </dsp:nvSpPr>
      <dsp:spPr>
        <a:xfrm>
          <a:off x="7583938" y="513352"/>
          <a:ext cx="456746" cy="4567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686706" y="513352"/>
        <a:ext cx="251210" cy="343701"/>
      </dsp:txXfrm>
    </dsp:sp>
    <dsp:sp modelId="{7A715578-BB5F-48B4-B5EE-53D5B3F27066}">
      <dsp:nvSpPr>
        <dsp:cNvPr id="0" name=""/>
        <dsp:cNvSpPr/>
      </dsp:nvSpPr>
      <dsp:spPr>
        <a:xfrm>
          <a:off x="8184378" y="1313635"/>
          <a:ext cx="456746" cy="4567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287146" y="1313635"/>
        <a:ext cx="251210" cy="343701"/>
      </dsp:txXfrm>
    </dsp:sp>
    <dsp:sp modelId="{7B9BF0D6-60D9-42A4-945C-20FA0675F689}">
      <dsp:nvSpPr>
        <dsp:cNvPr id="0" name=""/>
        <dsp:cNvSpPr/>
      </dsp:nvSpPr>
      <dsp:spPr>
        <a:xfrm>
          <a:off x="8784819" y="2102206"/>
          <a:ext cx="456746" cy="4567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887587" y="2102206"/>
        <a:ext cx="251210" cy="343701"/>
      </dsp:txXfrm>
    </dsp:sp>
    <dsp:sp modelId="{79BAB5CE-CE24-4DEE-9365-C16D127D0B06}">
      <dsp:nvSpPr>
        <dsp:cNvPr id="0" name=""/>
        <dsp:cNvSpPr/>
      </dsp:nvSpPr>
      <dsp:spPr>
        <a:xfrm>
          <a:off x="9385260" y="2910297"/>
          <a:ext cx="456746" cy="4567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488028" y="2910297"/>
        <a:ext cx="251210" cy="343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2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4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8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4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7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3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2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0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3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2" r:id="rId6"/>
    <p:sldLayoutId id="2147483667" r:id="rId7"/>
    <p:sldLayoutId id="2147483663" r:id="rId8"/>
    <p:sldLayoutId id="2147483664" r:id="rId9"/>
    <p:sldLayoutId id="2147483665" r:id="rId10"/>
    <p:sldLayoutId id="214748366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475A77-CC2E-3107-8288-A4BF7F47E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1367673"/>
            <a:ext cx="6124576" cy="2665509"/>
          </a:xfrm>
        </p:spPr>
        <p:txBody>
          <a:bodyPr>
            <a:norm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How the EU affects 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348175-F3FB-B79C-EFF1-CAC3FE892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702" y="4414180"/>
            <a:ext cx="6128274" cy="884538"/>
          </a:xfrm>
        </p:spPr>
        <p:txBody>
          <a:bodyPr>
            <a:normAutofit/>
          </a:bodyPr>
          <a:lstStyle/>
          <a:p>
            <a:pPr algn="r"/>
            <a:endParaRPr lang="de-AT">
              <a:solidFill>
                <a:schemeClr val="bg1"/>
              </a:solidFill>
            </a:endParaRPr>
          </a:p>
        </p:txBody>
      </p:sp>
      <p:pic>
        <p:nvPicPr>
          <p:cNvPr id="4" name="Picture 3" descr="Magnifying glass and question mark">
            <a:extLst>
              <a:ext uri="{FF2B5EF4-FFF2-40B4-BE49-F238E27FC236}">
                <a16:creationId xmlns:a16="http://schemas.microsoft.com/office/drawing/2014/main" id="{D4B8FD0A-68E6-A221-A7B0-5BBBAB087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59" r="29511"/>
          <a:stretch/>
        </p:blipFill>
        <p:spPr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335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37C27-8E94-232E-C00D-5FA3B880C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EU </a:t>
            </a:r>
            <a:r>
              <a:rPr lang="de-AT" dirty="0" err="1"/>
              <a:t>affects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lives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4812C8-12F0-020C-8242-1F2370BE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12/16/2023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5ED26E-3CA5-85AA-7F61-4C2535FE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C41DE1-0580-CA35-659E-34FE620C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7E8176A1-ABE6-FA6C-447E-735CC78E6B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916576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578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2D1D7-6C9C-8B84-16B9-2F07C892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de-AT" dirty="0"/>
              <a:t>My </a:t>
            </a:r>
            <a:r>
              <a:rPr lang="de-AT" dirty="0" err="1"/>
              <a:t>most</a:t>
            </a:r>
            <a:r>
              <a:rPr lang="de-AT" dirty="0"/>
              <a:t> </a:t>
            </a:r>
            <a:r>
              <a:rPr lang="de-AT" dirty="0" err="1"/>
              <a:t>important</a:t>
            </a:r>
            <a:r>
              <a:rPr lang="de-AT" dirty="0"/>
              <a:t> </a:t>
            </a:r>
            <a:r>
              <a:rPr lang="de-AT" dirty="0" err="1"/>
              <a:t>points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0E1093-2959-53FA-F72F-9FA46D69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12/16/2023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56B887-053E-4A53-D374-AC67CE49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2B4EF8-740E-0B1D-8B5C-BEBE749B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E50A8FA5-275B-3C30-A9AB-C694B30FB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015735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70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2AFB4-EAA5-F457-2E5E-B430099D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de-AT" dirty="0" err="1"/>
              <a:t>Why</a:t>
            </a:r>
            <a:r>
              <a:rPr lang="de-AT" dirty="0"/>
              <a:t> </a:t>
            </a:r>
            <a:r>
              <a:rPr lang="de-AT" dirty="0" err="1"/>
              <a:t>some</a:t>
            </a:r>
            <a:r>
              <a:rPr lang="de-AT" dirty="0"/>
              <a:t> countries </a:t>
            </a:r>
            <a:r>
              <a:rPr lang="de-AT" dirty="0" err="1"/>
              <a:t>might</a:t>
            </a:r>
            <a:r>
              <a:rPr lang="de-AT" dirty="0"/>
              <a:t> </a:t>
            </a:r>
            <a:r>
              <a:rPr lang="de-AT" dirty="0" err="1"/>
              <a:t>leave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EU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F11EBC-4CDA-F425-06E5-A0BE58E29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>
            <a:normAutofit/>
          </a:bodyPr>
          <a:lstStyle/>
          <a:p>
            <a:r>
              <a:rPr lang="de-AT" sz="2400" dirty="0"/>
              <a:t>Borders and </a:t>
            </a:r>
            <a:r>
              <a:rPr lang="de-AT" sz="2400" dirty="0" err="1"/>
              <a:t>Safety</a:t>
            </a:r>
            <a:r>
              <a:rPr lang="de-AT" sz="2400" dirty="0"/>
              <a:t> </a:t>
            </a:r>
            <a:r>
              <a:rPr lang="de-AT" sz="2400" dirty="0" err="1"/>
              <a:t>Worries</a:t>
            </a:r>
            <a:endParaRPr lang="de-AT" sz="2400" dirty="0"/>
          </a:p>
          <a:p>
            <a:r>
              <a:rPr lang="de-AT" sz="2400" dirty="0"/>
              <a:t>Not </a:t>
            </a:r>
            <a:r>
              <a:rPr lang="de-AT" sz="2400" dirty="0" err="1"/>
              <a:t>Liking</a:t>
            </a:r>
            <a:r>
              <a:rPr lang="de-AT" sz="2400" dirty="0"/>
              <a:t> </a:t>
            </a:r>
            <a:r>
              <a:rPr lang="de-AT" sz="2400" dirty="0" err="1"/>
              <a:t>the</a:t>
            </a:r>
            <a:r>
              <a:rPr lang="de-AT" sz="2400" dirty="0"/>
              <a:t> Rules</a:t>
            </a:r>
          </a:p>
          <a:p>
            <a:r>
              <a:rPr lang="de-AT" sz="2400" dirty="0" err="1"/>
              <a:t>Wanting</a:t>
            </a:r>
            <a:r>
              <a:rPr lang="de-AT" sz="2400" dirty="0"/>
              <a:t> More Control</a:t>
            </a:r>
          </a:p>
          <a:p>
            <a:r>
              <a:rPr lang="de-AT" sz="2400" dirty="0" err="1"/>
              <a:t>Protecting</a:t>
            </a:r>
            <a:r>
              <a:rPr lang="de-AT" sz="2400" dirty="0"/>
              <a:t> Culture and Identity</a:t>
            </a:r>
          </a:p>
        </p:txBody>
      </p:sp>
      <p:pic>
        <p:nvPicPr>
          <p:cNvPr id="1032" name="Picture 8" descr="Britain's big European Union vote | RNZ News">
            <a:extLst>
              <a:ext uri="{FF2B5EF4-FFF2-40B4-BE49-F238E27FC236}">
                <a16:creationId xmlns:a16="http://schemas.microsoft.com/office/drawing/2014/main" id="{AA4347D0-FB7A-69AA-7174-29E8A2A22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8391" y="2386291"/>
            <a:ext cx="4985785" cy="261753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801059-7CC4-39A4-3D4F-505A377F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12/16/2023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7EC606-CD98-8DCC-66FD-2A0C8A23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840A03-CF56-B06F-523D-224AB393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9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D3DC5-B6D4-2AA3-7F32-29DF8983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Thanks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attention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623047-EB04-5515-A2E5-063271B90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B441A0-4021-D1A5-8904-CDCABA06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97DBB7-0BBE-9772-F625-03678CEE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7C1259-3519-A2AF-BFDF-263B62CB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64093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DarkSeedLeftStep">
      <a:dk1>
        <a:srgbClr val="000000"/>
      </a:dk1>
      <a:lt1>
        <a:srgbClr val="FFFFFF"/>
      </a:lt1>
      <a:dk2>
        <a:srgbClr val="181634"/>
      </a:dk2>
      <a:lt2>
        <a:srgbClr val="F0F3F1"/>
      </a:lt2>
      <a:accent1>
        <a:srgbClr val="CD4398"/>
      </a:accent1>
      <a:accent2>
        <a:srgbClr val="B631BB"/>
      </a:accent2>
      <a:accent3>
        <a:srgbClr val="8F43CD"/>
      </a:accent3>
      <a:accent4>
        <a:srgbClr val="4634BC"/>
      </a:accent4>
      <a:accent5>
        <a:srgbClr val="436ACD"/>
      </a:accent5>
      <a:accent6>
        <a:srgbClr val="3192BB"/>
      </a:accent6>
      <a:hlink>
        <a:srgbClr val="3F4EBF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Breitbild</PresentationFormat>
  <Paragraphs>36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 Light</vt:lpstr>
      <vt:lpstr>Arial</vt:lpstr>
      <vt:lpstr>Walbaum Display</vt:lpstr>
      <vt:lpstr>BohoVogueVTI</vt:lpstr>
      <vt:lpstr>How the EU affects me</vt:lpstr>
      <vt:lpstr>How the EU affects our lives</vt:lpstr>
      <vt:lpstr>My most important points</vt:lpstr>
      <vt:lpstr>Why some countries might leave the EU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EU affects me</dc:title>
  <dc:creator>Suljevic Benjamin</dc:creator>
  <cp:lastModifiedBy>Suljevic Benjamin</cp:lastModifiedBy>
  <cp:revision>3</cp:revision>
  <dcterms:created xsi:type="dcterms:W3CDTF">2023-12-15T08:37:33Z</dcterms:created>
  <dcterms:modified xsi:type="dcterms:W3CDTF">2023-12-16T17:59:24Z</dcterms:modified>
</cp:coreProperties>
</file>