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EA7D4-ACB6-302E-B9FB-AF3E3679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6BF37-6AF6-0409-0CDD-02831926E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07529-233B-49A7-E23F-0DBA66CD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0DA89E-32FA-438D-0FC3-E692D9E6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CE782-696E-F061-77BC-5381FD6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53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C2741-F9A4-D69A-70AD-2EAEFA1F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319947-8EB9-705F-99F2-A07D4719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53CB4-42AD-B5D6-6DE9-8ABA97CA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71ED74-352A-2F0A-C11E-E0AF2C51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8E7C3-7A86-5747-9D3F-A6A992FE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269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37166F-A00D-D7D0-F5AB-2E7A40E1E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F27C01-B0E0-6DEF-63A8-6F0D0DAA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DDC5E-0EA9-CBEF-53E4-6D203648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70ED1-6BB4-7EF8-922E-654D633C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85D98-DB9F-2112-9B49-CC43213B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690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64CA7-FA5D-6B32-3BE4-D6862396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16FD4D-06EF-7B52-C012-C4444138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94B92-8350-13DD-7F09-818D0D55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D177FB-1302-1591-D2D2-745EA943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6CDD0-98B7-87E8-FAA7-081FD736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76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85B7F-ECA8-E77F-06D1-D84DC6C1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5C5689-D991-634F-C488-CC9618E0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246407-0BA8-AF5F-02BD-DCC77D61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810E8-0992-0A30-470E-BA77F4B6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B12C9-051D-7790-F9CF-38680E88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AB20E-54AC-583A-869A-4BA0E382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AB3B2-8057-643A-13D2-D56738E78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E547CB-D56C-E30B-15E3-4AD48B153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D9D737-EA72-3753-7276-1F57F866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084E22-26FA-2047-5D13-F634D052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B888F-18E0-CF9F-6B27-95160519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13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F8D2-2434-864A-A61E-ED5BAEF6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A1EB18-25E2-776E-0D1C-86BAE1F1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2276A1-5E7D-92DB-17F4-5D4A7A01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84BEDA-65C1-0831-45EE-CA7FAA32C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6D1A6-F7F7-8B1C-DC83-7848CCCA0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3B24BD-869D-264E-7D4E-2653093A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21A07B-530B-A54B-C6E8-7CF6CEE5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D3EB03-B2D9-F690-5280-77A19B97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320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02D9-3580-C1E4-D5BE-D8035EEC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3D4A92-A805-A499-3405-65BB675F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6FA5F3-72D0-E775-A56E-BEEB0BF0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4BFE25-40F4-5855-8EE5-D097C5E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655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C9F2BD-5B86-4E62-1C13-543D36E0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DB573F-55C2-53B2-0263-D87DD33C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703273-4544-F03A-08DA-93EB9DBF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826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56636-5B32-D03B-F91D-4ABF1766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7293D-D494-B44D-6FDA-1505FE7D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E4946A-3474-DFF3-1C81-D20D4BA3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759A1D-4D93-264F-E8F0-3670315A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969BA5-C245-A9FA-A7BA-E23DD73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FC4A74-19B9-C5FA-2948-540DBCAE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58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358AE-2AC9-1627-6A7F-7ABF5D88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CA5049-257C-C62D-6088-C4376DDB8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025A7E-F84D-60AC-E08D-C292C98F7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96DE6A-C855-4D49-FC30-7274C177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CB3312-AFF2-C6D0-B27B-C5269FF5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80A19C-232D-4A63-C49A-8F6FFE0C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940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5E6CE9-9128-3291-7029-2F236A18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058E91-BDC0-C441-B30F-4E25BDDB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FD9D0-ACD5-6659-1C21-D7F1EB664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2AF8-F7B4-491F-A84F-232BD798F891}" type="datetimeFigureOut">
              <a:rPr lang="de-AT" smtClean="0"/>
              <a:t>20.10.2023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28A94-DF7E-0762-C51F-9DC6AE00A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1491-052F-782F-9E66-2F370EC1D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0571-0120-4D55-B8FE-45B1694CBE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91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E5FCDC-F573-58F3-8BF7-407D2E4A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Choosing a technical career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B446FC-672C-10C1-B87F-FCDB94A2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7" name="Graphic 6" descr="Bücher">
            <a:extLst>
              <a:ext uri="{FF2B5EF4-FFF2-40B4-BE49-F238E27FC236}">
                <a16:creationId xmlns:a16="http://schemas.microsoft.com/office/drawing/2014/main" id="{77D57B2B-A018-F3FE-C002-614042EFE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872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F7E26CF-C07C-84B8-E285-A7A165B4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68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DCFC807-737B-976D-1A41-E0853C77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Popular STEM careers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1F5B34-61AD-9EA3-6120-A41E8772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455" y="4000501"/>
            <a:ext cx="5570204" cy="2060472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Social science</a:t>
            </a:r>
          </a:p>
          <a:p>
            <a:r>
              <a:rPr lang="en-US" sz="1800" dirty="0">
                <a:solidFill>
                  <a:schemeClr val="tx2"/>
                </a:solidFill>
              </a:rPr>
              <a:t>Engineering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Health and welfare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0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3315-DBC8-CC6F-793B-DA7B7F1F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de-AT" sz="3200"/>
              <a:t>Career prospects of young STEM gratuates 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A1DE4-676D-A28E-0983-B217C373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43126"/>
            <a:ext cx="4839877" cy="4416834"/>
          </a:xfrm>
        </p:spPr>
        <p:txBody>
          <a:bodyPr>
            <a:normAutofit/>
          </a:bodyPr>
          <a:lstStyle/>
          <a:p>
            <a:r>
              <a:rPr lang="de-AT" sz="2400" dirty="0"/>
              <a:t>Job Security</a:t>
            </a:r>
          </a:p>
          <a:p>
            <a:pPr lvl="1"/>
            <a:r>
              <a:rPr lang="de-AT" dirty="0"/>
              <a:t>More </a:t>
            </a:r>
            <a:r>
              <a:rPr lang="de-AT" dirty="0" err="1"/>
              <a:t>resistant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economic</a:t>
            </a:r>
            <a:r>
              <a:rPr lang="de-AT" dirty="0"/>
              <a:t> </a:t>
            </a:r>
            <a:r>
              <a:rPr lang="de-AT" dirty="0" err="1"/>
              <a:t>downturns</a:t>
            </a:r>
            <a:endParaRPr lang="de-AT" dirty="0"/>
          </a:p>
          <a:p>
            <a:r>
              <a:rPr lang="de-AT" sz="2400" dirty="0"/>
              <a:t>Global </a:t>
            </a:r>
            <a:r>
              <a:rPr lang="de-AT" sz="2400" dirty="0" err="1"/>
              <a:t>Opportunities</a:t>
            </a:r>
            <a:endParaRPr lang="de-AT" sz="2400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opportunity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 in different countries</a:t>
            </a:r>
          </a:p>
          <a:p>
            <a:r>
              <a:rPr lang="de-AT" sz="2400" dirty="0"/>
              <a:t>Diverse Career </a:t>
            </a:r>
            <a:r>
              <a:rPr lang="de-AT" sz="2400" dirty="0" err="1"/>
              <a:t>Opportunities</a:t>
            </a:r>
            <a:endParaRPr lang="de-AT" sz="2400" dirty="0"/>
          </a:p>
          <a:p>
            <a:pPr lvl="1"/>
            <a:r>
              <a:rPr lang="de-AT" dirty="0"/>
              <a:t>Not limited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engineering</a:t>
            </a:r>
            <a:endParaRPr lang="de-AT" dirty="0"/>
          </a:p>
          <a:p>
            <a:r>
              <a:rPr lang="de-AT" sz="2400" dirty="0"/>
              <a:t>Innovation and </a:t>
            </a:r>
            <a:r>
              <a:rPr lang="de-AT" sz="2400" dirty="0" err="1"/>
              <a:t>Creativity</a:t>
            </a:r>
            <a:endParaRPr lang="de-AT" sz="2400" dirty="0"/>
          </a:p>
          <a:p>
            <a:pPr lvl="1"/>
            <a:r>
              <a:rPr lang="de-AT" dirty="0"/>
              <a:t>Working </a:t>
            </a:r>
            <a:r>
              <a:rPr lang="de-AT" dirty="0" err="1"/>
              <a:t>with</a:t>
            </a:r>
            <a:r>
              <a:rPr lang="de-AT" dirty="0"/>
              <a:t> new </a:t>
            </a:r>
            <a:r>
              <a:rPr lang="de-AT" dirty="0" err="1"/>
              <a:t>technologies</a:t>
            </a:r>
            <a:endParaRPr lang="de-AT" dirty="0"/>
          </a:p>
        </p:txBody>
      </p:sp>
      <p:pic>
        <p:nvPicPr>
          <p:cNvPr id="1026" name="Picture 2" descr="What Is STEM Education? - WorldAtlas">
            <a:extLst>
              <a:ext uri="{FF2B5EF4-FFF2-40B4-BE49-F238E27FC236}">
                <a16:creationId xmlns:a16="http://schemas.microsoft.com/office/drawing/2014/main" id="{809D2C46-537B-91E1-BB8F-4AE16BF99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7778" y="2143126"/>
            <a:ext cx="5952382" cy="34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3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D1475C-6283-6345-63D4-68076B0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AT" sz="4600"/>
              <a:t>Pros and Cons of social science: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9738C-392F-A60C-87F7-BD704FA3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656199"/>
            <a:ext cx="4578869" cy="3839184"/>
          </a:xfrm>
        </p:spPr>
        <p:txBody>
          <a:bodyPr>
            <a:noAutofit/>
          </a:bodyPr>
          <a:lstStyle/>
          <a:p>
            <a:r>
              <a:rPr lang="de-AT" sz="2400" dirty="0"/>
              <a:t>Pros:</a:t>
            </a:r>
          </a:p>
          <a:p>
            <a:pPr lvl="1"/>
            <a:r>
              <a:rPr lang="de-AT" dirty="0"/>
              <a:t>Understanding Society</a:t>
            </a:r>
          </a:p>
          <a:p>
            <a:pPr lvl="1"/>
            <a:r>
              <a:rPr lang="de-AT" dirty="0" err="1"/>
              <a:t>Social</a:t>
            </a:r>
            <a:r>
              <a:rPr lang="de-AT" dirty="0"/>
              <a:t> Impact</a:t>
            </a:r>
          </a:p>
          <a:p>
            <a:pPr lvl="1"/>
            <a:r>
              <a:rPr lang="de-AT" dirty="0"/>
              <a:t>Diverse </a:t>
            </a:r>
            <a:r>
              <a:rPr lang="de-AT" dirty="0" err="1"/>
              <a:t>Opportunities</a:t>
            </a:r>
            <a:endParaRPr lang="de-AT" dirty="0"/>
          </a:p>
          <a:p>
            <a:pPr lvl="2"/>
            <a:r>
              <a:rPr lang="en-US" sz="2400" dirty="0"/>
              <a:t>psychology, sociology, anthropology, economics, and political science</a:t>
            </a:r>
            <a:endParaRPr lang="de-AT" dirty="0"/>
          </a:p>
          <a:p>
            <a:r>
              <a:rPr lang="de-AT" sz="2400" dirty="0" err="1"/>
              <a:t>Cons</a:t>
            </a:r>
            <a:r>
              <a:rPr lang="de-AT" sz="2400" dirty="0"/>
              <a:t>:</a:t>
            </a:r>
          </a:p>
          <a:p>
            <a:pPr lvl="1"/>
            <a:r>
              <a:rPr lang="de-AT" dirty="0"/>
              <a:t>Lower </a:t>
            </a:r>
            <a:r>
              <a:rPr lang="de-AT" dirty="0" err="1"/>
              <a:t>Earning</a:t>
            </a:r>
            <a:r>
              <a:rPr lang="de-AT" dirty="0"/>
              <a:t> Potential</a:t>
            </a:r>
          </a:p>
          <a:p>
            <a:pPr lvl="1"/>
            <a:r>
              <a:rPr lang="de-AT" dirty="0"/>
              <a:t>Job </a:t>
            </a:r>
            <a:r>
              <a:rPr lang="de-AT" dirty="0" err="1"/>
              <a:t>Stability</a:t>
            </a:r>
            <a:r>
              <a:rPr lang="de-AT" dirty="0"/>
              <a:t>:</a:t>
            </a:r>
          </a:p>
        </p:txBody>
      </p:sp>
      <p:pic>
        <p:nvPicPr>
          <p:cNvPr id="2050" name="Picture 2" descr="Branches of Social Sciences, their Meanings, Importance | Leverage Edu">
            <a:extLst>
              <a:ext uri="{FF2B5EF4-FFF2-40B4-BE49-F238E27FC236}">
                <a16:creationId xmlns:a16="http://schemas.microsoft.com/office/drawing/2014/main" id="{81E9D75D-9D7E-61E3-BA8C-B4F279965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4" r="19079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39E01-EFC6-4246-C260-4D87CEE1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200"/>
              <a:t>Pros and Cons of engineering:</a:t>
            </a:r>
          </a:p>
        </p:txBody>
      </p:sp>
      <p:pic>
        <p:nvPicPr>
          <p:cNvPr id="3074" name="Picture 2" descr="What is Mechanical Engineering? | Live Science">
            <a:extLst>
              <a:ext uri="{FF2B5EF4-FFF2-40B4-BE49-F238E27FC236}">
                <a16:creationId xmlns:a16="http://schemas.microsoft.com/office/drawing/2014/main" id="{91DEE025-BEED-5949-77C3-8A87B5B90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6"/>
          <a:stretch/>
        </p:blipFill>
        <p:spPr bwMode="auto">
          <a:xfrm>
            <a:off x="-1" y="10"/>
            <a:ext cx="51511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8857A-C6FC-B93A-3873-6E58561B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de-AT" dirty="0"/>
              <a:t>Pros:</a:t>
            </a:r>
          </a:p>
          <a:p>
            <a:pPr lvl="1"/>
            <a:r>
              <a:rPr lang="de-AT" sz="2800" dirty="0"/>
              <a:t>Problem </a:t>
            </a:r>
            <a:r>
              <a:rPr lang="de-AT" sz="2800" dirty="0" err="1"/>
              <a:t>Solving</a:t>
            </a:r>
            <a:endParaRPr lang="de-AT" sz="2800" dirty="0"/>
          </a:p>
          <a:p>
            <a:pPr lvl="1"/>
            <a:r>
              <a:rPr lang="de-AT" sz="2800" dirty="0"/>
              <a:t>High Demand</a:t>
            </a:r>
          </a:p>
          <a:p>
            <a:pPr lvl="1"/>
            <a:r>
              <a:rPr lang="de-AT" sz="2800" dirty="0"/>
              <a:t>Innovation</a:t>
            </a:r>
          </a:p>
          <a:p>
            <a:r>
              <a:rPr lang="de-AT" dirty="0" err="1"/>
              <a:t>Cons</a:t>
            </a:r>
            <a:r>
              <a:rPr lang="de-AT" dirty="0"/>
              <a:t>:</a:t>
            </a:r>
          </a:p>
          <a:p>
            <a:pPr lvl="1"/>
            <a:r>
              <a:rPr lang="de-AT" sz="2800" dirty="0"/>
              <a:t>High </a:t>
            </a:r>
            <a:r>
              <a:rPr lang="de-AT" sz="2800" dirty="0" err="1"/>
              <a:t>Responsibility</a:t>
            </a:r>
            <a:endParaRPr lang="de-AT" sz="2800" dirty="0"/>
          </a:p>
          <a:p>
            <a:pPr lvl="1"/>
            <a:r>
              <a:rPr lang="de-AT" sz="2800" dirty="0" err="1"/>
              <a:t>Continuous</a:t>
            </a:r>
            <a:r>
              <a:rPr lang="de-AT" sz="2800" dirty="0"/>
              <a:t> Learning</a:t>
            </a:r>
          </a:p>
          <a:p>
            <a:pPr lvl="1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43959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F2C8E-09BA-DEC0-CBCE-3A078630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de-AT" sz="3600" dirty="0"/>
              <a:t>Pros and </a:t>
            </a:r>
            <a:r>
              <a:rPr lang="de-AT" sz="3600" dirty="0" err="1"/>
              <a:t>Cons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education</a:t>
            </a:r>
            <a:r>
              <a:rPr lang="de-AT" sz="3600" dirty="0"/>
              <a:t>:</a:t>
            </a:r>
          </a:p>
        </p:txBody>
      </p:sp>
      <p:pic>
        <p:nvPicPr>
          <p:cNvPr id="4098" name="Picture 2" descr="10 Benefits Showing Why Education Is Important to Our Society | Habitat for  Humanity">
            <a:extLst>
              <a:ext uri="{FF2B5EF4-FFF2-40B4-BE49-F238E27FC236}">
                <a16:creationId xmlns:a16="http://schemas.microsoft.com/office/drawing/2014/main" id="{550C7FA1-558E-8AC5-D7F9-72CC2DFC0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8" b="4267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2FC3C-EF14-9DE2-95C8-895B8B27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971800"/>
          </a:xfrm>
        </p:spPr>
        <p:txBody>
          <a:bodyPr anchor="ctr">
            <a:noAutofit/>
          </a:bodyPr>
          <a:lstStyle/>
          <a:p>
            <a:r>
              <a:rPr lang="de-AT" dirty="0"/>
              <a:t>Pros:</a:t>
            </a:r>
          </a:p>
          <a:p>
            <a:pPr lvl="1"/>
            <a:r>
              <a:rPr lang="de-AT" sz="2800" dirty="0" err="1"/>
              <a:t>Impactful</a:t>
            </a:r>
            <a:r>
              <a:rPr lang="de-AT" sz="2800" dirty="0"/>
              <a:t> Work</a:t>
            </a:r>
          </a:p>
          <a:p>
            <a:pPr lvl="1"/>
            <a:r>
              <a:rPr lang="de-AT" sz="2800" dirty="0"/>
              <a:t>Job </a:t>
            </a:r>
            <a:r>
              <a:rPr lang="de-AT" sz="2800" dirty="0" err="1"/>
              <a:t>Satisfaction</a:t>
            </a:r>
            <a:endParaRPr lang="de-AT" sz="2800" dirty="0"/>
          </a:p>
          <a:p>
            <a:pPr lvl="1"/>
            <a:r>
              <a:rPr lang="de-AT" sz="2800" dirty="0" err="1"/>
              <a:t>Vacation</a:t>
            </a:r>
            <a:r>
              <a:rPr lang="de-AT" sz="2800" dirty="0"/>
              <a:t> Time</a:t>
            </a:r>
          </a:p>
          <a:p>
            <a:r>
              <a:rPr lang="de-AT" dirty="0" err="1"/>
              <a:t>Cons</a:t>
            </a:r>
            <a:r>
              <a:rPr lang="de-AT" dirty="0"/>
              <a:t>:</a:t>
            </a:r>
          </a:p>
          <a:p>
            <a:pPr lvl="1"/>
            <a:r>
              <a:rPr lang="de-AT" sz="2800" dirty="0"/>
              <a:t>Workload</a:t>
            </a:r>
          </a:p>
          <a:p>
            <a:pPr lvl="1"/>
            <a:r>
              <a:rPr lang="de-AT" sz="2800" dirty="0"/>
              <a:t>Limited </a:t>
            </a:r>
            <a:r>
              <a:rPr lang="de-AT" sz="2800" dirty="0" err="1"/>
              <a:t>Earning</a:t>
            </a:r>
            <a:r>
              <a:rPr lang="de-AT" sz="2800" dirty="0"/>
              <a:t> Potential</a:t>
            </a:r>
          </a:p>
          <a:p>
            <a:pPr lvl="1"/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77442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F28FFA-62AD-ACB8-A738-F9A5376BB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422" y="3914776"/>
            <a:ext cx="5162236" cy="1650172"/>
          </a:xfrm>
        </p:spPr>
        <p:txBody>
          <a:bodyPr anchor="t">
            <a:normAutofit/>
          </a:bodyPr>
          <a:lstStyle/>
          <a:p>
            <a:pPr algn="l"/>
            <a:r>
              <a:rPr lang="de-AT" sz="5400" dirty="0" err="1">
                <a:solidFill>
                  <a:schemeClr val="tx2"/>
                </a:solidFill>
              </a:rPr>
              <a:t>Thanks</a:t>
            </a:r>
            <a:r>
              <a:rPr lang="de-AT" sz="5400" dirty="0">
                <a:solidFill>
                  <a:schemeClr val="tx2"/>
                </a:solidFill>
              </a:rPr>
              <a:t> </a:t>
            </a:r>
            <a:r>
              <a:rPr lang="de-AT" sz="5400" dirty="0" err="1">
                <a:solidFill>
                  <a:schemeClr val="tx2"/>
                </a:solidFill>
              </a:rPr>
              <a:t>for</a:t>
            </a:r>
            <a:r>
              <a:rPr lang="de-AT" sz="5400" dirty="0">
                <a:solidFill>
                  <a:schemeClr val="tx2"/>
                </a:solidFill>
              </a:rPr>
              <a:t> </a:t>
            </a:r>
            <a:r>
              <a:rPr lang="de-AT" sz="5400" dirty="0" err="1">
                <a:solidFill>
                  <a:schemeClr val="tx2"/>
                </a:solidFill>
              </a:rPr>
              <a:t>your</a:t>
            </a:r>
            <a:r>
              <a:rPr lang="de-AT" sz="5400" dirty="0">
                <a:solidFill>
                  <a:schemeClr val="tx2"/>
                </a:solidFill>
              </a:rPr>
              <a:t> </a:t>
            </a:r>
            <a:r>
              <a:rPr lang="de-AT" sz="5400" dirty="0" err="1">
                <a:solidFill>
                  <a:schemeClr val="tx2"/>
                </a:solidFill>
              </a:rPr>
              <a:t>attention</a:t>
            </a:r>
            <a:endParaRPr lang="de-AT" sz="54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02869-8B84-2DB2-0A86-56F53224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655BA2B-5166-E587-F590-D09DA95F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884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Choosing a technical career</vt:lpstr>
      <vt:lpstr>Popular STEM careers</vt:lpstr>
      <vt:lpstr>Career prospects of young STEM gratuates </vt:lpstr>
      <vt:lpstr>Pros and Cons of social science:</vt:lpstr>
      <vt:lpstr>Pros and Cons of engineering:</vt:lpstr>
      <vt:lpstr>Pros and Cons of education: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 technical career</dc:title>
  <dc:creator>Suljevic Benjamin</dc:creator>
  <cp:lastModifiedBy>Suljevic Benjamin</cp:lastModifiedBy>
  <cp:revision>1</cp:revision>
  <dcterms:created xsi:type="dcterms:W3CDTF">2023-10-20T07:54:11Z</dcterms:created>
  <dcterms:modified xsi:type="dcterms:W3CDTF">2023-10-20T08:51:22Z</dcterms:modified>
</cp:coreProperties>
</file>