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4BE33-93C0-C4E6-3487-3AEB9E595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569" r="-1" b="15639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F273D58-D2A8-C8C2-38D7-E92F2EC8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Cross-Cultural Differences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3E7384-0BC9-B0A9-4C21-CB012624A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de-AT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31DC36E-037D-8AAD-4247-3E534EE2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de-AT" sz="4000"/>
              <a:t>Greetings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76849-45CC-8908-2C96-6AB0ED8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28" y="2619375"/>
            <a:ext cx="4281202" cy="3476625"/>
          </a:xfrm>
        </p:spPr>
        <p:txBody>
          <a:bodyPr>
            <a:normAutofit/>
          </a:bodyPr>
          <a:lstStyle/>
          <a:p>
            <a:r>
              <a:rPr lang="de-AT" dirty="0" err="1"/>
              <a:t>casual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formal </a:t>
            </a:r>
          </a:p>
          <a:p>
            <a:r>
              <a:rPr lang="en-US" dirty="0"/>
              <a:t>cultural differences in street greetings</a:t>
            </a:r>
          </a:p>
          <a:p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881CE2-D4DE-846B-A52F-AF1A135E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889850"/>
            <a:ext cx="5881672" cy="49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93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5132" name="Picture 5131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133" name="Picture 5132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661FE0E-D878-3092-7D12-C11CB7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de-AT" dirty="0"/>
              <a:t>Personal </a:t>
            </a:r>
            <a:r>
              <a:rPr lang="de-AT" dirty="0" err="1"/>
              <a:t>space</a:t>
            </a:r>
            <a:endParaRPr lang="de-AT" dirty="0"/>
          </a:p>
        </p:txBody>
      </p:sp>
      <p:pic>
        <p:nvPicPr>
          <p:cNvPr id="5122" name="Picture 2" descr="That's My Bubble! The Case for Personal Space • Youth Dynamics | Mental  Health Care for Montana Kids">
            <a:extLst>
              <a:ext uri="{FF2B5EF4-FFF2-40B4-BE49-F238E27FC236}">
                <a16:creationId xmlns:a16="http://schemas.microsoft.com/office/drawing/2014/main" id="{ED20F862-D921-2991-0E27-E2114CDE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552" y="1788261"/>
            <a:ext cx="4724400" cy="33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E25C5-EAE7-DBE8-54D1-73EA079F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de-AT" dirty="0" err="1"/>
              <a:t>Tactile</a:t>
            </a:r>
            <a:r>
              <a:rPr lang="de-AT" dirty="0"/>
              <a:t> vs. </a:t>
            </a:r>
            <a:r>
              <a:rPr lang="de-AT" dirty="0" err="1"/>
              <a:t>reserved</a:t>
            </a:r>
            <a:r>
              <a:rPr lang="de-AT" dirty="0"/>
              <a:t> </a:t>
            </a:r>
            <a:r>
              <a:rPr lang="de-AT" dirty="0" err="1"/>
              <a:t>interaction</a:t>
            </a:r>
            <a:endParaRPr lang="de-AT" dirty="0"/>
          </a:p>
          <a:p>
            <a:r>
              <a:rPr lang="de-AT" dirty="0" err="1"/>
              <a:t>Interpreting</a:t>
            </a:r>
            <a:r>
              <a:rPr lang="de-AT" dirty="0"/>
              <a:t> Personal Space </a:t>
            </a:r>
            <a:r>
              <a:rPr lang="de-AT" dirty="0" err="1"/>
              <a:t>Norms</a:t>
            </a:r>
            <a:endParaRPr lang="de-AT" dirty="0"/>
          </a:p>
          <a:p>
            <a:r>
              <a:rPr lang="de-AT" dirty="0" err="1"/>
              <a:t>Tactile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'</a:t>
            </a:r>
            <a:r>
              <a:rPr lang="de-AT" dirty="0" err="1"/>
              <a:t>Touchy-Feely</a:t>
            </a:r>
            <a:r>
              <a:rPr lang="de-AT" dirty="0"/>
              <a:t>' Cultures</a:t>
            </a:r>
          </a:p>
        </p:txBody>
      </p:sp>
    </p:spTree>
    <p:extLst>
      <p:ext uri="{BB962C8B-B14F-4D97-AF65-F5344CB8AC3E}">
        <p14:creationId xmlns:p14="http://schemas.microsoft.com/office/powerpoint/2010/main" val="121242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060" name="Picture 2059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61" name="Picture 2060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F2438C4-E0C9-DAD1-BE3A-5521504A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de-AT" sz="4000"/>
              <a:t>Eye contact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7FB84-869F-CE57-E869-8D71BD7B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28" y="2476500"/>
            <a:ext cx="4281202" cy="3619500"/>
          </a:xfrm>
        </p:spPr>
        <p:txBody>
          <a:bodyPr>
            <a:normAutofit/>
          </a:bodyPr>
          <a:lstStyle/>
          <a:p>
            <a:r>
              <a:rPr lang="de-AT" sz="2400" dirty="0"/>
              <a:t>Different Interpretation:</a:t>
            </a:r>
          </a:p>
          <a:p>
            <a:pPr lvl="1"/>
            <a:r>
              <a:rPr lang="de-AT" dirty="0" err="1"/>
              <a:t>agressive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interested</a:t>
            </a:r>
            <a:endParaRPr lang="de-AT" dirty="0"/>
          </a:p>
          <a:p>
            <a:r>
              <a:rPr lang="de-AT" sz="2400" dirty="0"/>
              <a:t> </a:t>
            </a:r>
            <a:r>
              <a:rPr lang="de-AT" sz="2400" dirty="0" err="1"/>
              <a:t>Role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Gender:</a:t>
            </a:r>
          </a:p>
          <a:p>
            <a:pPr lvl="1"/>
            <a:r>
              <a:rPr lang="de-AT" dirty="0"/>
              <a:t>In </a:t>
            </a:r>
            <a:r>
              <a:rPr lang="de-AT" dirty="0" err="1"/>
              <a:t>some</a:t>
            </a:r>
            <a:r>
              <a:rPr lang="de-AT" dirty="0"/>
              <a:t> countries </a:t>
            </a:r>
            <a:r>
              <a:rPr lang="en-US" dirty="0"/>
              <a:t>men and women may avoid direct eye contact out of respect</a:t>
            </a:r>
            <a:endParaRPr lang="de-AT" dirty="0"/>
          </a:p>
        </p:txBody>
      </p:sp>
      <p:pic>
        <p:nvPicPr>
          <p:cNvPr id="2050" name="Picture 2" descr="Top 5 Reasons Why Eye Contact is Important!">
            <a:extLst>
              <a:ext uri="{FF2B5EF4-FFF2-40B4-BE49-F238E27FC236}">
                <a16:creationId xmlns:a16="http://schemas.microsoft.com/office/drawing/2014/main" id="{4A7862FD-3CEF-6C8E-7B41-B77C8D8CD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588298"/>
            <a:ext cx="5881672" cy="35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6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74" name="Picture 2" descr="TheSocialTalks - Patriarchal value of Gendering Parenthood through  separation of public-private spheres">
            <a:extLst>
              <a:ext uri="{FF2B5EF4-FFF2-40B4-BE49-F238E27FC236}">
                <a16:creationId xmlns:a16="http://schemas.microsoft.com/office/drawing/2014/main" id="{C77E5C8D-5330-9E0A-D4E4-3463947D4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" r="-1" b="-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8033705-6A00-C147-B914-59F4CD4E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de-AT" dirty="0">
                <a:solidFill>
                  <a:srgbClr val="FFFFFF"/>
                </a:solidFill>
              </a:rPr>
              <a:t>Private </a:t>
            </a:r>
            <a:r>
              <a:rPr lang="de-AT" dirty="0" err="1">
                <a:solidFill>
                  <a:srgbClr val="FFFFFF"/>
                </a:solidFill>
              </a:rPr>
              <a:t>sphere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vs</a:t>
            </a:r>
            <a:r>
              <a:rPr lang="de-AT" dirty="0">
                <a:solidFill>
                  <a:srgbClr val="FFFFFF"/>
                </a:solidFill>
              </a:rPr>
              <a:t> Public </a:t>
            </a:r>
            <a:r>
              <a:rPr lang="de-AT" dirty="0" err="1">
                <a:solidFill>
                  <a:srgbClr val="FFFFFF"/>
                </a:solidFill>
              </a:rPr>
              <a:t>sphere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25320-D40D-12BE-C7B1-77DE4708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lvl="1" algn="ctr"/>
            <a:r>
              <a:rPr lang="en-US" sz="2800" dirty="0">
                <a:solidFill>
                  <a:srgbClr val="FFFFFF"/>
                </a:solidFill>
              </a:rPr>
              <a:t>Boundaries in the workplace and friendships</a:t>
            </a:r>
          </a:p>
          <a:p>
            <a:pPr lvl="1" algn="ctr"/>
            <a:r>
              <a:rPr lang="de-AT" sz="2800" dirty="0">
                <a:solidFill>
                  <a:srgbClr val="FFFFFF"/>
                </a:solidFill>
              </a:rPr>
              <a:t>Flexible vs. </a:t>
            </a:r>
            <a:r>
              <a:rPr lang="de-AT" sz="2800" dirty="0" err="1">
                <a:solidFill>
                  <a:srgbClr val="FFFFFF"/>
                </a:solidFill>
              </a:rPr>
              <a:t>clear-cut</a:t>
            </a:r>
            <a:r>
              <a:rPr lang="de-AT" sz="2800" dirty="0">
                <a:solidFill>
                  <a:srgbClr val="FFFFFF"/>
                </a:solidFill>
              </a:rPr>
              <a:t> </a:t>
            </a:r>
            <a:r>
              <a:rPr lang="de-AT" sz="2800" dirty="0" err="1">
                <a:solidFill>
                  <a:srgbClr val="FFFFFF"/>
                </a:solidFill>
              </a:rPr>
              <a:t>distinctions</a:t>
            </a:r>
            <a:endParaRPr lang="de-AT" sz="2800" dirty="0">
              <a:solidFill>
                <a:srgbClr val="FFFFFF"/>
              </a:solidFill>
            </a:endParaRPr>
          </a:p>
          <a:p>
            <a:pPr lvl="1" algn="ctr"/>
            <a:r>
              <a:rPr lang="de-AT" sz="2800" dirty="0">
                <a:solidFill>
                  <a:srgbClr val="FFFFFF"/>
                </a:solidFill>
              </a:rPr>
              <a:t>Sharing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655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108" name="Picture 4107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09" name="Picture 4108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D4A8B56-B814-B102-419E-28C6399D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de-AT" sz="4000"/>
              <a:t>Egalitarian vs. Hierarchical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E2662-3EA0-92F1-010D-66B1990E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4" y="2762250"/>
            <a:ext cx="4124055" cy="3333750"/>
          </a:xfrm>
        </p:spPr>
        <p:txBody>
          <a:bodyPr>
            <a:normAutofit/>
          </a:bodyPr>
          <a:lstStyle/>
          <a:p>
            <a:r>
              <a:rPr lang="en-US" sz="2400" dirty="0"/>
              <a:t>Deference to higher social status in some cultures</a:t>
            </a:r>
          </a:p>
          <a:p>
            <a:r>
              <a:rPr lang="en-US" sz="2400" dirty="0"/>
              <a:t>Treating everyone equally in others</a:t>
            </a:r>
            <a:endParaRPr lang="de-AT" sz="2400" dirty="0"/>
          </a:p>
        </p:txBody>
      </p:sp>
      <p:pic>
        <p:nvPicPr>
          <p:cNvPr id="4098" name="Picture 2" descr="Six essential cultural dimensions that will change how you view the world |  Chameleon Intercultural Training &amp; Coaching">
            <a:extLst>
              <a:ext uri="{FF2B5EF4-FFF2-40B4-BE49-F238E27FC236}">
                <a16:creationId xmlns:a16="http://schemas.microsoft.com/office/drawing/2014/main" id="{ED01DB3B-2249-6430-2E06-3C3842BC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304018"/>
            <a:ext cx="5881672" cy="409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5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83291-F07A-8B3C-8107-4C1052593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Thanks for your attention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CE761B-CE6C-2337-1529-B75967773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861651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32963C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Sabon Next LT</vt:lpstr>
      <vt:lpstr>DappledVTI</vt:lpstr>
      <vt:lpstr>Cross-Cultural Differences</vt:lpstr>
      <vt:lpstr>Greetings</vt:lpstr>
      <vt:lpstr>Personal space</vt:lpstr>
      <vt:lpstr>Eye contact</vt:lpstr>
      <vt:lpstr>Private sphere vs Public sphere</vt:lpstr>
      <vt:lpstr>Egalitarian vs. Hierarchical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Cross-Cultural Differences</dc:title>
  <dc:creator>Suljevic Benjamin</dc:creator>
  <cp:lastModifiedBy>Suljevic Benjamin</cp:lastModifiedBy>
  <cp:revision>1</cp:revision>
  <dcterms:created xsi:type="dcterms:W3CDTF">2023-11-05T17:34:33Z</dcterms:created>
  <dcterms:modified xsi:type="dcterms:W3CDTF">2023-11-05T18:24:46Z</dcterms:modified>
</cp:coreProperties>
</file>