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1" r:id="rId5"/>
    <p:sldId id="257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BF01D-D740-5B13-ADA8-B2ECF5B6B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4358DA-4AD7-3C9F-D6D6-9D3AD222F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F8B33A-63A6-0B52-F82A-36462B2A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E219-22F8-4A40-9184-7A73D56D4EEE}" type="datetimeFigureOut">
              <a:rPr lang="de-AT" smtClean="0"/>
              <a:t>04.10.2023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047EB7-EE84-1F34-0E4F-8010F772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A1DF7A-3C35-06BB-E8F0-F39BED63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859B-E4F0-4399-A796-4147E7BA706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945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374C3-4D2E-F670-9D34-8BD5D88B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39CCB6-D7B7-EAE7-70AC-D69999485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D6C120-1170-2579-90F0-E7E9B301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E219-22F8-4A40-9184-7A73D56D4EEE}" type="datetimeFigureOut">
              <a:rPr lang="de-AT" smtClean="0"/>
              <a:t>04.10.2023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C39F5F-E148-8C12-2B73-533D8A73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36D71C-B182-B7F1-A840-4CD7506F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859B-E4F0-4399-A796-4147E7BA706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069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10A418D-03F5-98A2-FE06-255924979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5E7FDD-C032-3A0A-62B5-F59C8F6DF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5A18C7-525B-BA80-F82C-AA5DBBCF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E219-22F8-4A40-9184-7A73D56D4EEE}" type="datetimeFigureOut">
              <a:rPr lang="de-AT" smtClean="0"/>
              <a:t>04.10.2023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29C381-A573-34E0-8DCA-F841EB9C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5C6918-C57F-C50E-FA26-D1F1527A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859B-E4F0-4399-A796-4147E7BA706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879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BA26E-A3A0-3EF2-64D2-F5497792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422B4C-989B-6AFB-E80E-3B1069668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F9446B-B016-FE33-A7DD-94F4678A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E219-22F8-4A40-9184-7A73D56D4EEE}" type="datetimeFigureOut">
              <a:rPr lang="de-AT" smtClean="0"/>
              <a:t>04.10.2023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119153-A7B3-C6EC-0A70-FF1C9158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546D4A-F97B-2250-83D3-BD942B8D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859B-E4F0-4399-A796-4147E7BA706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30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2E0BC-6764-DAD5-2452-9868D5340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EDC8D6-FC4D-37AE-87E2-868F75011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51A2FE-6F93-9EA4-9813-369A2A0B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E219-22F8-4A40-9184-7A73D56D4EEE}" type="datetimeFigureOut">
              <a:rPr lang="de-AT" smtClean="0"/>
              <a:t>04.10.2023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E6D4F6-58DF-8783-459F-EA315935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CA9744-620C-8FAD-05F9-63E62F2D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859B-E4F0-4399-A796-4147E7BA706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493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2F799-1C8F-D2CC-6C53-5B468216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508553-92C4-8954-F858-529DCA82C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4F4D9B-FC86-32AE-28AE-DDB09611A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C69B89-38E1-9C10-4E12-3B87A6CA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E219-22F8-4A40-9184-7A73D56D4EEE}" type="datetimeFigureOut">
              <a:rPr lang="de-AT" smtClean="0"/>
              <a:t>04.10.2023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45A770-022D-8E2D-0C1A-88309B70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1948F3-67CB-B905-3016-A11B3D4D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859B-E4F0-4399-A796-4147E7BA706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7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E2EE7-1048-6965-2B51-66C7B3142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587B1E-0F0C-4817-35E1-91587D850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806B17-6C08-4FC4-9E0A-B4EA797EE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32412F-5BB9-CB9F-9791-3429E0ED7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941D56-E84A-C6EE-09C8-EB455C8CF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A42FB6-9809-7143-B4E7-18E59DFD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E219-22F8-4A40-9184-7A73D56D4EEE}" type="datetimeFigureOut">
              <a:rPr lang="de-AT" smtClean="0"/>
              <a:t>04.10.2023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B68B995-0D48-B47D-0E4C-B725570C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BDF7839-1F74-2AAB-6B9B-5269BBE7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859B-E4F0-4399-A796-4147E7BA706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137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80BE1-6D83-6203-48A8-B95A8EB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460246-B021-C243-14E3-EA0F2130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E219-22F8-4A40-9184-7A73D56D4EEE}" type="datetimeFigureOut">
              <a:rPr lang="de-AT" smtClean="0"/>
              <a:t>04.10.2023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F03396-FFF0-A21E-15FD-22D54B4A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4220CD-8718-DEBE-F627-7D3FF752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859B-E4F0-4399-A796-4147E7BA706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457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37C5F9-F65C-3EAE-EF54-92DB36A1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E219-22F8-4A40-9184-7A73D56D4EEE}" type="datetimeFigureOut">
              <a:rPr lang="de-AT" smtClean="0"/>
              <a:t>04.10.2023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3A22E4A-9853-ABBA-77B8-6C56CEE8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F01C97-9545-6E4A-94C9-A44EF0A3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859B-E4F0-4399-A796-4147E7BA706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536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C3E3BC-8F43-2DAD-7FCC-EE901246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2C4F83-503B-7504-D687-FB44CD904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B75963-A8C5-B7A2-D305-4B5EA21C5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CB8413-2A50-45A6-9FFC-455A0625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E219-22F8-4A40-9184-7A73D56D4EEE}" type="datetimeFigureOut">
              <a:rPr lang="de-AT" smtClean="0"/>
              <a:t>04.10.2023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903884-0ABF-6783-CAAD-B5780CCC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B24346-8A83-A8CB-E40F-6F9B990F5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859B-E4F0-4399-A796-4147E7BA706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467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84C54-880D-6D7B-F113-3BF1BEA1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C8ABF7D-1D1E-81D2-42D8-56FAECC4A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4AF1FE-EE55-E6AC-0FCB-386902F89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113C64-0582-5C72-3304-EA31CA109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E219-22F8-4A40-9184-7A73D56D4EEE}" type="datetimeFigureOut">
              <a:rPr lang="de-AT" smtClean="0"/>
              <a:t>04.10.2023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0F785A-12EE-9293-393C-26ACD02D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D5C3C3-25AF-8DD9-C3E7-9BFA9C48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859B-E4F0-4399-A796-4147E7BA706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341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D74536-0E34-A554-128C-8FECCF1DF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7D8A3E-AE61-788E-4D71-8490617DE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9BA34-1DCC-4454-4722-7986A1355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9E219-22F8-4A40-9184-7A73D56D4EEE}" type="datetimeFigureOut">
              <a:rPr lang="de-AT" smtClean="0"/>
              <a:t>04.10.2023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B41AD7-4DC5-4DCB-A452-C3541427F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FF0D4C-B6A4-E434-3C42-387E495B6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4859B-E4F0-4399-A796-4147E7BA706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68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1E8E14-3968-414B-BE33-5A1662E8E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/>
              <a:t>Private office space or co-working space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A96584-4AEC-0ECA-5C86-1FDF7CD64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endParaRPr lang="de-AT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70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4F7659-C675-42AD-9499-74F345E7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de-AT" sz="4800"/>
              <a:t>Situation in Austria (co-working) 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C8DEFAE-6CF9-338E-6760-AD3F64D10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de-AT" dirty="0" err="1"/>
              <a:t>co-working</a:t>
            </a:r>
            <a:r>
              <a:rPr lang="de-AT" dirty="0"/>
              <a:t> </a:t>
            </a:r>
            <a:r>
              <a:rPr lang="de-AT" dirty="0" err="1"/>
              <a:t>became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popular</a:t>
            </a:r>
            <a:endParaRPr lang="de-AT" dirty="0"/>
          </a:p>
          <a:p>
            <a:r>
              <a:rPr lang="de-AT" dirty="0" err="1"/>
              <a:t>Majority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spaces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in Vienna</a:t>
            </a:r>
          </a:p>
          <a:p>
            <a:r>
              <a:rPr lang="en-US" dirty="0"/>
              <a:t>The fewest are in </a:t>
            </a:r>
            <a:r>
              <a:rPr lang="en-US" dirty="0" err="1"/>
              <a:t>Burgendland</a:t>
            </a:r>
            <a:endParaRPr lang="en-US" dirty="0"/>
          </a:p>
          <a:p>
            <a:endParaRPr lang="de-AT" sz="20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2011304-63B7-2521-0CDF-2B57BD035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564" y="3094011"/>
            <a:ext cx="6401818" cy="304086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0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68AB13-B0C5-D166-9804-C4E342EA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de-AT" sz="3700" dirty="0"/>
              <a:t>Pros &amp; </a:t>
            </a:r>
            <a:r>
              <a:rPr lang="de-AT" sz="3700" dirty="0" err="1"/>
              <a:t>Cons</a:t>
            </a:r>
            <a:r>
              <a:rPr lang="de-AT" sz="3700" dirty="0"/>
              <a:t> </a:t>
            </a:r>
            <a:r>
              <a:rPr lang="de-AT" sz="3700" dirty="0" err="1"/>
              <a:t>of</a:t>
            </a:r>
            <a:r>
              <a:rPr lang="de-AT" sz="3700" dirty="0"/>
              <a:t> </a:t>
            </a:r>
            <a:r>
              <a:rPr lang="de-AT" sz="3700" dirty="0" err="1"/>
              <a:t>co-working</a:t>
            </a:r>
            <a:endParaRPr lang="de-AT" sz="37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A4671-483F-B610-870C-F2AB7A8C8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4432245"/>
          </a:xfrm>
        </p:spPr>
        <p:txBody>
          <a:bodyPr anchor="ctr">
            <a:normAutofit lnSpcReduction="10000"/>
          </a:bodyPr>
          <a:lstStyle/>
          <a:p>
            <a:r>
              <a:rPr lang="de-AT" dirty="0"/>
              <a:t>Pros:</a:t>
            </a:r>
          </a:p>
          <a:p>
            <a:pPr lvl="1"/>
            <a:r>
              <a:rPr lang="de-AT" sz="2800" dirty="0"/>
              <a:t>The Location</a:t>
            </a:r>
          </a:p>
          <a:p>
            <a:pPr lvl="1"/>
            <a:r>
              <a:rPr lang="de-AT" sz="2800" dirty="0" err="1"/>
              <a:t>Cost-Effective</a:t>
            </a:r>
            <a:endParaRPr lang="de-AT" sz="2800" dirty="0"/>
          </a:p>
          <a:p>
            <a:pPr lvl="1"/>
            <a:r>
              <a:rPr lang="de-AT" sz="2800" dirty="0"/>
              <a:t>The </a:t>
            </a:r>
            <a:r>
              <a:rPr lang="de-AT" sz="2800" dirty="0" err="1"/>
              <a:t>events</a:t>
            </a:r>
            <a:endParaRPr lang="de-AT" sz="2800" dirty="0"/>
          </a:p>
          <a:p>
            <a:pPr lvl="1"/>
            <a:r>
              <a:rPr lang="de-AT" sz="2800" dirty="0"/>
              <a:t> </a:t>
            </a:r>
            <a:r>
              <a:rPr lang="de-AT" sz="2800" dirty="0" err="1"/>
              <a:t>the</a:t>
            </a:r>
            <a:r>
              <a:rPr lang="de-AT" sz="2800" dirty="0"/>
              <a:t> </a:t>
            </a:r>
            <a:r>
              <a:rPr lang="de-AT" sz="2800" dirty="0" err="1"/>
              <a:t>members</a:t>
            </a:r>
            <a:endParaRPr lang="de-AT" sz="2800" dirty="0"/>
          </a:p>
          <a:p>
            <a:r>
              <a:rPr lang="de-AT" dirty="0" err="1"/>
              <a:t>Cons</a:t>
            </a:r>
            <a:r>
              <a:rPr lang="de-AT" dirty="0"/>
              <a:t>:</a:t>
            </a:r>
          </a:p>
          <a:p>
            <a:pPr lvl="1"/>
            <a:r>
              <a:rPr lang="de-AT" sz="2800" dirty="0"/>
              <a:t>Lack </a:t>
            </a:r>
            <a:r>
              <a:rPr lang="de-AT" sz="2800" dirty="0" err="1"/>
              <a:t>of</a:t>
            </a:r>
            <a:r>
              <a:rPr lang="de-AT" sz="2800" dirty="0"/>
              <a:t> </a:t>
            </a:r>
            <a:r>
              <a:rPr lang="de-AT" sz="2800" dirty="0" err="1"/>
              <a:t>privacy</a:t>
            </a:r>
            <a:endParaRPr lang="de-AT" sz="2800" dirty="0"/>
          </a:p>
          <a:p>
            <a:pPr lvl="1"/>
            <a:r>
              <a:rPr lang="de-AT" sz="2800" dirty="0" err="1"/>
              <a:t>Distraction</a:t>
            </a:r>
            <a:r>
              <a:rPr lang="de-AT" sz="2800" dirty="0"/>
              <a:t> (Noise, …)</a:t>
            </a:r>
          </a:p>
          <a:p>
            <a:pPr lvl="1"/>
            <a:r>
              <a:rPr lang="de-AT" sz="2800" dirty="0"/>
              <a:t>Lack </a:t>
            </a:r>
            <a:r>
              <a:rPr lang="de-AT" sz="2800" dirty="0" err="1"/>
              <a:t>of</a:t>
            </a:r>
            <a:r>
              <a:rPr lang="de-AT" sz="2800" dirty="0"/>
              <a:t> </a:t>
            </a:r>
            <a:r>
              <a:rPr lang="de-AT" sz="2800" dirty="0" err="1"/>
              <a:t>interactions</a:t>
            </a:r>
            <a:endParaRPr lang="de-AT" sz="2800" dirty="0"/>
          </a:p>
          <a:p>
            <a:pPr lvl="1"/>
            <a:r>
              <a:rPr lang="de-AT" sz="2800" dirty="0"/>
              <a:t>Not </a:t>
            </a:r>
            <a:r>
              <a:rPr lang="de-AT" sz="2800" dirty="0" err="1"/>
              <a:t>able</a:t>
            </a:r>
            <a:r>
              <a:rPr lang="de-AT" sz="2800" dirty="0"/>
              <a:t> </a:t>
            </a:r>
            <a:r>
              <a:rPr lang="de-AT" sz="2800" dirty="0" err="1"/>
              <a:t>to</a:t>
            </a:r>
            <a:r>
              <a:rPr lang="de-AT" sz="2800" dirty="0"/>
              <a:t> </a:t>
            </a:r>
            <a:r>
              <a:rPr lang="de-AT" sz="2800" dirty="0" err="1"/>
              <a:t>focus</a:t>
            </a:r>
            <a:endParaRPr lang="de-AT" sz="2800" dirty="0"/>
          </a:p>
          <a:p>
            <a:pPr lvl="1"/>
            <a:endParaRPr lang="de-AT" sz="2000" dirty="0"/>
          </a:p>
          <a:p>
            <a:pPr lvl="1"/>
            <a:endParaRPr lang="de-AT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44BB154-61E2-E167-1549-C9CD3FAE70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" b="1838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1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756B343-807D-456E-AA26-80E96B75D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B0E7E7-D179-98A4-AA76-F7218B695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de-AT" sz="3600" dirty="0" err="1"/>
              <a:t>Important</a:t>
            </a:r>
            <a:r>
              <a:rPr lang="de-AT" sz="3600" dirty="0"/>
              <a:t> </a:t>
            </a:r>
            <a:r>
              <a:rPr lang="de-AT" sz="3600" dirty="0" err="1"/>
              <a:t>features</a:t>
            </a:r>
            <a:endParaRPr lang="de-AT" sz="3600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rend Coworking und Shared Office zum mobilen Arbeiten">
            <a:extLst>
              <a:ext uri="{FF2B5EF4-FFF2-40B4-BE49-F238E27FC236}">
                <a16:creationId xmlns:a16="http://schemas.microsoft.com/office/drawing/2014/main" id="{A1B3888A-CF26-5C98-F262-D6848C5513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0" r="15270" b="1"/>
          <a:stretch/>
        </p:blipFill>
        <p:spPr bwMode="auto">
          <a:xfrm>
            <a:off x="363452" y="650493"/>
            <a:ext cx="5840810" cy="552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2BD554-D19F-A20B-6D52-6A2A5587A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1142" y="2350925"/>
            <a:ext cx="4444921" cy="3619261"/>
          </a:xfrm>
        </p:spPr>
        <p:txBody>
          <a:bodyPr anchor="ctr">
            <a:normAutofit/>
          </a:bodyPr>
          <a:lstStyle/>
          <a:p>
            <a:r>
              <a:rPr lang="de-AT" dirty="0"/>
              <a:t>Security</a:t>
            </a:r>
          </a:p>
          <a:p>
            <a:r>
              <a:rPr lang="de-AT" dirty="0"/>
              <a:t>Privacy</a:t>
            </a:r>
          </a:p>
          <a:p>
            <a:r>
              <a:rPr lang="de-AT" dirty="0" err="1"/>
              <a:t>Parking</a:t>
            </a:r>
            <a:endParaRPr lang="de-AT" dirty="0"/>
          </a:p>
          <a:p>
            <a:r>
              <a:rPr lang="de-AT" dirty="0" err="1"/>
              <a:t>Cost-Effective</a:t>
            </a:r>
            <a:endParaRPr lang="de-AT" dirty="0"/>
          </a:p>
          <a:p>
            <a:r>
              <a:rPr lang="de-AT" dirty="0"/>
              <a:t>A </a:t>
            </a:r>
            <a:r>
              <a:rPr lang="de-AT" dirty="0" err="1"/>
              <a:t>good</a:t>
            </a:r>
            <a:r>
              <a:rPr lang="de-AT" dirty="0"/>
              <a:t> Location</a:t>
            </a:r>
          </a:p>
          <a:p>
            <a:r>
              <a:rPr lang="de-AT" dirty="0"/>
              <a:t>Regular </a:t>
            </a:r>
            <a:r>
              <a:rPr lang="de-AT" dirty="0" err="1"/>
              <a:t>networking</a:t>
            </a:r>
            <a:r>
              <a:rPr lang="de-AT" dirty="0"/>
              <a:t> </a:t>
            </a:r>
            <a:r>
              <a:rPr lang="de-AT" dirty="0" err="1"/>
              <a:t>events</a:t>
            </a:r>
            <a:r>
              <a:rPr lang="de-AT" dirty="0"/>
              <a:t> (</a:t>
            </a:r>
            <a:r>
              <a:rPr lang="de-AT" dirty="0" err="1"/>
              <a:t>workshops</a:t>
            </a:r>
            <a:r>
              <a:rPr lang="de-AT" dirty="0"/>
              <a:t>, </a:t>
            </a:r>
            <a:r>
              <a:rPr lang="de-AT" dirty="0" err="1"/>
              <a:t>seminars</a:t>
            </a:r>
            <a:r>
              <a:rPr lang="de-AT" dirty="0"/>
              <a:t>)</a:t>
            </a:r>
          </a:p>
          <a:p>
            <a:endParaRPr lang="de-AT" sz="1800" dirty="0"/>
          </a:p>
          <a:p>
            <a:endParaRPr lang="de-AT" sz="1800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1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05" name="Group 4104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4106" name="Rectangle 4105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7" name="Rectangle 4106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28173E-CF0E-40EC-8BAC-6CCB2F0E6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de-AT" sz="3800"/>
              <a:t>Summary</a:t>
            </a:r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A1FE5B-FEDB-0B80-84AB-B553979C4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anchor="ctr">
            <a:normAutofit/>
          </a:bodyPr>
          <a:lstStyle/>
          <a:p>
            <a:r>
              <a:rPr lang="de-AT" i="0" dirty="0" err="1">
                <a:effectLst/>
                <a:latin typeface="Söhne"/>
              </a:rPr>
              <a:t>Rise</a:t>
            </a:r>
            <a:r>
              <a:rPr lang="de-AT" i="0" dirty="0">
                <a:effectLst/>
                <a:latin typeface="Söhne"/>
              </a:rPr>
              <a:t> </a:t>
            </a:r>
            <a:r>
              <a:rPr lang="de-AT" i="0" dirty="0" err="1">
                <a:effectLst/>
                <a:latin typeface="Söhne"/>
              </a:rPr>
              <a:t>of</a:t>
            </a:r>
            <a:r>
              <a:rPr lang="de-AT" i="0" dirty="0">
                <a:effectLst/>
                <a:latin typeface="Söhne"/>
              </a:rPr>
              <a:t> Co-Working Spaces</a:t>
            </a:r>
          </a:p>
          <a:p>
            <a:r>
              <a:rPr lang="de-AT" dirty="0" err="1"/>
              <a:t>Cost-Effective</a:t>
            </a:r>
            <a:endParaRPr lang="de-AT" dirty="0">
              <a:latin typeface="Söhne"/>
            </a:endParaRPr>
          </a:p>
          <a:p>
            <a:r>
              <a:rPr lang="de-AT" dirty="0">
                <a:latin typeface="Söhne"/>
              </a:rPr>
              <a:t>Human </a:t>
            </a:r>
            <a:r>
              <a:rPr lang="de-AT" dirty="0" err="1">
                <a:latin typeface="Söhne"/>
              </a:rPr>
              <a:t>Contacts</a:t>
            </a:r>
            <a:endParaRPr lang="de-AT" dirty="0"/>
          </a:p>
        </p:txBody>
      </p:sp>
      <p:pic>
        <p:nvPicPr>
          <p:cNvPr id="4098" name="Picture 2" descr="Before You Commit To That Coworking Space, Know The Pros and Cons | Inc.com">
            <a:extLst>
              <a:ext uri="{FF2B5EF4-FFF2-40B4-BE49-F238E27FC236}">
                <a16:creationId xmlns:a16="http://schemas.microsoft.com/office/drawing/2014/main" id="{91D3A2EC-DB80-6297-5D30-315C4BAAA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4" r="26521" b="2"/>
          <a:stretch/>
        </p:blipFill>
        <p:spPr bwMode="auto">
          <a:xfrm>
            <a:off x="6538366" y="1383738"/>
            <a:ext cx="4929098" cy="475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20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1C3827-47D5-1FB4-0711-47AD9A3B8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 dirty="0"/>
              <a:t>Thanks for your attention</a:t>
            </a:r>
            <a:endParaRPr lang="de-AT" sz="1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C1523C-2769-B87D-DBAE-3AB200D33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0651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Breitbild</PresentationFormat>
  <Paragraphs>28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Office</vt:lpstr>
      <vt:lpstr>Private office space or co-working space</vt:lpstr>
      <vt:lpstr>Situation in Austria (co-working) </vt:lpstr>
      <vt:lpstr>Pros &amp; Cons of co-working</vt:lpstr>
      <vt:lpstr>Important features</vt:lpstr>
      <vt:lpstr>Summary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office space or co-working space</dc:title>
  <dc:creator>Suljevic Benjamin</dc:creator>
  <cp:lastModifiedBy>Suljevic Benjamin</cp:lastModifiedBy>
  <cp:revision>3</cp:revision>
  <dcterms:created xsi:type="dcterms:W3CDTF">2023-10-04T10:28:23Z</dcterms:created>
  <dcterms:modified xsi:type="dcterms:W3CDTF">2023-10-06T06:43:07Z</dcterms:modified>
</cp:coreProperties>
</file>