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5A63-FB2B-46FE-8563-39298C89B41E}" type="datetimeFigureOut">
              <a:rPr lang="he-IL" smtClean="0"/>
              <a:t>י"ט/אדר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CB2A-527E-47F3-B36E-DADE0A77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102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5A63-FB2B-46FE-8563-39298C89B41E}" type="datetimeFigureOut">
              <a:rPr lang="he-IL" smtClean="0"/>
              <a:t>י"ט/אדר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CB2A-527E-47F3-B36E-DADE0A77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882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5A63-FB2B-46FE-8563-39298C89B41E}" type="datetimeFigureOut">
              <a:rPr lang="he-IL" smtClean="0"/>
              <a:t>י"ט/אדר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CB2A-527E-47F3-B36E-DADE0A77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398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5A63-FB2B-46FE-8563-39298C89B41E}" type="datetimeFigureOut">
              <a:rPr lang="he-IL" smtClean="0"/>
              <a:t>י"ט/אדר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CB2A-527E-47F3-B36E-DADE0A77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385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5A63-FB2B-46FE-8563-39298C89B41E}" type="datetimeFigureOut">
              <a:rPr lang="he-IL" smtClean="0"/>
              <a:t>י"ט/אדר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CB2A-527E-47F3-B36E-DADE0A77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411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5A63-FB2B-46FE-8563-39298C89B41E}" type="datetimeFigureOut">
              <a:rPr lang="he-IL" smtClean="0"/>
              <a:t>י"ט/אדר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CB2A-527E-47F3-B36E-DADE0A77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737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5A63-FB2B-46FE-8563-39298C89B41E}" type="datetimeFigureOut">
              <a:rPr lang="he-IL" smtClean="0"/>
              <a:t>י"ט/אדר ב/תשפ"ב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CB2A-527E-47F3-B36E-DADE0A77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453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5A63-FB2B-46FE-8563-39298C89B41E}" type="datetimeFigureOut">
              <a:rPr lang="he-IL" smtClean="0"/>
              <a:t>י"ט/אדר ב/תשפ"ב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CB2A-527E-47F3-B36E-DADE0A77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579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5A63-FB2B-46FE-8563-39298C89B41E}" type="datetimeFigureOut">
              <a:rPr lang="he-IL" smtClean="0"/>
              <a:t>י"ט/אדר ב/תשפ"ב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CB2A-527E-47F3-B36E-DADE0A77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145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5A63-FB2B-46FE-8563-39298C89B41E}" type="datetimeFigureOut">
              <a:rPr lang="he-IL" smtClean="0"/>
              <a:t>י"ט/אדר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CB2A-527E-47F3-B36E-DADE0A77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936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5A63-FB2B-46FE-8563-39298C89B41E}" type="datetimeFigureOut">
              <a:rPr lang="he-IL" smtClean="0"/>
              <a:t>י"ט/אדר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CB2A-527E-47F3-B36E-DADE0A77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48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25A63-FB2B-46FE-8563-39298C89B41E}" type="datetimeFigureOut">
              <a:rPr lang="he-IL" smtClean="0"/>
              <a:t>י"ט/אדר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CCB2A-527E-47F3-B36E-DADE0A77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082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9FDFE7-B83F-49E3-86BF-DFCD4ACE3047}"/>
              </a:ext>
            </a:extLst>
          </p:cNvPr>
          <p:cNvSpPr txBox="1"/>
          <p:nvPr/>
        </p:nvSpPr>
        <p:spPr>
          <a:xfrm>
            <a:off x="2171700" y="5283778"/>
            <a:ext cx="7848600" cy="3366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588" b="1" dirty="0"/>
              <a:t>Legend: </a:t>
            </a:r>
            <a:endParaRPr lang="he-IL" sz="1588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E7C497B-8F48-40A2-B0A3-150908A9FE2D}"/>
              </a:ext>
            </a:extLst>
          </p:cNvPr>
          <p:cNvGrpSpPr/>
          <p:nvPr/>
        </p:nvGrpSpPr>
        <p:grpSpPr>
          <a:xfrm>
            <a:off x="335620" y="165736"/>
            <a:ext cx="11502288" cy="6541748"/>
            <a:chOff x="206311" y="101081"/>
            <a:chExt cx="11502288" cy="65417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4DE217C-3199-4C4D-86DA-6F3BF08617AA}"/>
                </a:ext>
              </a:extLst>
            </p:cNvPr>
            <p:cNvGrpSpPr/>
            <p:nvPr/>
          </p:nvGrpSpPr>
          <p:grpSpPr>
            <a:xfrm>
              <a:off x="206311" y="581863"/>
              <a:ext cx="11502288" cy="6060966"/>
              <a:chOff x="344856" y="655754"/>
              <a:chExt cx="11502288" cy="6060966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16D8289-2211-46C1-9FA9-DBA94AC92312}"/>
                  </a:ext>
                </a:extLst>
              </p:cNvPr>
              <p:cNvGrpSpPr/>
              <p:nvPr/>
            </p:nvGrpSpPr>
            <p:grpSpPr>
              <a:xfrm>
                <a:off x="344856" y="731621"/>
                <a:ext cx="11502288" cy="5985099"/>
                <a:chOff x="494994" y="195912"/>
                <a:chExt cx="11502288" cy="5985099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D7058A13-5917-4600-A5DE-62BA948EE30E}"/>
                    </a:ext>
                  </a:extLst>
                </p:cNvPr>
                <p:cNvGrpSpPr/>
                <p:nvPr/>
              </p:nvGrpSpPr>
              <p:grpSpPr>
                <a:xfrm>
                  <a:off x="504573" y="195912"/>
                  <a:ext cx="11492709" cy="5641470"/>
                  <a:chOff x="347555" y="122021"/>
                  <a:chExt cx="11492709" cy="5641470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D8051F74-D3A0-46E7-B2F5-40AC74EE5F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3343" y="122021"/>
                    <a:ext cx="3371723" cy="2787419"/>
                  </a:xfrm>
                  <a:prstGeom prst="rect">
                    <a:avLst/>
                  </a:prstGeom>
                </p:spPr>
              </p:pic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8AEAA860-BADC-49C9-820A-EE552223E7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97315" y="122021"/>
                    <a:ext cx="3620771" cy="2787419"/>
                  </a:xfrm>
                  <a:prstGeom prst="rect">
                    <a:avLst/>
                  </a:prstGeom>
                </p:spPr>
              </p:pic>
              <p:pic>
                <p:nvPicPr>
                  <p:cNvPr id="10" name="Picture 9">
                    <a:extLst>
                      <a:ext uri="{FF2B5EF4-FFF2-40B4-BE49-F238E27FC236}">
                        <a16:creationId xmlns:a16="http://schemas.microsoft.com/office/drawing/2014/main" id="{6FAEB262-5DC4-49F3-B99F-75C2ACC5AA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00335" y="122021"/>
                    <a:ext cx="3639929" cy="2787419"/>
                  </a:xfrm>
                  <a:prstGeom prst="rect">
                    <a:avLst/>
                  </a:prstGeom>
                </p:spPr>
              </p:pic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C74CBCAF-18DA-4063-A8B4-2603F12FC0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7555" y="2976071"/>
                    <a:ext cx="3563298" cy="2787419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>
                    <a:extLst>
                      <a:ext uri="{FF2B5EF4-FFF2-40B4-BE49-F238E27FC236}">
                        <a16:creationId xmlns:a16="http://schemas.microsoft.com/office/drawing/2014/main" id="{6E8042C5-3B11-49FF-88BD-2CFEBF635A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4226051" y="2998194"/>
                    <a:ext cx="3563298" cy="274317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>
                    <a:extLst>
                      <a:ext uri="{FF2B5EF4-FFF2-40B4-BE49-F238E27FC236}">
                        <a16:creationId xmlns:a16="http://schemas.microsoft.com/office/drawing/2014/main" id="{0E70EF15-A035-4340-9E46-402A6539CF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57807" y="2976072"/>
                    <a:ext cx="3524984" cy="278741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810AB94-AAA8-4AB0-9C93-CB78087EA5F7}"/>
                    </a:ext>
                  </a:extLst>
                </p:cNvPr>
                <p:cNvSpPr txBox="1"/>
                <p:nvPr/>
              </p:nvSpPr>
              <p:spPr>
                <a:xfrm>
                  <a:off x="494994" y="5904012"/>
                  <a:ext cx="11339448" cy="276999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200" i="1" dirty="0"/>
                    <a:t>Properties of a Poisson-like neuron with refractory periods (blue) and without refractory periods (gray).</a:t>
                  </a:r>
                  <a:endParaRPr lang="he-IL" sz="1200" b="1" i="1" dirty="0"/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FD027C0-A00C-4B74-AD56-704AF75DEBBA}"/>
                  </a:ext>
                </a:extLst>
              </p:cNvPr>
              <p:cNvSpPr/>
              <p:nvPr/>
            </p:nvSpPr>
            <p:spPr>
              <a:xfrm>
                <a:off x="384351" y="655755"/>
                <a:ext cx="349776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cap="none" spc="0" dirty="0">
                    <a:ln w="0"/>
                    <a:solidFill>
                      <a:schemeClr val="tx1"/>
                    </a:solidFill>
                  </a:rPr>
                  <a:t>A)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2F59BA1-5994-4340-AFF9-E346D5F15543}"/>
                  </a:ext>
                </a:extLst>
              </p:cNvPr>
              <p:cNvSpPr/>
              <p:nvPr/>
            </p:nvSpPr>
            <p:spPr>
              <a:xfrm>
                <a:off x="446602" y="3509805"/>
                <a:ext cx="354584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cap="none" spc="0" dirty="0">
                    <a:ln w="0"/>
                    <a:solidFill>
                      <a:schemeClr val="tx1"/>
                    </a:solidFill>
                  </a:rPr>
                  <a:t>D)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9EE6F6C-0CFB-48BD-9647-86BB21832A9F}"/>
                  </a:ext>
                </a:extLst>
              </p:cNvPr>
              <p:cNvSpPr/>
              <p:nvPr/>
            </p:nvSpPr>
            <p:spPr>
              <a:xfrm>
                <a:off x="4383085" y="655755"/>
                <a:ext cx="341760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cap="none" spc="0" dirty="0">
                    <a:ln w="0"/>
                    <a:solidFill>
                      <a:schemeClr val="tx1"/>
                    </a:solidFill>
                  </a:rPr>
                  <a:t>B)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914205B-48C7-404F-8B58-4040A88EA64D}"/>
                  </a:ext>
                </a:extLst>
              </p:cNvPr>
              <p:cNvSpPr/>
              <p:nvPr/>
            </p:nvSpPr>
            <p:spPr>
              <a:xfrm>
                <a:off x="8407782" y="655754"/>
                <a:ext cx="335348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cap="none" spc="0" dirty="0">
                    <a:ln w="0"/>
                    <a:solidFill>
                      <a:schemeClr val="tx1"/>
                    </a:solidFill>
                  </a:rPr>
                  <a:t>C)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6B8210C-8880-424C-93C1-F1235AF46040}"/>
                  </a:ext>
                </a:extLst>
              </p:cNvPr>
              <p:cNvSpPr/>
              <p:nvPr/>
            </p:nvSpPr>
            <p:spPr>
              <a:xfrm>
                <a:off x="4343316" y="3547560"/>
                <a:ext cx="328936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cap="none" spc="0" dirty="0">
                    <a:ln w="0"/>
                    <a:solidFill>
                      <a:schemeClr val="tx1"/>
                    </a:solidFill>
                  </a:rPr>
                  <a:t>E)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B69A4C4-D871-4D9F-B340-00319F6A0FED}"/>
                  </a:ext>
                </a:extLst>
              </p:cNvPr>
              <p:cNvSpPr/>
              <p:nvPr/>
            </p:nvSpPr>
            <p:spPr>
              <a:xfrm>
                <a:off x="8368012" y="3547559"/>
                <a:ext cx="322524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cap="none" spc="0" dirty="0">
                    <a:ln w="0"/>
                    <a:solidFill>
                      <a:schemeClr val="tx1"/>
                    </a:solidFill>
                  </a:rPr>
                  <a:t>F)</a:t>
                </a: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25763E-E204-4385-BA89-9A16CE0A2FAA}"/>
                </a:ext>
              </a:extLst>
            </p:cNvPr>
            <p:cNvSpPr/>
            <p:nvPr/>
          </p:nvSpPr>
          <p:spPr>
            <a:xfrm>
              <a:off x="3174365" y="101081"/>
              <a:ext cx="5403339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ln w="0"/>
                </a:rPr>
                <a:t>Refractory Period Changes Properties of Poisson-like Neurons</a:t>
              </a:r>
              <a:endParaRPr lang="en-US" sz="1600" b="1" cap="none" spc="0" dirty="0">
                <a:ln w="0"/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851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39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</dc:creator>
  <cp:lastModifiedBy>Benjamin</cp:lastModifiedBy>
  <cp:revision>4</cp:revision>
  <dcterms:created xsi:type="dcterms:W3CDTF">2022-03-22T07:40:34Z</dcterms:created>
  <dcterms:modified xsi:type="dcterms:W3CDTF">2022-03-22T08:56:29Z</dcterms:modified>
</cp:coreProperties>
</file>