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Fjalla One"/>
      <p:regular r:id="rId40"/>
    </p:embeddedFont>
    <p:embeddedFont>
      <p:font typeface="Barlow Semi Condensed Medium"/>
      <p:regular r:id="rId41"/>
      <p:bold r:id="rId42"/>
      <p:italic r:id="rId43"/>
      <p:boldItalic r:id="rId44"/>
    </p:embeddedFont>
    <p:embeddedFont>
      <p:font typeface="Barlow Semi Condensed"/>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9" roundtripDataSignature="AMtx7mj6IYmo2nEUK0yN2kMf52l2nNy8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FjallaOne-regular.fntdata"/><Relationship Id="rId42" Type="http://schemas.openxmlformats.org/officeDocument/2006/relationships/font" Target="fonts/BarlowSemiCondensedMedium-bold.fntdata"/><Relationship Id="rId41" Type="http://schemas.openxmlformats.org/officeDocument/2006/relationships/font" Target="fonts/BarlowSemiCondensedMedium-regular.fntdata"/><Relationship Id="rId44" Type="http://schemas.openxmlformats.org/officeDocument/2006/relationships/font" Target="fonts/BarlowSemiCondensedMedium-boldItalic.fntdata"/><Relationship Id="rId43" Type="http://schemas.openxmlformats.org/officeDocument/2006/relationships/font" Target="fonts/BarlowSemiCondensedMedium-italic.fntdata"/><Relationship Id="rId46" Type="http://schemas.openxmlformats.org/officeDocument/2006/relationships/font" Target="fonts/BarlowSemiCondensed-bold.fntdata"/><Relationship Id="rId45" Type="http://schemas.openxmlformats.org/officeDocument/2006/relationships/font" Target="fonts/BarlowSemiCondense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BarlowSemiCondensed-boldItalic.fntdata"/><Relationship Id="rId47" Type="http://schemas.openxmlformats.org/officeDocument/2006/relationships/font" Target="fonts/BarlowSemiCondensed-italic.fntdata"/><Relationship Id="rId4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4" name="Google Shape;16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5" name="Shape 2715"/>
        <p:cNvGrpSpPr/>
        <p:nvPr/>
      </p:nvGrpSpPr>
      <p:grpSpPr>
        <a:xfrm>
          <a:off x="0" y="0"/>
          <a:ext cx="0" cy="0"/>
          <a:chOff x="0" y="0"/>
          <a:chExt cx="0" cy="0"/>
        </a:xfrm>
      </p:grpSpPr>
      <p:sp>
        <p:nvSpPr>
          <p:cNvPr id="2716" name="Google Shape;2716;g3164ebdc611_2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7" name="Google Shape;2717;g3164ebdc611_2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1" name="Shape 2721"/>
        <p:cNvGrpSpPr/>
        <p:nvPr/>
      </p:nvGrpSpPr>
      <p:grpSpPr>
        <a:xfrm>
          <a:off x="0" y="0"/>
          <a:ext cx="0" cy="0"/>
          <a:chOff x="0" y="0"/>
          <a:chExt cx="0" cy="0"/>
        </a:xfrm>
      </p:grpSpPr>
      <p:sp>
        <p:nvSpPr>
          <p:cNvPr id="2722" name="Google Shape;272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3" name="Google Shape;27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4" name="Shape 2734"/>
        <p:cNvGrpSpPr/>
        <p:nvPr/>
      </p:nvGrpSpPr>
      <p:grpSpPr>
        <a:xfrm>
          <a:off x="0" y="0"/>
          <a:ext cx="0" cy="0"/>
          <a:chOff x="0" y="0"/>
          <a:chExt cx="0" cy="0"/>
        </a:xfrm>
      </p:grpSpPr>
      <p:sp>
        <p:nvSpPr>
          <p:cNvPr id="2735" name="Google Shape;2735;g3164ebdc611_2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6" name="Google Shape;2736;g3164ebdc611_2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2" name="Google Shape;274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8" name="Shape 2758"/>
        <p:cNvGrpSpPr/>
        <p:nvPr/>
      </p:nvGrpSpPr>
      <p:grpSpPr>
        <a:xfrm>
          <a:off x="0" y="0"/>
          <a:ext cx="0" cy="0"/>
          <a:chOff x="0" y="0"/>
          <a:chExt cx="0" cy="0"/>
        </a:xfrm>
      </p:grpSpPr>
      <p:sp>
        <p:nvSpPr>
          <p:cNvPr id="2759" name="Google Shape;2759;g31a3c3d751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0" name="Google Shape;2760;g31a3c3d751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6" name="Shape 2766"/>
        <p:cNvGrpSpPr/>
        <p:nvPr/>
      </p:nvGrpSpPr>
      <p:grpSpPr>
        <a:xfrm>
          <a:off x="0" y="0"/>
          <a:ext cx="0" cy="0"/>
          <a:chOff x="0" y="0"/>
          <a:chExt cx="0" cy="0"/>
        </a:xfrm>
      </p:grpSpPr>
      <p:sp>
        <p:nvSpPr>
          <p:cNvPr id="2767" name="Google Shape;2767;g31a3c3d751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8" name="Google Shape;2768;g31a3c3d751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5" name="Shape 2775"/>
        <p:cNvGrpSpPr/>
        <p:nvPr/>
      </p:nvGrpSpPr>
      <p:grpSpPr>
        <a:xfrm>
          <a:off x="0" y="0"/>
          <a:ext cx="0" cy="0"/>
          <a:chOff x="0" y="0"/>
          <a:chExt cx="0" cy="0"/>
        </a:xfrm>
      </p:grpSpPr>
      <p:sp>
        <p:nvSpPr>
          <p:cNvPr id="2776" name="Google Shape;2776;g31a3c3d751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7" name="Google Shape;2777;g31a3c3d751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5" name="Shape 2785"/>
        <p:cNvGrpSpPr/>
        <p:nvPr/>
      </p:nvGrpSpPr>
      <p:grpSpPr>
        <a:xfrm>
          <a:off x="0" y="0"/>
          <a:ext cx="0" cy="0"/>
          <a:chOff x="0" y="0"/>
          <a:chExt cx="0" cy="0"/>
        </a:xfrm>
      </p:grpSpPr>
      <p:sp>
        <p:nvSpPr>
          <p:cNvPr id="2786" name="Google Shape;2786;g31adf93a5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7" name="Google Shape;2787;g31adf93a5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6" name="Shape 2796"/>
        <p:cNvGrpSpPr/>
        <p:nvPr/>
      </p:nvGrpSpPr>
      <p:grpSpPr>
        <a:xfrm>
          <a:off x="0" y="0"/>
          <a:ext cx="0" cy="0"/>
          <a:chOff x="0" y="0"/>
          <a:chExt cx="0" cy="0"/>
        </a:xfrm>
      </p:grpSpPr>
      <p:sp>
        <p:nvSpPr>
          <p:cNvPr id="2797" name="Google Shape;2797;g3164ebdc611_2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8" name="Google Shape;2798;g3164ebdc611_2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2" name="Shape 2802"/>
        <p:cNvGrpSpPr/>
        <p:nvPr/>
      </p:nvGrpSpPr>
      <p:grpSpPr>
        <a:xfrm>
          <a:off x="0" y="0"/>
          <a:ext cx="0" cy="0"/>
          <a:chOff x="0" y="0"/>
          <a:chExt cx="0" cy="0"/>
        </a:xfrm>
      </p:grpSpPr>
      <p:sp>
        <p:nvSpPr>
          <p:cNvPr id="2803" name="Google Shape;2803;g316eb68c8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4" name="Google Shape;2804;g316eb68c8a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5" name="Google Shape;188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7" name="Shape 2807"/>
        <p:cNvGrpSpPr/>
        <p:nvPr/>
      </p:nvGrpSpPr>
      <p:grpSpPr>
        <a:xfrm>
          <a:off x="0" y="0"/>
          <a:ext cx="0" cy="0"/>
          <a:chOff x="0" y="0"/>
          <a:chExt cx="0" cy="0"/>
        </a:xfrm>
      </p:grpSpPr>
      <p:sp>
        <p:nvSpPr>
          <p:cNvPr id="2808" name="Google Shape;2808;g3164ebdc611_2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9" name="Google Shape;2809;g3164ebdc611_2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3" name="Shape 2813"/>
        <p:cNvGrpSpPr/>
        <p:nvPr/>
      </p:nvGrpSpPr>
      <p:grpSpPr>
        <a:xfrm>
          <a:off x="0" y="0"/>
          <a:ext cx="0" cy="0"/>
          <a:chOff x="0" y="0"/>
          <a:chExt cx="0" cy="0"/>
        </a:xfrm>
      </p:grpSpPr>
      <p:sp>
        <p:nvSpPr>
          <p:cNvPr id="2814" name="Google Shape;281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5" name="Google Shape;281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2" name="Shape 2822"/>
        <p:cNvGrpSpPr/>
        <p:nvPr/>
      </p:nvGrpSpPr>
      <p:grpSpPr>
        <a:xfrm>
          <a:off x="0" y="0"/>
          <a:ext cx="0" cy="0"/>
          <a:chOff x="0" y="0"/>
          <a:chExt cx="0" cy="0"/>
        </a:xfrm>
      </p:grpSpPr>
      <p:sp>
        <p:nvSpPr>
          <p:cNvPr id="2823" name="Google Shape;2823;g3164ebdc611_2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4" name="Google Shape;2824;g3164ebdc611_2_2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8" name="Shape 2828"/>
        <p:cNvGrpSpPr/>
        <p:nvPr/>
      </p:nvGrpSpPr>
      <p:grpSpPr>
        <a:xfrm>
          <a:off x="0" y="0"/>
          <a:ext cx="0" cy="0"/>
          <a:chOff x="0" y="0"/>
          <a:chExt cx="0" cy="0"/>
        </a:xfrm>
      </p:grpSpPr>
      <p:sp>
        <p:nvSpPr>
          <p:cNvPr id="2829" name="Google Shape;2829;g31ac9cb2c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0" name="Google Shape;2830;g31ac9cb2ca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6" name="Google Shape;283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0" name="Shape 2840"/>
        <p:cNvGrpSpPr/>
        <p:nvPr/>
      </p:nvGrpSpPr>
      <p:grpSpPr>
        <a:xfrm>
          <a:off x="0" y="0"/>
          <a:ext cx="0" cy="0"/>
          <a:chOff x="0" y="0"/>
          <a:chExt cx="0" cy="0"/>
        </a:xfrm>
      </p:grpSpPr>
      <p:sp>
        <p:nvSpPr>
          <p:cNvPr id="2841" name="Google Shape;2841;g316d11e08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2" name="Google Shape;2842;g316d11e080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6" name="Shape 2846"/>
        <p:cNvGrpSpPr/>
        <p:nvPr/>
      </p:nvGrpSpPr>
      <p:grpSpPr>
        <a:xfrm>
          <a:off x="0" y="0"/>
          <a:ext cx="0" cy="0"/>
          <a:chOff x="0" y="0"/>
          <a:chExt cx="0" cy="0"/>
        </a:xfrm>
      </p:grpSpPr>
      <p:sp>
        <p:nvSpPr>
          <p:cNvPr id="2847" name="Google Shape;2847;g3172452354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8" name="Google Shape;2848;g317245235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2" name="Shape 2852"/>
        <p:cNvGrpSpPr/>
        <p:nvPr/>
      </p:nvGrpSpPr>
      <p:grpSpPr>
        <a:xfrm>
          <a:off x="0" y="0"/>
          <a:ext cx="0" cy="0"/>
          <a:chOff x="0" y="0"/>
          <a:chExt cx="0" cy="0"/>
        </a:xfrm>
      </p:grpSpPr>
      <p:sp>
        <p:nvSpPr>
          <p:cNvPr id="2853" name="Google Shape;2853;g3172452354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4" name="Google Shape;2854;g3172452354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g3172452354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0" name="Google Shape;2860;g3172452354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4" name="Shape 2864"/>
        <p:cNvGrpSpPr/>
        <p:nvPr/>
      </p:nvGrpSpPr>
      <p:grpSpPr>
        <a:xfrm>
          <a:off x="0" y="0"/>
          <a:ext cx="0" cy="0"/>
          <a:chOff x="0" y="0"/>
          <a:chExt cx="0" cy="0"/>
        </a:xfrm>
      </p:grpSpPr>
      <p:sp>
        <p:nvSpPr>
          <p:cNvPr id="2865" name="Google Shape;2865;g31ac9cb2c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6" name="Google Shape;2866;g31ac9cb2c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4" name="Shape 2124"/>
        <p:cNvGrpSpPr/>
        <p:nvPr/>
      </p:nvGrpSpPr>
      <p:grpSpPr>
        <a:xfrm>
          <a:off x="0" y="0"/>
          <a:ext cx="0" cy="0"/>
          <a:chOff x="0" y="0"/>
          <a:chExt cx="0" cy="0"/>
        </a:xfrm>
      </p:grpSpPr>
      <p:sp>
        <p:nvSpPr>
          <p:cNvPr id="2125" name="Google Shape;2125;g3164ebdc61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6" name="Google Shape;2126;g3164ebdc611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0" name="Shape 2870"/>
        <p:cNvGrpSpPr/>
        <p:nvPr/>
      </p:nvGrpSpPr>
      <p:grpSpPr>
        <a:xfrm>
          <a:off x="0" y="0"/>
          <a:ext cx="0" cy="0"/>
          <a:chOff x="0" y="0"/>
          <a:chExt cx="0" cy="0"/>
        </a:xfrm>
      </p:grpSpPr>
      <p:sp>
        <p:nvSpPr>
          <p:cNvPr id="2871" name="Google Shape;2871;g31ae7321b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2" name="Google Shape;2872;g31ae7321b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5" name="Shape 2885"/>
        <p:cNvGrpSpPr/>
        <p:nvPr/>
      </p:nvGrpSpPr>
      <p:grpSpPr>
        <a:xfrm>
          <a:off x="0" y="0"/>
          <a:ext cx="0" cy="0"/>
          <a:chOff x="0" y="0"/>
          <a:chExt cx="0" cy="0"/>
        </a:xfrm>
      </p:grpSpPr>
      <p:sp>
        <p:nvSpPr>
          <p:cNvPr id="2886" name="Google Shape;2886;g31ae7321bb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7" name="Google Shape;2887;g31ae7321bb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3164ebdc611_2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2" name="Google Shape;2902;g3164ebdc611_2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6" name="Shape 2906"/>
        <p:cNvGrpSpPr/>
        <p:nvPr/>
      </p:nvGrpSpPr>
      <p:grpSpPr>
        <a:xfrm>
          <a:off x="0" y="0"/>
          <a:ext cx="0" cy="0"/>
          <a:chOff x="0" y="0"/>
          <a:chExt cx="0" cy="0"/>
        </a:xfrm>
      </p:grpSpPr>
      <p:sp>
        <p:nvSpPr>
          <p:cNvPr id="2907" name="Google Shape;290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8" name="Google Shape;290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1" name="Shape 2911"/>
        <p:cNvGrpSpPr/>
        <p:nvPr/>
      </p:nvGrpSpPr>
      <p:grpSpPr>
        <a:xfrm>
          <a:off x="0" y="0"/>
          <a:ext cx="0" cy="0"/>
          <a:chOff x="0" y="0"/>
          <a:chExt cx="0" cy="0"/>
        </a:xfrm>
      </p:grpSpPr>
      <p:sp>
        <p:nvSpPr>
          <p:cNvPr id="2912" name="Google Shape;2912;g3164ebdc611_2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3" name="Google Shape;2913;g3164ebdc611_2_2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7" name="Shape 2917"/>
        <p:cNvGrpSpPr/>
        <p:nvPr/>
      </p:nvGrpSpPr>
      <p:grpSpPr>
        <a:xfrm>
          <a:off x="0" y="0"/>
          <a:ext cx="0" cy="0"/>
          <a:chOff x="0" y="0"/>
          <a:chExt cx="0" cy="0"/>
        </a:xfrm>
      </p:grpSpPr>
      <p:sp>
        <p:nvSpPr>
          <p:cNvPr id="2918" name="Google Shape;2918;g31877b7984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9" name="Google Shape;2919;g31877b7984d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5" name="Shape 2375"/>
        <p:cNvGrpSpPr/>
        <p:nvPr/>
      </p:nvGrpSpPr>
      <p:grpSpPr>
        <a:xfrm>
          <a:off x="0" y="0"/>
          <a:ext cx="0" cy="0"/>
          <a:chOff x="0" y="0"/>
          <a:chExt cx="0" cy="0"/>
        </a:xfrm>
      </p:grpSpPr>
      <p:sp>
        <p:nvSpPr>
          <p:cNvPr id="2376" name="Google Shape;23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7" name="Google Shape;23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1" name="Shape 2381"/>
        <p:cNvGrpSpPr/>
        <p:nvPr/>
      </p:nvGrpSpPr>
      <p:grpSpPr>
        <a:xfrm>
          <a:off x="0" y="0"/>
          <a:ext cx="0" cy="0"/>
          <a:chOff x="0" y="0"/>
          <a:chExt cx="0" cy="0"/>
        </a:xfrm>
      </p:grpSpPr>
      <p:sp>
        <p:nvSpPr>
          <p:cNvPr id="2382" name="Google Shape;238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3" name="Google Shape;23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5" name="Shape 2425"/>
        <p:cNvGrpSpPr/>
        <p:nvPr/>
      </p:nvGrpSpPr>
      <p:grpSpPr>
        <a:xfrm>
          <a:off x="0" y="0"/>
          <a:ext cx="0" cy="0"/>
          <a:chOff x="0" y="0"/>
          <a:chExt cx="0" cy="0"/>
        </a:xfrm>
      </p:grpSpPr>
      <p:sp>
        <p:nvSpPr>
          <p:cNvPr id="2426" name="Google Shape;2426;g3164ebdc611_2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7" name="Google Shape;2427;g3164ebdc611_2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1" name="Shape 2431"/>
        <p:cNvGrpSpPr/>
        <p:nvPr/>
      </p:nvGrpSpPr>
      <p:grpSpPr>
        <a:xfrm>
          <a:off x="0" y="0"/>
          <a:ext cx="0" cy="0"/>
          <a:chOff x="0" y="0"/>
          <a:chExt cx="0" cy="0"/>
        </a:xfrm>
      </p:grpSpPr>
      <p:sp>
        <p:nvSpPr>
          <p:cNvPr id="2432" name="Google Shape;243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3" name="Google Shape;243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8" name="Shape 2458"/>
        <p:cNvGrpSpPr/>
        <p:nvPr/>
      </p:nvGrpSpPr>
      <p:grpSpPr>
        <a:xfrm>
          <a:off x="0" y="0"/>
          <a:ext cx="0" cy="0"/>
          <a:chOff x="0" y="0"/>
          <a:chExt cx="0" cy="0"/>
        </a:xfrm>
      </p:grpSpPr>
      <p:sp>
        <p:nvSpPr>
          <p:cNvPr id="2459" name="Google Shape;2459;g31ae7321bb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0" name="Google Shape;2460;g31ae7321bb2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1" name="Shape 2471"/>
        <p:cNvGrpSpPr/>
        <p:nvPr/>
      </p:nvGrpSpPr>
      <p:grpSpPr>
        <a:xfrm>
          <a:off x="0" y="0"/>
          <a:ext cx="0" cy="0"/>
          <a:chOff x="0" y="0"/>
          <a:chExt cx="0" cy="0"/>
        </a:xfrm>
      </p:grpSpPr>
      <p:sp>
        <p:nvSpPr>
          <p:cNvPr id="2472" name="Google Shape;247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3" name="Google Shape;247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50"/>
          <p:cNvSpPr txBox="1"/>
          <p:nvPr>
            <p:ph type="ctrTitle"/>
          </p:nvPr>
        </p:nvSpPr>
        <p:spPr>
          <a:xfrm>
            <a:off x="5248656" y="2002536"/>
            <a:ext cx="3264300" cy="1792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
        <p:nvSpPr>
          <p:cNvPr id="9" name="Google Shape;9;p50"/>
          <p:cNvSpPr txBox="1"/>
          <p:nvPr>
            <p:ph idx="1" type="subTitle"/>
          </p:nvPr>
        </p:nvSpPr>
        <p:spPr>
          <a:xfrm>
            <a:off x="5248656" y="3721608"/>
            <a:ext cx="3264300" cy="8961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50"/>
          <p:cNvCxnSpPr/>
          <p:nvPr/>
        </p:nvCxnSpPr>
        <p:spPr>
          <a:xfrm flipH="1">
            <a:off x="5827050" y="451300"/>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1" name="Google Shape;11;p50"/>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50"/>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3" name="Google Shape;13;p50"/>
          <p:cNvGrpSpPr/>
          <p:nvPr/>
        </p:nvGrpSpPr>
        <p:grpSpPr>
          <a:xfrm>
            <a:off x="8064275" y="887850"/>
            <a:ext cx="581800" cy="582350"/>
            <a:chOff x="8064275" y="887850"/>
            <a:chExt cx="581800" cy="582350"/>
          </a:xfrm>
        </p:grpSpPr>
        <p:sp>
          <p:nvSpPr>
            <p:cNvPr id="14" name="Google Shape;14;p5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5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50"/>
          <p:cNvGrpSpPr/>
          <p:nvPr/>
        </p:nvGrpSpPr>
        <p:grpSpPr>
          <a:xfrm>
            <a:off x="7353050" y="316275"/>
            <a:ext cx="292025" cy="292575"/>
            <a:chOff x="7353050" y="316275"/>
            <a:chExt cx="292025" cy="292575"/>
          </a:xfrm>
        </p:grpSpPr>
        <p:sp>
          <p:nvSpPr>
            <p:cNvPr id="21" name="Google Shape;21;p5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50"/>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0"/>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0"/>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0"/>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0"/>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0"/>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p50"/>
          <p:cNvGrpSpPr/>
          <p:nvPr/>
        </p:nvGrpSpPr>
        <p:grpSpPr>
          <a:xfrm>
            <a:off x="5443350" y="289275"/>
            <a:ext cx="175013" cy="27000"/>
            <a:chOff x="5662375" y="212375"/>
            <a:chExt cx="175013" cy="27000"/>
          </a:xfrm>
        </p:grpSpPr>
        <p:sp>
          <p:nvSpPr>
            <p:cNvPr id="32" name="Google Shape;32;p5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50"/>
          <p:cNvGrpSpPr/>
          <p:nvPr/>
        </p:nvGrpSpPr>
        <p:grpSpPr>
          <a:xfrm>
            <a:off x="8490050" y="170875"/>
            <a:ext cx="175013" cy="27000"/>
            <a:chOff x="5662375" y="212375"/>
            <a:chExt cx="175013" cy="27000"/>
          </a:xfrm>
        </p:grpSpPr>
        <p:sp>
          <p:nvSpPr>
            <p:cNvPr id="36" name="Google Shape;36;p5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50"/>
          <p:cNvGrpSpPr/>
          <p:nvPr/>
        </p:nvGrpSpPr>
        <p:grpSpPr>
          <a:xfrm>
            <a:off x="8068750" y="1581800"/>
            <a:ext cx="175013" cy="27000"/>
            <a:chOff x="5662375" y="212375"/>
            <a:chExt cx="175013" cy="27000"/>
          </a:xfrm>
        </p:grpSpPr>
        <p:sp>
          <p:nvSpPr>
            <p:cNvPr id="40" name="Google Shape;40;p5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1" name="Shape 431"/>
        <p:cNvGrpSpPr/>
        <p:nvPr/>
      </p:nvGrpSpPr>
      <p:grpSpPr>
        <a:xfrm>
          <a:off x="0" y="0"/>
          <a:ext cx="0" cy="0"/>
          <a:chOff x="0" y="0"/>
          <a:chExt cx="0" cy="0"/>
        </a:xfrm>
      </p:grpSpPr>
      <p:grpSp>
        <p:nvGrpSpPr>
          <p:cNvPr id="432" name="Google Shape;432;p59"/>
          <p:cNvGrpSpPr/>
          <p:nvPr/>
        </p:nvGrpSpPr>
        <p:grpSpPr>
          <a:xfrm>
            <a:off x="1349626" y="598417"/>
            <a:ext cx="6453730" cy="3631136"/>
            <a:chOff x="365750" y="1285025"/>
            <a:chExt cx="6934275" cy="3315500"/>
          </a:xfrm>
        </p:grpSpPr>
        <p:sp>
          <p:nvSpPr>
            <p:cNvPr id="433" name="Google Shape;433;p59"/>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9"/>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5" name="Google Shape;435;p59"/>
          <p:cNvSpPr txBox="1"/>
          <p:nvPr>
            <p:ph type="title"/>
          </p:nvPr>
        </p:nvSpPr>
        <p:spPr>
          <a:xfrm>
            <a:off x="2624328" y="1620753"/>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3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436" name="Google Shape;436;p59"/>
          <p:cNvGrpSpPr/>
          <p:nvPr/>
        </p:nvGrpSpPr>
        <p:grpSpPr>
          <a:xfrm>
            <a:off x="-6867" y="-6625"/>
            <a:ext cx="9152342" cy="5102050"/>
            <a:chOff x="-6867" y="-6625"/>
            <a:chExt cx="9152342" cy="5102050"/>
          </a:xfrm>
        </p:grpSpPr>
        <p:cxnSp>
          <p:nvCxnSpPr>
            <p:cNvPr id="437" name="Google Shape;437;p59"/>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438" name="Google Shape;438;p59"/>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439" name="Google Shape;439;p59"/>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440" name="Google Shape;440;p59"/>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441" name="Google Shape;441;p59"/>
            <p:cNvGrpSpPr/>
            <p:nvPr/>
          </p:nvGrpSpPr>
          <p:grpSpPr>
            <a:xfrm flipH="1">
              <a:off x="1278333" y="4513075"/>
              <a:ext cx="581800" cy="582350"/>
              <a:chOff x="8064275" y="887850"/>
              <a:chExt cx="581800" cy="582350"/>
            </a:xfrm>
          </p:grpSpPr>
          <p:sp>
            <p:nvSpPr>
              <p:cNvPr id="442" name="Google Shape;442;p5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5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5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5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8" name="Google Shape;448;p59"/>
            <p:cNvGrpSpPr/>
            <p:nvPr/>
          </p:nvGrpSpPr>
          <p:grpSpPr>
            <a:xfrm flipH="1">
              <a:off x="2747608" y="4340463"/>
              <a:ext cx="292025" cy="292575"/>
              <a:chOff x="7353050" y="316275"/>
              <a:chExt cx="292025" cy="292575"/>
            </a:xfrm>
          </p:grpSpPr>
          <p:sp>
            <p:nvSpPr>
              <p:cNvPr id="449" name="Google Shape;449;p5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3" name="Google Shape;453;p59"/>
            <p:cNvGrpSpPr/>
            <p:nvPr/>
          </p:nvGrpSpPr>
          <p:grpSpPr>
            <a:xfrm flipH="1">
              <a:off x="171308" y="4315025"/>
              <a:ext cx="175000" cy="175000"/>
              <a:chOff x="8792300" y="321275"/>
              <a:chExt cx="175000" cy="175000"/>
            </a:xfrm>
          </p:grpSpPr>
          <p:sp>
            <p:nvSpPr>
              <p:cNvPr id="454" name="Google Shape;454;p5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5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8" name="Google Shape;458;p59"/>
            <p:cNvGrpSpPr/>
            <p:nvPr/>
          </p:nvGrpSpPr>
          <p:grpSpPr>
            <a:xfrm>
              <a:off x="3873197" y="4657550"/>
              <a:ext cx="293111" cy="293388"/>
              <a:chOff x="3164039" y="430875"/>
              <a:chExt cx="293111" cy="293388"/>
            </a:xfrm>
          </p:grpSpPr>
          <p:sp>
            <p:nvSpPr>
              <p:cNvPr id="459" name="Google Shape;459;p5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5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5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5" name="Google Shape;465;p59"/>
            <p:cNvGrpSpPr/>
            <p:nvPr/>
          </p:nvGrpSpPr>
          <p:grpSpPr>
            <a:xfrm flipH="1">
              <a:off x="242270" y="4142425"/>
              <a:ext cx="175013" cy="27000"/>
              <a:chOff x="5662375" y="212375"/>
              <a:chExt cx="175013" cy="27000"/>
            </a:xfrm>
          </p:grpSpPr>
          <p:sp>
            <p:nvSpPr>
              <p:cNvPr id="466" name="Google Shape;466;p5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5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5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69" name="Google Shape;469;p59"/>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470" name="Google Shape;470;p59"/>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471" name="Google Shape;471;p59"/>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472" name="Google Shape;472;p59"/>
            <p:cNvGrpSpPr/>
            <p:nvPr/>
          </p:nvGrpSpPr>
          <p:grpSpPr>
            <a:xfrm>
              <a:off x="8064275" y="1040250"/>
              <a:ext cx="581800" cy="582350"/>
              <a:chOff x="8064275" y="887850"/>
              <a:chExt cx="581800" cy="582350"/>
            </a:xfrm>
          </p:grpSpPr>
          <p:sp>
            <p:nvSpPr>
              <p:cNvPr id="473" name="Google Shape;473;p5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5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5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9" name="Google Shape;479;p59"/>
            <p:cNvGrpSpPr/>
            <p:nvPr/>
          </p:nvGrpSpPr>
          <p:grpSpPr>
            <a:xfrm>
              <a:off x="7353050" y="316275"/>
              <a:ext cx="292025" cy="292575"/>
              <a:chOff x="7353050" y="316275"/>
              <a:chExt cx="292025" cy="292575"/>
            </a:xfrm>
          </p:grpSpPr>
          <p:sp>
            <p:nvSpPr>
              <p:cNvPr id="480" name="Google Shape;480;p5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4" name="Google Shape;484;p59"/>
            <p:cNvGrpSpPr/>
            <p:nvPr/>
          </p:nvGrpSpPr>
          <p:grpSpPr>
            <a:xfrm>
              <a:off x="8792300" y="321275"/>
              <a:ext cx="175000" cy="175000"/>
              <a:chOff x="8792300" y="321275"/>
              <a:chExt cx="175000" cy="175000"/>
            </a:xfrm>
          </p:grpSpPr>
          <p:sp>
            <p:nvSpPr>
              <p:cNvPr id="485" name="Google Shape;485;p5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9" name="Google Shape;489;p59"/>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9"/>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9"/>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9"/>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9"/>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9"/>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5" name="Google Shape;495;p59"/>
            <p:cNvGrpSpPr/>
            <p:nvPr/>
          </p:nvGrpSpPr>
          <p:grpSpPr>
            <a:xfrm>
              <a:off x="8490050" y="170875"/>
              <a:ext cx="175013" cy="27000"/>
              <a:chOff x="5662375" y="212375"/>
              <a:chExt cx="175013" cy="27000"/>
            </a:xfrm>
          </p:grpSpPr>
          <p:sp>
            <p:nvSpPr>
              <p:cNvPr id="496" name="Google Shape;496;p5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5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9" name="Google Shape;499;p59"/>
            <p:cNvGrpSpPr/>
            <p:nvPr/>
          </p:nvGrpSpPr>
          <p:grpSpPr>
            <a:xfrm>
              <a:off x="8678350" y="1658000"/>
              <a:ext cx="175013" cy="27000"/>
              <a:chOff x="5662375" y="212375"/>
              <a:chExt cx="175013" cy="27000"/>
            </a:xfrm>
          </p:grpSpPr>
          <p:sp>
            <p:nvSpPr>
              <p:cNvPr id="500" name="Google Shape;500;p5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503" name="Shape 503"/>
        <p:cNvGrpSpPr/>
        <p:nvPr/>
      </p:nvGrpSpPr>
      <p:grpSpPr>
        <a:xfrm>
          <a:off x="0" y="0"/>
          <a:ext cx="0" cy="0"/>
          <a:chOff x="0" y="0"/>
          <a:chExt cx="0" cy="0"/>
        </a:xfrm>
      </p:grpSpPr>
      <p:sp>
        <p:nvSpPr>
          <p:cNvPr id="504" name="Google Shape;504;p60"/>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505" name="Google Shape;505;p60"/>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cxnSp>
        <p:nvCxnSpPr>
          <p:cNvPr id="506" name="Google Shape;506;p60"/>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507" name="Google Shape;507;p60"/>
          <p:cNvGrpSpPr/>
          <p:nvPr/>
        </p:nvGrpSpPr>
        <p:grpSpPr>
          <a:xfrm flipH="1">
            <a:off x="431725" y="4183775"/>
            <a:ext cx="292025" cy="292575"/>
            <a:chOff x="7353050" y="316275"/>
            <a:chExt cx="292025" cy="292575"/>
          </a:xfrm>
        </p:grpSpPr>
        <p:sp>
          <p:nvSpPr>
            <p:cNvPr id="508" name="Google Shape;508;p6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6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6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2" name="Google Shape;512;p60"/>
          <p:cNvGrpSpPr/>
          <p:nvPr/>
        </p:nvGrpSpPr>
        <p:grpSpPr>
          <a:xfrm>
            <a:off x="1075789" y="4604675"/>
            <a:ext cx="293111" cy="293388"/>
            <a:chOff x="3164039" y="430875"/>
            <a:chExt cx="293111" cy="293388"/>
          </a:xfrm>
        </p:grpSpPr>
        <p:sp>
          <p:nvSpPr>
            <p:cNvPr id="513" name="Google Shape;513;p6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6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6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6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6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9" name="Google Shape;519;p60"/>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520" name="Google Shape;520;p60"/>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521" name="Google Shape;521;p60"/>
          <p:cNvGrpSpPr/>
          <p:nvPr/>
        </p:nvGrpSpPr>
        <p:grpSpPr>
          <a:xfrm>
            <a:off x="8064275" y="526925"/>
            <a:ext cx="581800" cy="582350"/>
            <a:chOff x="8064275" y="887850"/>
            <a:chExt cx="581800" cy="582350"/>
          </a:xfrm>
        </p:grpSpPr>
        <p:sp>
          <p:nvSpPr>
            <p:cNvPr id="522" name="Google Shape;522;p6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6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6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6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6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6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8" name="Google Shape;528;p60"/>
          <p:cNvGrpSpPr/>
          <p:nvPr/>
        </p:nvGrpSpPr>
        <p:grpSpPr>
          <a:xfrm>
            <a:off x="7033875" y="170875"/>
            <a:ext cx="292025" cy="292575"/>
            <a:chOff x="7353050" y="316275"/>
            <a:chExt cx="292025" cy="292575"/>
          </a:xfrm>
        </p:grpSpPr>
        <p:sp>
          <p:nvSpPr>
            <p:cNvPr id="529" name="Google Shape;529;p6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6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3" name="Google Shape;533;p60"/>
          <p:cNvGrpSpPr/>
          <p:nvPr/>
        </p:nvGrpSpPr>
        <p:grpSpPr>
          <a:xfrm>
            <a:off x="8757950" y="229650"/>
            <a:ext cx="175000" cy="175000"/>
            <a:chOff x="8792300" y="321275"/>
            <a:chExt cx="175000" cy="175000"/>
          </a:xfrm>
        </p:grpSpPr>
        <p:sp>
          <p:nvSpPr>
            <p:cNvPr id="534" name="Google Shape;534;p6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6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6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6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8" name="Google Shape;538;p60"/>
          <p:cNvGrpSpPr/>
          <p:nvPr/>
        </p:nvGrpSpPr>
        <p:grpSpPr>
          <a:xfrm>
            <a:off x="8490050" y="170875"/>
            <a:ext cx="175013" cy="27000"/>
            <a:chOff x="5662375" y="212375"/>
            <a:chExt cx="175013" cy="27000"/>
          </a:xfrm>
        </p:grpSpPr>
        <p:sp>
          <p:nvSpPr>
            <p:cNvPr id="539" name="Google Shape;539;p6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6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6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2" name="Google Shape;542;p60"/>
          <p:cNvGrpSpPr/>
          <p:nvPr/>
        </p:nvGrpSpPr>
        <p:grpSpPr>
          <a:xfrm>
            <a:off x="7916350" y="1124600"/>
            <a:ext cx="175013" cy="27000"/>
            <a:chOff x="5662375" y="212375"/>
            <a:chExt cx="175013" cy="27000"/>
          </a:xfrm>
        </p:grpSpPr>
        <p:sp>
          <p:nvSpPr>
            <p:cNvPr id="543" name="Google Shape;543;p6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6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6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546" name="Shape 546"/>
        <p:cNvGrpSpPr/>
        <p:nvPr/>
      </p:nvGrpSpPr>
      <p:grpSpPr>
        <a:xfrm>
          <a:off x="0" y="0"/>
          <a:ext cx="0" cy="0"/>
          <a:chOff x="0" y="0"/>
          <a:chExt cx="0" cy="0"/>
        </a:xfrm>
      </p:grpSpPr>
      <p:sp>
        <p:nvSpPr>
          <p:cNvPr id="547" name="Google Shape;547;p61"/>
          <p:cNvSpPr txBox="1"/>
          <p:nvPr>
            <p:ph type="title"/>
          </p:nvPr>
        </p:nvSpPr>
        <p:spPr>
          <a:xfrm>
            <a:off x="2825496" y="704088"/>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48" name="Google Shape;548;p61"/>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549" name="Google Shape;549;p61"/>
          <p:cNvSpPr txBox="1"/>
          <p:nvPr>
            <p:ph idx="2" type="title"/>
          </p:nvPr>
        </p:nvSpPr>
        <p:spPr>
          <a:xfrm>
            <a:off x="2825496" y="218541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50" name="Google Shape;550;p61"/>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551" name="Google Shape;551;p61"/>
          <p:cNvSpPr txBox="1"/>
          <p:nvPr>
            <p:ph idx="4" type="title"/>
          </p:nvPr>
        </p:nvSpPr>
        <p:spPr>
          <a:xfrm>
            <a:off x="2825496" y="364845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52" name="Google Shape;552;p61"/>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553" name="Google Shape;553;p61"/>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554" name="Google Shape;554;p61"/>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555" name="Google Shape;555;p61"/>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556" name="Google Shape;556;p61"/>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557" name="Google Shape;557;p61"/>
          <p:cNvGrpSpPr/>
          <p:nvPr/>
        </p:nvGrpSpPr>
        <p:grpSpPr>
          <a:xfrm flipH="1" rot="5400000">
            <a:off x="7407333" y="1284925"/>
            <a:ext cx="581800" cy="582350"/>
            <a:chOff x="8064275" y="887850"/>
            <a:chExt cx="581800" cy="582350"/>
          </a:xfrm>
        </p:grpSpPr>
        <p:sp>
          <p:nvSpPr>
            <p:cNvPr id="558" name="Google Shape;558;p6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6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6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6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6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4" name="Google Shape;564;p61"/>
          <p:cNvGrpSpPr/>
          <p:nvPr/>
        </p:nvGrpSpPr>
        <p:grpSpPr>
          <a:xfrm flipH="1" rot="5400000">
            <a:off x="7869720" y="2754200"/>
            <a:ext cx="292025" cy="292575"/>
            <a:chOff x="7353050" y="316275"/>
            <a:chExt cx="292025" cy="292575"/>
          </a:xfrm>
        </p:grpSpPr>
        <p:sp>
          <p:nvSpPr>
            <p:cNvPr id="565" name="Google Shape;565;p6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6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6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6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9" name="Google Shape;569;p61"/>
          <p:cNvGrpSpPr/>
          <p:nvPr/>
        </p:nvGrpSpPr>
        <p:grpSpPr>
          <a:xfrm flipH="1" rot="5400000">
            <a:off x="8012458" y="178175"/>
            <a:ext cx="175000" cy="175000"/>
            <a:chOff x="8792300" y="321275"/>
            <a:chExt cx="175000" cy="175000"/>
          </a:xfrm>
        </p:grpSpPr>
        <p:sp>
          <p:nvSpPr>
            <p:cNvPr id="570" name="Google Shape;570;p6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6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6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6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4" name="Google Shape;574;p61"/>
          <p:cNvGrpSpPr/>
          <p:nvPr/>
        </p:nvGrpSpPr>
        <p:grpSpPr>
          <a:xfrm rot="5400000">
            <a:off x="7551683" y="3879926"/>
            <a:ext cx="293111" cy="293388"/>
            <a:chOff x="3164039" y="430875"/>
            <a:chExt cx="293111" cy="293388"/>
          </a:xfrm>
        </p:grpSpPr>
        <p:sp>
          <p:nvSpPr>
            <p:cNvPr id="575" name="Google Shape;575;p6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6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6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6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6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6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1" name="Google Shape;581;p61"/>
          <p:cNvGrpSpPr/>
          <p:nvPr/>
        </p:nvGrpSpPr>
        <p:grpSpPr>
          <a:xfrm flipH="1" rot="5400000">
            <a:off x="8259052" y="323144"/>
            <a:ext cx="175013" cy="27000"/>
            <a:chOff x="5662375" y="212375"/>
            <a:chExt cx="175013" cy="27000"/>
          </a:xfrm>
        </p:grpSpPr>
        <p:sp>
          <p:nvSpPr>
            <p:cNvPr id="582" name="Google Shape;582;p6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6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85" name="Google Shape;585;p61"/>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586" name="Google Shape;586;p61"/>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587" name="Google Shape;587;p61"/>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588" name="Google Shape;588;p61"/>
          <p:cNvGrpSpPr/>
          <p:nvPr/>
        </p:nvGrpSpPr>
        <p:grpSpPr>
          <a:xfrm rot="5400000">
            <a:off x="621475" y="4062025"/>
            <a:ext cx="581800" cy="582350"/>
            <a:chOff x="8064275" y="887850"/>
            <a:chExt cx="581800" cy="582350"/>
          </a:xfrm>
        </p:grpSpPr>
        <p:sp>
          <p:nvSpPr>
            <p:cNvPr id="589" name="Google Shape;589;p6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6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6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6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5" name="Google Shape;595;p61"/>
          <p:cNvGrpSpPr/>
          <p:nvPr/>
        </p:nvGrpSpPr>
        <p:grpSpPr>
          <a:xfrm rot="5400000">
            <a:off x="1482825" y="3350800"/>
            <a:ext cx="292025" cy="292575"/>
            <a:chOff x="7353050" y="316275"/>
            <a:chExt cx="292025" cy="292575"/>
          </a:xfrm>
        </p:grpSpPr>
        <p:sp>
          <p:nvSpPr>
            <p:cNvPr id="596" name="Google Shape;596;p6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6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6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0" name="Google Shape;600;p61"/>
          <p:cNvGrpSpPr/>
          <p:nvPr/>
        </p:nvGrpSpPr>
        <p:grpSpPr>
          <a:xfrm rot="5400000">
            <a:off x="1595125" y="4790325"/>
            <a:ext cx="175000" cy="175000"/>
            <a:chOff x="8792300" y="321275"/>
            <a:chExt cx="175000" cy="175000"/>
          </a:xfrm>
        </p:grpSpPr>
        <p:sp>
          <p:nvSpPr>
            <p:cNvPr id="601" name="Google Shape;601;p6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6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5" name="Google Shape;605;p6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6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6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6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6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6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1" name="Google Shape;611;p61"/>
          <p:cNvGrpSpPr/>
          <p:nvPr/>
        </p:nvGrpSpPr>
        <p:grpSpPr>
          <a:xfrm rot="5400000">
            <a:off x="1701119" y="1515381"/>
            <a:ext cx="175013" cy="27000"/>
            <a:chOff x="5662375" y="212375"/>
            <a:chExt cx="175013" cy="27000"/>
          </a:xfrm>
        </p:grpSpPr>
        <p:sp>
          <p:nvSpPr>
            <p:cNvPr id="612" name="Google Shape;612;p6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6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5" name="Google Shape;615;p61"/>
          <p:cNvGrpSpPr/>
          <p:nvPr/>
        </p:nvGrpSpPr>
        <p:grpSpPr>
          <a:xfrm rot="5400000">
            <a:off x="1819519" y="4562081"/>
            <a:ext cx="175013" cy="27000"/>
            <a:chOff x="5662375" y="212375"/>
            <a:chExt cx="175013" cy="27000"/>
          </a:xfrm>
        </p:grpSpPr>
        <p:sp>
          <p:nvSpPr>
            <p:cNvPr id="616" name="Google Shape;616;p6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6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9" name="Google Shape;619;p61"/>
          <p:cNvGrpSpPr/>
          <p:nvPr/>
        </p:nvGrpSpPr>
        <p:grpSpPr>
          <a:xfrm rot="5400000">
            <a:off x="408594" y="4140781"/>
            <a:ext cx="175013" cy="27000"/>
            <a:chOff x="5662375" y="212375"/>
            <a:chExt cx="175013" cy="27000"/>
          </a:xfrm>
        </p:grpSpPr>
        <p:sp>
          <p:nvSpPr>
            <p:cNvPr id="620" name="Google Shape;620;p6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6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623" name="Shape 623"/>
        <p:cNvGrpSpPr/>
        <p:nvPr/>
      </p:nvGrpSpPr>
      <p:grpSpPr>
        <a:xfrm>
          <a:off x="0" y="0"/>
          <a:ext cx="0" cy="0"/>
          <a:chOff x="0" y="0"/>
          <a:chExt cx="0" cy="0"/>
        </a:xfrm>
      </p:grpSpPr>
      <p:sp>
        <p:nvSpPr>
          <p:cNvPr id="624" name="Google Shape;624;p62"/>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625" name="Google Shape;625;p62"/>
          <p:cNvCxnSpPr/>
          <p:nvPr/>
        </p:nvCxnSpPr>
        <p:spPr>
          <a:xfrm rot="10800000">
            <a:off x="8109000" y="501275"/>
            <a:ext cx="737700" cy="737700"/>
          </a:xfrm>
          <a:prstGeom prst="straightConnector1">
            <a:avLst/>
          </a:prstGeom>
          <a:noFill/>
          <a:ln cap="flat" cmpd="sng" w="9525">
            <a:solidFill>
              <a:schemeClr val="dk2"/>
            </a:solidFill>
            <a:prstDash val="solid"/>
            <a:round/>
            <a:headEnd len="sm" w="sm" type="none"/>
            <a:tailEnd len="sm" w="sm" type="none"/>
          </a:ln>
        </p:spPr>
      </p:cxnSp>
      <p:cxnSp>
        <p:nvCxnSpPr>
          <p:cNvPr id="626" name="Google Shape;626;p62"/>
          <p:cNvCxnSpPr/>
          <p:nvPr/>
        </p:nvCxnSpPr>
        <p:spPr>
          <a:xfrm>
            <a:off x="582475" y="282188"/>
            <a:ext cx="1212900" cy="422700"/>
          </a:xfrm>
          <a:prstGeom prst="straightConnector1">
            <a:avLst/>
          </a:prstGeom>
          <a:noFill/>
          <a:ln cap="flat" cmpd="sng" w="9525">
            <a:solidFill>
              <a:schemeClr val="dk2"/>
            </a:solidFill>
            <a:prstDash val="solid"/>
            <a:round/>
            <a:headEnd len="sm" w="sm" type="none"/>
            <a:tailEnd len="sm" w="sm" type="none"/>
          </a:ln>
        </p:spPr>
      </p:cxnSp>
      <p:cxnSp>
        <p:nvCxnSpPr>
          <p:cNvPr id="627" name="Google Shape;627;p62"/>
          <p:cNvCxnSpPr/>
          <p:nvPr/>
        </p:nvCxnSpPr>
        <p:spPr>
          <a:xfrm flipH="1" rot="10800000">
            <a:off x="0" y="274188"/>
            <a:ext cx="582600" cy="654300"/>
          </a:xfrm>
          <a:prstGeom prst="straightConnector1">
            <a:avLst/>
          </a:prstGeom>
          <a:noFill/>
          <a:ln cap="flat" cmpd="sng" w="9525">
            <a:solidFill>
              <a:schemeClr val="dk2"/>
            </a:solidFill>
            <a:prstDash val="solid"/>
            <a:round/>
            <a:headEnd len="sm" w="sm" type="none"/>
            <a:tailEnd len="sm" w="sm" type="none"/>
          </a:ln>
        </p:spPr>
      </p:cxnSp>
      <p:grpSp>
        <p:nvGrpSpPr>
          <p:cNvPr id="628" name="Google Shape;628;p62"/>
          <p:cNvGrpSpPr/>
          <p:nvPr/>
        </p:nvGrpSpPr>
        <p:grpSpPr>
          <a:xfrm flipH="1">
            <a:off x="423750" y="125363"/>
            <a:ext cx="292025" cy="292575"/>
            <a:chOff x="7353050" y="316275"/>
            <a:chExt cx="292025" cy="292575"/>
          </a:xfrm>
        </p:grpSpPr>
        <p:sp>
          <p:nvSpPr>
            <p:cNvPr id="629" name="Google Shape;629;p6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6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3" name="Google Shape;633;p62"/>
          <p:cNvGrpSpPr/>
          <p:nvPr/>
        </p:nvGrpSpPr>
        <p:grpSpPr>
          <a:xfrm>
            <a:off x="1638739" y="558163"/>
            <a:ext cx="293111" cy="293388"/>
            <a:chOff x="3164039" y="430875"/>
            <a:chExt cx="293111" cy="293388"/>
          </a:xfrm>
        </p:grpSpPr>
        <p:sp>
          <p:nvSpPr>
            <p:cNvPr id="634" name="Google Shape;634;p6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6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6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6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6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0" name="Google Shape;640;p62"/>
          <p:cNvGrpSpPr/>
          <p:nvPr/>
        </p:nvGrpSpPr>
        <p:grpSpPr>
          <a:xfrm>
            <a:off x="1591750" y="362600"/>
            <a:ext cx="175013" cy="27000"/>
            <a:chOff x="5662375" y="212375"/>
            <a:chExt cx="175013" cy="27000"/>
          </a:xfrm>
        </p:grpSpPr>
        <p:sp>
          <p:nvSpPr>
            <p:cNvPr id="641" name="Google Shape;641;p6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6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6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44" name="Google Shape;644;p62"/>
          <p:cNvCxnSpPr/>
          <p:nvPr/>
        </p:nvCxnSpPr>
        <p:spPr>
          <a:xfrm flipH="1">
            <a:off x="8151325" y="6875"/>
            <a:ext cx="1002600" cy="494400"/>
          </a:xfrm>
          <a:prstGeom prst="straightConnector1">
            <a:avLst/>
          </a:prstGeom>
          <a:noFill/>
          <a:ln cap="flat" cmpd="sng" w="9525">
            <a:solidFill>
              <a:schemeClr val="dk2"/>
            </a:solidFill>
            <a:prstDash val="solid"/>
            <a:round/>
            <a:headEnd len="sm" w="sm" type="none"/>
            <a:tailEnd len="sm" w="sm" type="none"/>
          </a:ln>
        </p:spPr>
      </p:cxnSp>
      <p:grpSp>
        <p:nvGrpSpPr>
          <p:cNvPr id="645" name="Google Shape;645;p62"/>
          <p:cNvGrpSpPr/>
          <p:nvPr/>
        </p:nvGrpSpPr>
        <p:grpSpPr>
          <a:xfrm>
            <a:off x="7823875" y="202375"/>
            <a:ext cx="581800" cy="582350"/>
            <a:chOff x="8064275" y="887850"/>
            <a:chExt cx="581800" cy="582350"/>
          </a:xfrm>
        </p:grpSpPr>
        <p:sp>
          <p:nvSpPr>
            <p:cNvPr id="646" name="Google Shape;646;p6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6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6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2" name="Google Shape;652;p62"/>
          <p:cNvGrpSpPr/>
          <p:nvPr/>
        </p:nvGrpSpPr>
        <p:grpSpPr>
          <a:xfrm flipH="1">
            <a:off x="8698650" y="1117488"/>
            <a:ext cx="292025" cy="292575"/>
            <a:chOff x="7353050" y="316275"/>
            <a:chExt cx="292025" cy="292575"/>
          </a:xfrm>
        </p:grpSpPr>
        <p:sp>
          <p:nvSpPr>
            <p:cNvPr id="653" name="Google Shape;653;p6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6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6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7" name="Google Shape;657;p62"/>
          <p:cNvGrpSpPr/>
          <p:nvPr/>
        </p:nvGrpSpPr>
        <p:grpSpPr>
          <a:xfrm>
            <a:off x="8678350" y="1581800"/>
            <a:ext cx="175013" cy="27000"/>
            <a:chOff x="5662375" y="212375"/>
            <a:chExt cx="175013" cy="27000"/>
          </a:xfrm>
        </p:grpSpPr>
        <p:sp>
          <p:nvSpPr>
            <p:cNvPr id="658" name="Google Shape;658;p6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6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6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661" name="Shape 661"/>
        <p:cNvGrpSpPr/>
        <p:nvPr/>
      </p:nvGrpSpPr>
      <p:grpSpPr>
        <a:xfrm>
          <a:off x="0" y="0"/>
          <a:ext cx="0" cy="0"/>
          <a:chOff x="0" y="0"/>
          <a:chExt cx="0" cy="0"/>
        </a:xfrm>
      </p:grpSpPr>
      <p:grpSp>
        <p:nvGrpSpPr>
          <p:cNvPr id="662" name="Google Shape;662;p63"/>
          <p:cNvGrpSpPr/>
          <p:nvPr/>
        </p:nvGrpSpPr>
        <p:grpSpPr>
          <a:xfrm>
            <a:off x="1349626" y="598417"/>
            <a:ext cx="6453730" cy="3631136"/>
            <a:chOff x="365750" y="1285025"/>
            <a:chExt cx="6934275" cy="3315500"/>
          </a:xfrm>
        </p:grpSpPr>
        <p:sp>
          <p:nvSpPr>
            <p:cNvPr id="663" name="Google Shape;663;p63"/>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3"/>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5" name="Google Shape;665;p63"/>
          <p:cNvSpPr txBox="1"/>
          <p:nvPr>
            <p:ph type="title"/>
          </p:nvPr>
        </p:nvSpPr>
        <p:spPr>
          <a:xfrm>
            <a:off x="2624328" y="1018528"/>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666" name="Google Shape;666;p63"/>
          <p:cNvGrpSpPr/>
          <p:nvPr/>
        </p:nvGrpSpPr>
        <p:grpSpPr>
          <a:xfrm>
            <a:off x="-6867" y="-6625"/>
            <a:ext cx="9152342" cy="5102050"/>
            <a:chOff x="-6867" y="-6625"/>
            <a:chExt cx="9152342" cy="5102050"/>
          </a:xfrm>
        </p:grpSpPr>
        <p:cxnSp>
          <p:nvCxnSpPr>
            <p:cNvPr id="667" name="Google Shape;667;p63"/>
            <p:cNvCxnSpPr/>
            <p:nvPr/>
          </p:nvCxnSpPr>
          <p:spPr>
            <a:xfrm>
              <a:off x="2904283" y="4513075"/>
              <a:ext cx="1133100" cy="306300"/>
            </a:xfrm>
            <a:prstGeom prst="straightConnector1">
              <a:avLst/>
            </a:prstGeom>
            <a:noFill/>
            <a:ln cap="flat" cmpd="sng" w="9525">
              <a:solidFill>
                <a:srgbClr val="595959"/>
              </a:solidFill>
              <a:prstDash val="solid"/>
              <a:round/>
              <a:headEnd len="sm" w="sm" type="none"/>
              <a:tailEnd len="sm" w="sm" type="none"/>
            </a:ln>
          </p:spPr>
        </p:cxnSp>
        <p:cxnSp>
          <p:nvCxnSpPr>
            <p:cNvPr id="668" name="Google Shape;668;p63"/>
            <p:cNvCxnSpPr/>
            <p:nvPr/>
          </p:nvCxnSpPr>
          <p:spPr>
            <a:xfrm flipH="1" rot="10800000">
              <a:off x="1562083" y="4492325"/>
              <a:ext cx="1342200" cy="315300"/>
            </a:xfrm>
            <a:prstGeom prst="straightConnector1">
              <a:avLst/>
            </a:prstGeom>
            <a:noFill/>
            <a:ln cap="flat" cmpd="sng" w="9525">
              <a:solidFill>
                <a:srgbClr val="595959"/>
              </a:solidFill>
              <a:prstDash val="solid"/>
              <a:round/>
              <a:headEnd len="sm" w="sm" type="none"/>
              <a:tailEnd len="sm" w="sm" type="none"/>
            </a:ln>
          </p:spPr>
        </p:cxnSp>
        <p:cxnSp>
          <p:nvCxnSpPr>
            <p:cNvPr id="669" name="Google Shape;669;p63"/>
            <p:cNvCxnSpPr/>
            <p:nvPr/>
          </p:nvCxnSpPr>
          <p:spPr>
            <a:xfrm>
              <a:off x="259558" y="4408000"/>
              <a:ext cx="1332000" cy="392100"/>
            </a:xfrm>
            <a:prstGeom prst="straightConnector1">
              <a:avLst/>
            </a:prstGeom>
            <a:noFill/>
            <a:ln cap="flat" cmpd="sng" w="9525">
              <a:solidFill>
                <a:srgbClr val="595959"/>
              </a:solidFill>
              <a:prstDash val="solid"/>
              <a:round/>
              <a:headEnd len="sm" w="sm" type="none"/>
              <a:tailEnd len="sm" w="sm" type="none"/>
            </a:ln>
          </p:spPr>
        </p:cxnSp>
        <p:cxnSp>
          <p:nvCxnSpPr>
            <p:cNvPr id="670" name="Google Shape;670;p63"/>
            <p:cNvCxnSpPr/>
            <p:nvPr/>
          </p:nvCxnSpPr>
          <p:spPr>
            <a:xfrm>
              <a:off x="-6867" y="3993550"/>
              <a:ext cx="273900" cy="407100"/>
            </a:xfrm>
            <a:prstGeom prst="straightConnector1">
              <a:avLst/>
            </a:prstGeom>
            <a:noFill/>
            <a:ln cap="flat" cmpd="sng" w="9525">
              <a:solidFill>
                <a:srgbClr val="595959"/>
              </a:solidFill>
              <a:prstDash val="solid"/>
              <a:round/>
              <a:headEnd len="sm" w="sm" type="none"/>
              <a:tailEnd len="sm" w="sm" type="none"/>
            </a:ln>
          </p:spPr>
        </p:cxnSp>
        <p:grpSp>
          <p:nvGrpSpPr>
            <p:cNvPr id="671" name="Google Shape;671;p63"/>
            <p:cNvGrpSpPr/>
            <p:nvPr/>
          </p:nvGrpSpPr>
          <p:grpSpPr>
            <a:xfrm flipH="1">
              <a:off x="1278333" y="4513075"/>
              <a:ext cx="581800" cy="582350"/>
              <a:chOff x="8064275" y="887850"/>
              <a:chExt cx="581800" cy="582350"/>
            </a:xfrm>
          </p:grpSpPr>
          <p:sp>
            <p:nvSpPr>
              <p:cNvPr id="672" name="Google Shape;672;p6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6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6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6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6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8" name="Google Shape;678;p63"/>
            <p:cNvGrpSpPr/>
            <p:nvPr/>
          </p:nvGrpSpPr>
          <p:grpSpPr>
            <a:xfrm flipH="1">
              <a:off x="2747608" y="4340463"/>
              <a:ext cx="292025" cy="292575"/>
              <a:chOff x="7353050" y="316275"/>
              <a:chExt cx="292025" cy="292575"/>
            </a:xfrm>
          </p:grpSpPr>
          <p:sp>
            <p:nvSpPr>
              <p:cNvPr id="679" name="Google Shape;679;p6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6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6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6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3" name="Google Shape;683;p63"/>
            <p:cNvGrpSpPr/>
            <p:nvPr/>
          </p:nvGrpSpPr>
          <p:grpSpPr>
            <a:xfrm flipH="1">
              <a:off x="171308" y="4315025"/>
              <a:ext cx="175000" cy="175000"/>
              <a:chOff x="8792300" y="321275"/>
              <a:chExt cx="175000" cy="175000"/>
            </a:xfrm>
          </p:grpSpPr>
          <p:sp>
            <p:nvSpPr>
              <p:cNvPr id="684" name="Google Shape;684;p6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6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6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6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8" name="Google Shape;688;p63"/>
            <p:cNvGrpSpPr/>
            <p:nvPr/>
          </p:nvGrpSpPr>
          <p:grpSpPr>
            <a:xfrm>
              <a:off x="3873197" y="4657550"/>
              <a:ext cx="293111" cy="293388"/>
              <a:chOff x="3164039" y="430875"/>
              <a:chExt cx="293111" cy="293388"/>
            </a:xfrm>
          </p:grpSpPr>
          <p:sp>
            <p:nvSpPr>
              <p:cNvPr id="689" name="Google Shape;689;p6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6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6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6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5" name="Google Shape;695;p63"/>
            <p:cNvGrpSpPr/>
            <p:nvPr/>
          </p:nvGrpSpPr>
          <p:grpSpPr>
            <a:xfrm flipH="1">
              <a:off x="242270" y="4142425"/>
              <a:ext cx="175013" cy="27000"/>
              <a:chOff x="5662375" y="212375"/>
              <a:chExt cx="175013" cy="27000"/>
            </a:xfrm>
          </p:grpSpPr>
          <p:sp>
            <p:nvSpPr>
              <p:cNvPr id="696" name="Google Shape;696;p6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6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6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99" name="Google Shape;699;p63"/>
            <p:cNvCxnSpPr/>
            <p:nvPr/>
          </p:nvCxnSpPr>
          <p:spPr>
            <a:xfrm rot="10800000">
              <a:off x="5995050" y="226600"/>
              <a:ext cx="1504500" cy="224700"/>
            </a:xfrm>
            <a:prstGeom prst="straightConnector1">
              <a:avLst/>
            </a:prstGeom>
            <a:noFill/>
            <a:ln cap="flat" cmpd="sng" w="9525">
              <a:solidFill>
                <a:srgbClr val="595959"/>
              </a:solidFill>
              <a:prstDash val="solid"/>
              <a:round/>
              <a:headEnd len="sm" w="sm" type="none"/>
              <a:tailEnd len="sm" w="sm" type="none"/>
            </a:ln>
          </p:spPr>
        </p:cxnSp>
        <p:cxnSp>
          <p:nvCxnSpPr>
            <p:cNvPr id="700" name="Google Shape;700;p63"/>
            <p:cNvCxnSpPr/>
            <p:nvPr/>
          </p:nvCxnSpPr>
          <p:spPr>
            <a:xfrm rot="10800000">
              <a:off x="7512925" y="457850"/>
              <a:ext cx="829500" cy="743400"/>
            </a:xfrm>
            <a:prstGeom prst="straightConnector1">
              <a:avLst/>
            </a:prstGeom>
            <a:noFill/>
            <a:ln cap="flat" cmpd="sng" w="9525">
              <a:solidFill>
                <a:srgbClr val="595959"/>
              </a:solidFill>
              <a:prstDash val="solid"/>
              <a:round/>
              <a:headEnd len="sm" w="sm" type="none"/>
              <a:tailEnd len="sm" w="sm" type="none"/>
            </a:ln>
          </p:spPr>
        </p:cxnSp>
        <p:cxnSp>
          <p:nvCxnSpPr>
            <p:cNvPr id="701" name="Google Shape;701;p63"/>
            <p:cNvCxnSpPr/>
            <p:nvPr/>
          </p:nvCxnSpPr>
          <p:spPr>
            <a:xfrm flipH="1">
              <a:off x="8348975" y="-6625"/>
              <a:ext cx="796500" cy="1188000"/>
            </a:xfrm>
            <a:prstGeom prst="straightConnector1">
              <a:avLst/>
            </a:prstGeom>
            <a:noFill/>
            <a:ln cap="flat" cmpd="sng" w="9525">
              <a:solidFill>
                <a:srgbClr val="595959"/>
              </a:solidFill>
              <a:prstDash val="solid"/>
              <a:round/>
              <a:headEnd len="sm" w="sm" type="none"/>
              <a:tailEnd len="sm" w="sm" type="none"/>
            </a:ln>
          </p:spPr>
        </p:cxnSp>
        <p:grpSp>
          <p:nvGrpSpPr>
            <p:cNvPr id="702" name="Google Shape;702;p63"/>
            <p:cNvGrpSpPr/>
            <p:nvPr/>
          </p:nvGrpSpPr>
          <p:grpSpPr>
            <a:xfrm>
              <a:off x="8064275" y="1040250"/>
              <a:ext cx="581800" cy="582350"/>
              <a:chOff x="8064275" y="887850"/>
              <a:chExt cx="581800" cy="582350"/>
            </a:xfrm>
          </p:grpSpPr>
          <p:sp>
            <p:nvSpPr>
              <p:cNvPr id="703" name="Google Shape;703;p6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6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6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6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6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6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9" name="Google Shape;709;p63"/>
            <p:cNvGrpSpPr/>
            <p:nvPr/>
          </p:nvGrpSpPr>
          <p:grpSpPr>
            <a:xfrm>
              <a:off x="7353050" y="316275"/>
              <a:ext cx="292025" cy="292575"/>
              <a:chOff x="7353050" y="316275"/>
              <a:chExt cx="292025" cy="292575"/>
            </a:xfrm>
          </p:grpSpPr>
          <p:sp>
            <p:nvSpPr>
              <p:cNvPr id="710" name="Google Shape;710;p6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6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4" name="Google Shape;714;p63"/>
            <p:cNvGrpSpPr/>
            <p:nvPr/>
          </p:nvGrpSpPr>
          <p:grpSpPr>
            <a:xfrm>
              <a:off x="8792300" y="321275"/>
              <a:ext cx="175000" cy="175000"/>
              <a:chOff x="8792300" y="321275"/>
              <a:chExt cx="175000" cy="175000"/>
            </a:xfrm>
          </p:grpSpPr>
          <p:sp>
            <p:nvSpPr>
              <p:cNvPr id="715" name="Google Shape;715;p6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6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6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6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9" name="Google Shape;719;p63"/>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63"/>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63"/>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63"/>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63"/>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63"/>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5" name="Google Shape;725;p63"/>
            <p:cNvGrpSpPr/>
            <p:nvPr/>
          </p:nvGrpSpPr>
          <p:grpSpPr>
            <a:xfrm>
              <a:off x="8490050" y="170875"/>
              <a:ext cx="175013" cy="27000"/>
              <a:chOff x="5662375" y="212375"/>
              <a:chExt cx="175013" cy="27000"/>
            </a:xfrm>
          </p:grpSpPr>
          <p:sp>
            <p:nvSpPr>
              <p:cNvPr id="726" name="Google Shape;726;p6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6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6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9" name="Google Shape;729;p63"/>
            <p:cNvGrpSpPr/>
            <p:nvPr/>
          </p:nvGrpSpPr>
          <p:grpSpPr>
            <a:xfrm>
              <a:off x="8678350" y="1658000"/>
              <a:ext cx="175013" cy="27000"/>
              <a:chOff x="5662375" y="212375"/>
              <a:chExt cx="175013" cy="27000"/>
            </a:xfrm>
          </p:grpSpPr>
          <p:sp>
            <p:nvSpPr>
              <p:cNvPr id="730" name="Google Shape;730;p6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6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6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33" name="Google Shape;733;p63"/>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34" name="Shape 734"/>
        <p:cNvGrpSpPr/>
        <p:nvPr/>
      </p:nvGrpSpPr>
      <p:grpSpPr>
        <a:xfrm>
          <a:off x="0" y="0"/>
          <a:ext cx="0" cy="0"/>
          <a:chOff x="0" y="0"/>
          <a:chExt cx="0" cy="0"/>
        </a:xfrm>
      </p:grpSpPr>
      <p:cxnSp>
        <p:nvCxnSpPr>
          <p:cNvPr id="735" name="Google Shape;735;p64"/>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sp>
        <p:nvSpPr>
          <p:cNvPr id="736" name="Google Shape;736;p64"/>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737" name="Google Shape;737;p64"/>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738" name="Google Shape;738;p64"/>
          <p:cNvGrpSpPr/>
          <p:nvPr/>
        </p:nvGrpSpPr>
        <p:grpSpPr>
          <a:xfrm flipH="1">
            <a:off x="431725" y="4183775"/>
            <a:ext cx="292025" cy="292575"/>
            <a:chOff x="7353050" y="316275"/>
            <a:chExt cx="292025" cy="292575"/>
          </a:xfrm>
        </p:grpSpPr>
        <p:sp>
          <p:nvSpPr>
            <p:cNvPr id="739" name="Google Shape;739;p6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6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6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6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3" name="Google Shape;743;p64"/>
          <p:cNvGrpSpPr/>
          <p:nvPr/>
        </p:nvGrpSpPr>
        <p:grpSpPr>
          <a:xfrm>
            <a:off x="1075789" y="4604675"/>
            <a:ext cx="293111" cy="293388"/>
            <a:chOff x="3164039" y="430875"/>
            <a:chExt cx="293111" cy="293388"/>
          </a:xfrm>
        </p:grpSpPr>
        <p:sp>
          <p:nvSpPr>
            <p:cNvPr id="744" name="Google Shape;744;p6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6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6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6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6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6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50" name="Google Shape;750;p64"/>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751" name="Google Shape;751;p64"/>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752" name="Google Shape;752;p64"/>
          <p:cNvGrpSpPr/>
          <p:nvPr/>
        </p:nvGrpSpPr>
        <p:grpSpPr>
          <a:xfrm>
            <a:off x="8064275" y="526925"/>
            <a:ext cx="581800" cy="582350"/>
            <a:chOff x="8064275" y="887850"/>
            <a:chExt cx="581800" cy="582350"/>
          </a:xfrm>
        </p:grpSpPr>
        <p:sp>
          <p:nvSpPr>
            <p:cNvPr id="753" name="Google Shape;753;p6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6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6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6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6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6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9" name="Google Shape;759;p64"/>
          <p:cNvGrpSpPr/>
          <p:nvPr/>
        </p:nvGrpSpPr>
        <p:grpSpPr>
          <a:xfrm>
            <a:off x="7033875" y="170875"/>
            <a:ext cx="292025" cy="292575"/>
            <a:chOff x="7353050" y="316275"/>
            <a:chExt cx="292025" cy="292575"/>
          </a:xfrm>
        </p:grpSpPr>
        <p:sp>
          <p:nvSpPr>
            <p:cNvPr id="760" name="Google Shape;760;p6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6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6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6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4" name="Google Shape;764;p64"/>
          <p:cNvGrpSpPr/>
          <p:nvPr/>
        </p:nvGrpSpPr>
        <p:grpSpPr>
          <a:xfrm>
            <a:off x="8757950" y="229650"/>
            <a:ext cx="175000" cy="175000"/>
            <a:chOff x="8792300" y="321275"/>
            <a:chExt cx="175000" cy="175000"/>
          </a:xfrm>
        </p:grpSpPr>
        <p:sp>
          <p:nvSpPr>
            <p:cNvPr id="765" name="Google Shape;765;p6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6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6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9" name="Google Shape;769;p64"/>
          <p:cNvGrpSpPr/>
          <p:nvPr/>
        </p:nvGrpSpPr>
        <p:grpSpPr>
          <a:xfrm>
            <a:off x="8490050" y="170875"/>
            <a:ext cx="175013" cy="27000"/>
            <a:chOff x="5662375" y="212375"/>
            <a:chExt cx="175013" cy="27000"/>
          </a:xfrm>
        </p:grpSpPr>
        <p:sp>
          <p:nvSpPr>
            <p:cNvPr id="770" name="Google Shape;770;p6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3" name="Google Shape;773;p64"/>
          <p:cNvGrpSpPr/>
          <p:nvPr/>
        </p:nvGrpSpPr>
        <p:grpSpPr>
          <a:xfrm>
            <a:off x="7916350" y="1124600"/>
            <a:ext cx="175013" cy="27000"/>
            <a:chOff x="5662375" y="212375"/>
            <a:chExt cx="175013" cy="27000"/>
          </a:xfrm>
        </p:grpSpPr>
        <p:sp>
          <p:nvSpPr>
            <p:cNvPr id="774" name="Google Shape;774;p6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6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6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7" name="Google Shape;777;p64"/>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78" name="Google Shape;778;p64"/>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79" name="Google Shape;779;p64"/>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80" name="Google Shape;780;p64"/>
          <p:cNvSpPr txBox="1"/>
          <p:nvPr>
            <p:ph idx="4" type="subTitle"/>
          </p:nvPr>
        </p:nvSpPr>
        <p:spPr>
          <a:xfrm>
            <a:off x="6217920"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p:txBody>
      </p:sp>
      <p:sp>
        <p:nvSpPr>
          <p:cNvPr id="781" name="Google Shape;781;p64"/>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782" name="Google Shape;782;p64"/>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83" name="Shape 783"/>
        <p:cNvGrpSpPr/>
        <p:nvPr/>
      </p:nvGrpSpPr>
      <p:grpSpPr>
        <a:xfrm>
          <a:off x="0" y="0"/>
          <a:ext cx="0" cy="0"/>
          <a:chOff x="0" y="0"/>
          <a:chExt cx="0" cy="0"/>
        </a:xfrm>
      </p:grpSpPr>
      <p:sp>
        <p:nvSpPr>
          <p:cNvPr id="784" name="Google Shape;784;p65"/>
          <p:cNvSpPr txBox="1"/>
          <p:nvPr>
            <p:ph type="title"/>
          </p:nvPr>
        </p:nvSpPr>
        <p:spPr>
          <a:xfrm>
            <a:off x="3090672" y="338328"/>
            <a:ext cx="29628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85" name="Google Shape;785;p65"/>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86" name="Google Shape;786;p65"/>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87" name="Google Shape;787;p65"/>
          <p:cNvSpPr txBox="1"/>
          <p:nvPr>
            <p:ph idx="3" type="subTitle"/>
          </p:nvPr>
        </p:nvSpPr>
        <p:spPr>
          <a:xfrm>
            <a:off x="3689552"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88" name="Google Shape;788;p65"/>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9pPr>
          </a:lstStyle>
          <a:p/>
        </p:txBody>
      </p:sp>
      <p:sp>
        <p:nvSpPr>
          <p:cNvPr id="789" name="Google Shape;789;p65"/>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0" name="Google Shape;790;p65"/>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1" name="Google Shape;791;p65"/>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2" name="Google Shape;792;p65"/>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3" name="Google Shape;793;p65"/>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4" name="Google Shape;794;p65"/>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5" name="Google Shape;795;p65"/>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6" name="Google Shape;796;p65"/>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797" name="Google Shape;797;p65"/>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798" name="Google Shape;798;p65"/>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799" name="Google Shape;799;p65"/>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800" name="Google Shape;800;p65"/>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801" name="Google Shape;801;p65"/>
          <p:cNvGrpSpPr/>
          <p:nvPr/>
        </p:nvGrpSpPr>
        <p:grpSpPr>
          <a:xfrm flipH="1">
            <a:off x="1278333" y="4513075"/>
            <a:ext cx="581800" cy="582350"/>
            <a:chOff x="8064275" y="887850"/>
            <a:chExt cx="581800" cy="582350"/>
          </a:xfrm>
        </p:grpSpPr>
        <p:sp>
          <p:nvSpPr>
            <p:cNvPr id="802" name="Google Shape;802;p6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6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6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6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6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6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8" name="Google Shape;808;p65"/>
          <p:cNvGrpSpPr/>
          <p:nvPr/>
        </p:nvGrpSpPr>
        <p:grpSpPr>
          <a:xfrm flipH="1">
            <a:off x="2747608" y="4340463"/>
            <a:ext cx="292025" cy="292575"/>
            <a:chOff x="7353050" y="316275"/>
            <a:chExt cx="292025" cy="292575"/>
          </a:xfrm>
        </p:grpSpPr>
        <p:sp>
          <p:nvSpPr>
            <p:cNvPr id="809" name="Google Shape;809;p6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6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6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6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3" name="Google Shape;813;p65"/>
          <p:cNvGrpSpPr/>
          <p:nvPr/>
        </p:nvGrpSpPr>
        <p:grpSpPr>
          <a:xfrm flipH="1">
            <a:off x="171308" y="4315025"/>
            <a:ext cx="175000" cy="175000"/>
            <a:chOff x="8792300" y="321275"/>
            <a:chExt cx="175000" cy="175000"/>
          </a:xfrm>
        </p:grpSpPr>
        <p:sp>
          <p:nvSpPr>
            <p:cNvPr id="814" name="Google Shape;814;p6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6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6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6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8" name="Google Shape;818;p65"/>
          <p:cNvGrpSpPr/>
          <p:nvPr/>
        </p:nvGrpSpPr>
        <p:grpSpPr>
          <a:xfrm>
            <a:off x="3873197" y="4657550"/>
            <a:ext cx="293111" cy="293388"/>
            <a:chOff x="3164039" y="430875"/>
            <a:chExt cx="293111" cy="293388"/>
          </a:xfrm>
        </p:grpSpPr>
        <p:sp>
          <p:nvSpPr>
            <p:cNvPr id="819" name="Google Shape;819;p6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6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6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6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6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6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5" name="Google Shape;825;p65"/>
          <p:cNvGrpSpPr/>
          <p:nvPr/>
        </p:nvGrpSpPr>
        <p:grpSpPr>
          <a:xfrm flipH="1">
            <a:off x="242270" y="4142425"/>
            <a:ext cx="175013" cy="27000"/>
            <a:chOff x="5662375" y="212375"/>
            <a:chExt cx="175013" cy="27000"/>
          </a:xfrm>
        </p:grpSpPr>
        <p:sp>
          <p:nvSpPr>
            <p:cNvPr id="826" name="Google Shape;826;p6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6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6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29" name="Google Shape;829;p65"/>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830" name="Google Shape;830;p65"/>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831" name="Google Shape;831;p65"/>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832" name="Google Shape;832;p65"/>
          <p:cNvGrpSpPr/>
          <p:nvPr/>
        </p:nvGrpSpPr>
        <p:grpSpPr>
          <a:xfrm>
            <a:off x="8064275" y="1040250"/>
            <a:ext cx="581800" cy="582350"/>
            <a:chOff x="8064275" y="887850"/>
            <a:chExt cx="581800" cy="582350"/>
          </a:xfrm>
        </p:grpSpPr>
        <p:sp>
          <p:nvSpPr>
            <p:cNvPr id="833" name="Google Shape;833;p6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6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6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6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6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6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9" name="Google Shape;839;p65"/>
          <p:cNvGrpSpPr/>
          <p:nvPr/>
        </p:nvGrpSpPr>
        <p:grpSpPr>
          <a:xfrm>
            <a:off x="7353050" y="316275"/>
            <a:ext cx="292025" cy="292575"/>
            <a:chOff x="7353050" y="316275"/>
            <a:chExt cx="292025" cy="292575"/>
          </a:xfrm>
        </p:grpSpPr>
        <p:sp>
          <p:nvSpPr>
            <p:cNvPr id="840" name="Google Shape;840;p6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6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6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6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4" name="Google Shape;844;p65"/>
          <p:cNvGrpSpPr/>
          <p:nvPr/>
        </p:nvGrpSpPr>
        <p:grpSpPr>
          <a:xfrm>
            <a:off x="8792300" y="321275"/>
            <a:ext cx="175000" cy="175000"/>
            <a:chOff x="8792300" y="321275"/>
            <a:chExt cx="175000" cy="175000"/>
          </a:xfrm>
        </p:grpSpPr>
        <p:sp>
          <p:nvSpPr>
            <p:cNvPr id="845" name="Google Shape;845;p6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6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6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6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9" name="Google Shape;849;p65"/>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65"/>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65"/>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65"/>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65"/>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65"/>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5" name="Google Shape;855;p65"/>
          <p:cNvGrpSpPr/>
          <p:nvPr/>
        </p:nvGrpSpPr>
        <p:grpSpPr>
          <a:xfrm>
            <a:off x="8490050" y="170875"/>
            <a:ext cx="175013" cy="27000"/>
            <a:chOff x="5662375" y="212375"/>
            <a:chExt cx="175013" cy="27000"/>
          </a:xfrm>
        </p:grpSpPr>
        <p:sp>
          <p:nvSpPr>
            <p:cNvPr id="856" name="Google Shape;856;p6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6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6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9" name="Google Shape;859;p65"/>
          <p:cNvGrpSpPr/>
          <p:nvPr/>
        </p:nvGrpSpPr>
        <p:grpSpPr>
          <a:xfrm>
            <a:off x="8678350" y="1658000"/>
            <a:ext cx="175013" cy="27000"/>
            <a:chOff x="5662375" y="212375"/>
            <a:chExt cx="175013" cy="27000"/>
          </a:xfrm>
        </p:grpSpPr>
        <p:sp>
          <p:nvSpPr>
            <p:cNvPr id="860" name="Google Shape;860;p6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6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6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863" name="Shape 863"/>
        <p:cNvGrpSpPr/>
        <p:nvPr/>
      </p:nvGrpSpPr>
      <p:grpSpPr>
        <a:xfrm>
          <a:off x="0" y="0"/>
          <a:ext cx="0" cy="0"/>
          <a:chOff x="0" y="0"/>
          <a:chExt cx="0" cy="0"/>
        </a:xfrm>
      </p:grpSpPr>
      <p:sp>
        <p:nvSpPr>
          <p:cNvPr id="864" name="Google Shape;864;p66"/>
          <p:cNvSpPr txBox="1"/>
          <p:nvPr>
            <p:ph type="title"/>
          </p:nvPr>
        </p:nvSpPr>
        <p:spPr>
          <a:xfrm>
            <a:off x="2962656" y="338328"/>
            <a:ext cx="3218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865" name="Google Shape;865;p66"/>
          <p:cNvGrpSpPr/>
          <p:nvPr/>
        </p:nvGrpSpPr>
        <p:grpSpPr>
          <a:xfrm>
            <a:off x="261711" y="-1158"/>
            <a:ext cx="8550327" cy="3981600"/>
            <a:chOff x="261711" y="-1158"/>
            <a:chExt cx="8550327" cy="3981600"/>
          </a:xfrm>
        </p:grpSpPr>
        <p:cxnSp>
          <p:nvCxnSpPr>
            <p:cNvPr id="866" name="Google Shape;866;p66"/>
            <p:cNvCxnSpPr/>
            <p:nvPr/>
          </p:nvCxnSpPr>
          <p:spPr>
            <a:xfrm>
              <a:off x="515925" y="-1158"/>
              <a:ext cx="0" cy="3981600"/>
            </a:xfrm>
            <a:prstGeom prst="straightConnector1">
              <a:avLst/>
            </a:prstGeom>
            <a:noFill/>
            <a:ln cap="flat" cmpd="sng" w="9525">
              <a:solidFill>
                <a:schemeClr val="dk2"/>
              </a:solidFill>
              <a:prstDash val="solid"/>
              <a:round/>
              <a:headEnd len="sm" w="sm" type="none"/>
              <a:tailEnd len="sm" w="sm" type="none"/>
            </a:ln>
          </p:spPr>
        </p:cxnSp>
        <p:cxnSp>
          <p:nvCxnSpPr>
            <p:cNvPr id="867" name="Google Shape;867;p66"/>
            <p:cNvCxnSpPr/>
            <p:nvPr/>
          </p:nvCxnSpPr>
          <p:spPr>
            <a:xfrm>
              <a:off x="8666025" y="-1158"/>
              <a:ext cx="0" cy="1902000"/>
            </a:xfrm>
            <a:prstGeom prst="straightConnector1">
              <a:avLst/>
            </a:prstGeom>
            <a:noFill/>
            <a:ln cap="flat" cmpd="sng" w="9525">
              <a:solidFill>
                <a:schemeClr val="dk2"/>
              </a:solidFill>
              <a:prstDash val="solid"/>
              <a:round/>
              <a:headEnd len="sm" w="sm" type="none"/>
              <a:tailEnd len="sm" w="sm" type="none"/>
            </a:ln>
          </p:spPr>
        </p:cxnSp>
        <p:grpSp>
          <p:nvGrpSpPr>
            <p:cNvPr id="868" name="Google Shape;868;p66"/>
            <p:cNvGrpSpPr/>
            <p:nvPr/>
          </p:nvGrpSpPr>
          <p:grpSpPr>
            <a:xfrm rot="10800000">
              <a:off x="343275" y="3300779"/>
              <a:ext cx="344736" cy="345385"/>
              <a:chOff x="7353050" y="316275"/>
              <a:chExt cx="292025" cy="292575"/>
            </a:xfrm>
          </p:grpSpPr>
          <p:sp>
            <p:nvSpPr>
              <p:cNvPr id="869" name="Google Shape;869;p6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6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6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6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3" name="Google Shape;873;p66"/>
            <p:cNvGrpSpPr/>
            <p:nvPr/>
          </p:nvGrpSpPr>
          <p:grpSpPr>
            <a:xfrm rot="10800000">
              <a:off x="8520013" y="714742"/>
              <a:ext cx="292025" cy="292575"/>
              <a:chOff x="7353050" y="316275"/>
              <a:chExt cx="292025" cy="292575"/>
            </a:xfrm>
          </p:grpSpPr>
          <p:sp>
            <p:nvSpPr>
              <p:cNvPr id="874" name="Google Shape;874;p6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6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6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6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8" name="Google Shape;878;p66"/>
            <p:cNvGrpSpPr/>
            <p:nvPr/>
          </p:nvGrpSpPr>
          <p:grpSpPr>
            <a:xfrm rot="10800000">
              <a:off x="261711" y="465077"/>
              <a:ext cx="507562" cy="507984"/>
              <a:chOff x="8064275" y="887850"/>
              <a:chExt cx="581800" cy="582350"/>
            </a:xfrm>
          </p:grpSpPr>
          <p:sp>
            <p:nvSpPr>
              <p:cNvPr id="879" name="Google Shape;879;p6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6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6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6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6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6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85" name="Google Shape;885;p66"/>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86" name="Google Shape;886;p66"/>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887" name="Google Shape;887;p66"/>
          <p:cNvSpPr txBox="1"/>
          <p:nvPr>
            <p:ph idx="3" type="subTitle"/>
          </p:nvPr>
        </p:nvSpPr>
        <p:spPr>
          <a:xfrm>
            <a:off x="1408175" y="2309476"/>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88" name="Google Shape;888;p66"/>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889" name="Google Shape;889;p66"/>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90" name="Google Shape;890;p66"/>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891" name="Shape 891"/>
        <p:cNvGrpSpPr/>
        <p:nvPr/>
      </p:nvGrpSpPr>
      <p:grpSpPr>
        <a:xfrm>
          <a:off x="0" y="0"/>
          <a:ext cx="0" cy="0"/>
          <a:chOff x="0" y="0"/>
          <a:chExt cx="0" cy="0"/>
        </a:xfrm>
      </p:grpSpPr>
      <p:cxnSp>
        <p:nvCxnSpPr>
          <p:cNvPr id="892" name="Google Shape;892;p67"/>
          <p:cNvCxnSpPr/>
          <p:nvPr/>
        </p:nvCxnSpPr>
        <p:spPr>
          <a:xfrm>
            <a:off x="590450" y="4340600"/>
            <a:ext cx="670200" cy="423000"/>
          </a:xfrm>
          <a:prstGeom prst="straightConnector1">
            <a:avLst/>
          </a:prstGeom>
          <a:noFill/>
          <a:ln cap="flat" cmpd="sng" w="9525">
            <a:solidFill>
              <a:schemeClr val="dk2"/>
            </a:solidFill>
            <a:prstDash val="solid"/>
            <a:round/>
            <a:headEnd len="sm" w="sm" type="none"/>
            <a:tailEnd len="sm" w="sm" type="none"/>
          </a:ln>
        </p:spPr>
      </p:cxnSp>
      <p:sp>
        <p:nvSpPr>
          <p:cNvPr id="893" name="Google Shape;893;p67"/>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894" name="Google Shape;894;p67"/>
          <p:cNvCxnSpPr/>
          <p:nvPr/>
        </p:nvCxnSpPr>
        <p:spPr>
          <a:xfrm flipH="1" rot="10800000">
            <a:off x="0" y="4332550"/>
            <a:ext cx="590700" cy="663900"/>
          </a:xfrm>
          <a:prstGeom prst="straightConnector1">
            <a:avLst/>
          </a:prstGeom>
          <a:noFill/>
          <a:ln cap="flat" cmpd="sng" w="9525">
            <a:solidFill>
              <a:schemeClr val="dk2"/>
            </a:solidFill>
            <a:prstDash val="solid"/>
            <a:round/>
            <a:headEnd len="sm" w="sm" type="none"/>
            <a:tailEnd len="sm" w="sm" type="none"/>
          </a:ln>
        </p:spPr>
      </p:cxnSp>
      <p:grpSp>
        <p:nvGrpSpPr>
          <p:cNvPr id="895" name="Google Shape;895;p67"/>
          <p:cNvGrpSpPr/>
          <p:nvPr/>
        </p:nvGrpSpPr>
        <p:grpSpPr>
          <a:xfrm flipH="1">
            <a:off x="431725" y="4183775"/>
            <a:ext cx="292025" cy="292575"/>
            <a:chOff x="7353050" y="316275"/>
            <a:chExt cx="292025" cy="292575"/>
          </a:xfrm>
        </p:grpSpPr>
        <p:sp>
          <p:nvSpPr>
            <p:cNvPr id="896" name="Google Shape;896;p6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6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6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6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0" name="Google Shape;900;p67"/>
          <p:cNvGrpSpPr/>
          <p:nvPr/>
        </p:nvGrpSpPr>
        <p:grpSpPr>
          <a:xfrm>
            <a:off x="1075789" y="4604675"/>
            <a:ext cx="293111" cy="293388"/>
            <a:chOff x="3164039" y="430875"/>
            <a:chExt cx="293111" cy="293388"/>
          </a:xfrm>
        </p:grpSpPr>
        <p:sp>
          <p:nvSpPr>
            <p:cNvPr id="901" name="Google Shape;901;p6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6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6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6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6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6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07" name="Google Shape;907;p67"/>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908" name="Google Shape;908;p67"/>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909" name="Google Shape;909;p67"/>
          <p:cNvGrpSpPr/>
          <p:nvPr/>
        </p:nvGrpSpPr>
        <p:grpSpPr>
          <a:xfrm>
            <a:off x="8064275" y="526925"/>
            <a:ext cx="581800" cy="582350"/>
            <a:chOff x="8064275" y="887850"/>
            <a:chExt cx="581800" cy="582350"/>
          </a:xfrm>
        </p:grpSpPr>
        <p:sp>
          <p:nvSpPr>
            <p:cNvPr id="910" name="Google Shape;910;p6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6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6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6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6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6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6" name="Google Shape;916;p67"/>
          <p:cNvGrpSpPr/>
          <p:nvPr/>
        </p:nvGrpSpPr>
        <p:grpSpPr>
          <a:xfrm>
            <a:off x="7033875" y="170875"/>
            <a:ext cx="292025" cy="292575"/>
            <a:chOff x="7353050" y="316275"/>
            <a:chExt cx="292025" cy="292575"/>
          </a:xfrm>
        </p:grpSpPr>
        <p:sp>
          <p:nvSpPr>
            <p:cNvPr id="917" name="Google Shape;917;p6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6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6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6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1" name="Google Shape;921;p67"/>
          <p:cNvGrpSpPr/>
          <p:nvPr/>
        </p:nvGrpSpPr>
        <p:grpSpPr>
          <a:xfrm>
            <a:off x="8757950" y="229650"/>
            <a:ext cx="175000" cy="175000"/>
            <a:chOff x="8792300" y="321275"/>
            <a:chExt cx="175000" cy="175000"/>
          </a:xfrm>
        </p:grpSpPr>
        <p:sp>
          <p:nvSpPr>
            <p:cNvPr id="922" name="Google Shape;922;p6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6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6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6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6" name="Google Shape;926;p67"/>
          <p:cNvGrpSpPr/>
          <p:nvPr/>
        </p:nvGrpSpPr>
        <p:grpSpPr>
          <a:xfrm>
            <a:off x="8490050" y="170875"/>
            <a:ext cx="175013" cy="27000"/>
            <a:chOff x="5662375" y="212375"/>
            <a:chExt cx="175013" cy="27000"/>
          </a:xfrm>
        </p:grpSpPr>
        <p:sp>
          <p:nvSpPr>
            <p:cNvPr id="927" name="Google Shape;927;p6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6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6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0" name="Google Shape;930;p67"/>
          <p:cNvGrpSpPr/>
          <p:nvPr/>
        </p:nvGrpSpPr>
        <p:grpSpPr>
          <a:xfrm>
            <a:off x="7916350" y="1124600"/>
            <a:ext cx="175013" cy="27000"/>
            <a:chOff x="5662375" y="212375"/>
            <a:chExt cx="175013" cy="27000"/>
          </a:xfrm>
        </p:grpSpPr>
        <p:sp>
          <p:nvSpPr>
            <p:cNvPr id="931" name="Google Shape;931;p6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6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6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4" name="Google Shape;934;p67"/>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5" name="Google Shape;935;p67"/>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6" name="Google Shape;936;p67"/>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7" name="Google Shape;937;p67"/>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8" name="Google Shape;938;p67"/>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9" name="Google Shape;939;p67"/>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0" name="Shape 940"/>
        <p:cNvGrpSpPr/>
        <p:nvPr/>
      </p:nvGrpSpPr>
      <p:grpSpPr>
        <a:xfrm>
          <a:off x="0" y="0"/>
          <a:ext cx="0" cy="0"/>
          <a:chOff x="0" y="0"/>
          <a:chExt cx="0" cy="0"/>
        </a:xfrm>
      </p:grpSpPr>
      <p:grpSp>
        <p:nvGrpSpPr>
          <p:cNvPr id="941" name="Google Shape;941;p68"/>
          <p:cNvGrpSpPr/>
          <p:nvPr/>
        </p:nvGrpSpPr>
        <p:grpSpPr>
          <a:xfrm rot="10800000">
            <a:off x="1954823" y="1124844"/>
            <a:ext cx="5234354" cy="3069144"/>
            <a:chOff x="1098425" y="237675"/>
            <a:chExt cx="5358675" cy="5174750"/>
          </a:xfrm>
        </p:grpSpPr>
        <p:sp>
          <p:nvSpPr>
            <p:cNvPr id="942" name="Google Shape;942;p68"/>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68"/>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68"/>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5" name="Google Shape;945;p68"/>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946" name="Google Shape;946;p68"/>
          <p:cNvCxnSpPr/>
          <p:nvPr/>
        </p:nvCxnSpPr>
        <p:spPr>
          <a:xfrm rot="5400000">
            <a:off x="7269708" y="3324550"/>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947" name="Google Shape;947;p68"/>
          <p:cNvCxnSpPr/>
          <p:nvPr/>
        </p:nvCxnSpPr>
        <p:spPr>
          <a:xfrm flipH="1" rot="-5400000">
            <a:off x="7181408" y="2082400"/>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948" name="Google Shape;948;p68"/>
          <p:cNvCxnSpPr/>
          <p:nvPr/>
        </p:nvCxnSpPr>
        <p:spPr>
          <a:xfrm rot="5400000">
            <a:off x="7232433" y="736375"/>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949" name="Google Shape;949;p68"/>
          <p:cNvCxnSpPr/>
          <p:nvPr/>
        </p:nvCxnSpPr>
        <p:spPr>
          <a:xfrm rot="5400000">
            <a:off x="8168433" y="-6660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950" name="Google Shape;950;p68"/>
          <p:cNvGrpSpPr/>
          <p:nvPr/>
        </p:nvGrpSpPr>
        <p:grpSpPr>
          <a:xfrm flipH="1" rot="5400000">
            <a:off x="7407333" y="1284925"/>
            <a:ext cx="581800" cy="582350"/>
            <a:chOff x="8064275" y="887850"/>
            <a:chExt cx="581800" cy="582350"/>
          </a:xfrm>
        </p:grpSpPr>
        <p:sp>
          <p:nvSpPr>
            <p:cNvPr id="951" name="Google Shape;951;p6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6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6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6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6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6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7" name="Google Shape;957;p68"/>
          <p:cNvGrpSpPr/>
          <p:nvPr/>
        </p:nvGrpSpPr>
        <p:grpSpPr>
          <a:xfrm flipH="1" rot="5400000">
            <a:off x="7869720" y="2754200"/>
            <a:ext cx="292025" cy="292575"/>
            <a:chOff x="7353050" y="316275"/>
            <a:chExt cx="292025" cy="292575"/>
          </a:xfrm>
        </p:grpSpPr>
        <p:sp>
          <p:nvSpPr>
            <p:cNvPr id="958" name="Google Shape;958;p6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6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6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6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2" name="Google Shape;962;p68"/>
          <p:cNvGrpSpPr/>
          <p:nvPr/>
        </p:nvGrpSpPr>
        <p:grpSpPr>
          <a:xfrm flipH="1" rot="5400000">
            <a:off x="8012458" y="178175"/>
            <a:ext cx="175000" cy="175000"/>
            <a:chOff x="8792300" y="321275"/>
            <a:chExt cx="175000" cy="175000"/>
          </a:xfrm>
        </p:grpSpPr>
        <p:sp>
          <p:nvSpPr>
            <p:cNvPr id="963" name="Google Shape;963;p6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6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6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6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7" name="Google Shape;967;p68"/>
          <p:cNvGrpSpPr/>
          <p:nvPr/>
        </p:nvGrpSpPr>
        <p:grpSpPr>
          <a:xfrm rot="5400000">
            <a:off x="7551683" y="3879926"/>
            <a:ext cx="293111" cy="293388"/>
            <a:chOff x="3164039" y="430875"/>
            <a:chExt cx="293111" cy="293388"/>
          </a:xfrm>
        </p:grpSpPr>
        <p:sp>
          <p:nvSpPr>
            <p:cNvPr id="968" name="Google Shape;968;p6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6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6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6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6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6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4" name="Google Shape;974;p68"/>
          <p:cNvGrpSpPr/>
          <p:nvPr/>
        </p:nvGrpSpPr>
        <p:grpSpPr>
          <a:xfrm flipH="1" rot="5400000">
            <a:off x="8259052" y="323144"/>
            <a:ext cx="175013" cy="27000"/>
            <a:chOff x="5662375" y="212375"/>
            <a:chExt cx="175013" cy="27000"/>
          </a:xfrm>
        </p:grpSpPr>
        <p:sp>
          <p:nvSpPr>
            <p:cNvPr id="975" name="Google Shape;975;p6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6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6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78" name="Google Shape;978;p68"/>
          <p:cNvCxnSpPr/>
          <p:nvPr/>
        </p:nvCxnSpPr>
        <p:spPr>
          <a:xfrm flipH="1" rot="5400000">
            <a:off x="740850" y="25983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979" name="Google Shape;979;p68"/>
          <p:cNvCxnSpPr/>
          <p:nvPr/>
        </p:nvCxnSpPr>
        <p:spPr>
          <a:xfrm rot="-5400000">
            <a:off x="847100" y="355400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980" name="Google Shape;980;p68"/>
          <p:cNvCxnSpPr/>
          <p:nvPr/>
        </p:nvCxnSpPr>
        <p:spPr>
          <a:xfrm flipH="1" rot="5400000">
            <a:off x="1105775" y="415125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981" name="Google Shape;981;p68"/>
          <p:cNvGrpSpPr/>
          <p:nvPr/>
        </p:nvGrpSpPr>
        <p:grpSpPr>
          <a:xfrm rot="5400000">
            <a:off x="621475" y="4062025"/>
            <a:ext cx="581800" cy="582350"/>
            <a:chOff x="8064275" y="887850"/>
            <a:chExt cx="581800" cy="582350"/>
          </a:xfrm>
        </p:grpSpPr>
        <p:sp>
          <p:nvSpPr>
            <p:cNvPr id="982" name="Google Shape;982;p6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6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6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6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6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6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8" name="Google Shape;988;p68"/>
          <p:cNvGrpSpPr/>
          <p:nvPr/>
        </p:nvGrpSpPr>
        <p:grpSpPr>
          <a:xfrm rot="5400000">
            <a:off x="1482825" y="3350800"/>
            <a:ext cx="292025" cy="292575"/>
            <a:chOff x="7353050" y="316275"/>
            <a:chExt cx="292025" cy="292575"/>
          </a:xfrm>
        </p:grpSpPr>
        <p:sp>
          <p:nvSpPr>
            <p:cNvPr id="989" name="Google Shape;989;p6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6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6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6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3" name="Google Shape;993;p68"/>
          <p:cNvGrpSpPr/>
          <p:nvPr/>
        </p:nvGrpSpPr>
        <p:grpSpPr>
          <a:xfrm rot="5400000">
            <a:off x="1595125" y="4790325"/>
            <a:ext cx="175000" cy="175000"/>
            <a:chOff x="8792300" y="321275"/>
            <a:chExt cx="175000" cy="175000"/>
          </a:xfrm>
        </p:grpSpPr>
        <p:sp>
          <p:nvSpPr>
            <p:cNvPr id="994" name="Google Shape;994;p6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6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6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6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8" name="Google Shape;998;p68"/>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68"/>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68"/>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68"/>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68"/>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68"/>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4" name="Google Shape;1004;p68"/>
          <p:cNvGrpSpPr/>
          <p:nvPr/>
        </p:nvGrpSpPr>
        <p:grpSpPr>
          <a:xfrm rot="5400000">
            <a:off x="1701119" y="1515381"/>
            <a:ext cx="175013" cy="27000"/>
            <a:chOff x="5662375" y="212375"/>
            <a:chExt cx="175013" cy="27000"/>
          </a:xfrm>
        </p:grpSpPr>
        <p:sp>
          <p:nvSpPr>
            <p:cNvPr id="1005" name="Google Shape;1005;p6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6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6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8" name="Google Shape;1008;p68"/>
          <p:cNvGrpSpPr/>
          <p:nvPr/>
        </p:nvGrpSpPr>
        <p:grpSpPr>
          <a:xfrm rot="5400000">
            <a:off x="1819519" y="4562081"/>
            <a:ext cx="175013" cy="27000"/>
            <a:chOff x="5662375" y="212375"/>
            <a:chExt cx="175013" cy="27000"/>
          </a:xfrm>
        </p:grpSpPr>
        <p:sp>
          <p:nvSpPr>
            <p:cNvPr id="1009" name="Google Shape;1009;p6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6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6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2" name="Google Shape;1012;p68"/>
          <p:cNvGrpSpPr/>
          <p:nvPr/>
        </p:nvGrpSpPr>
        <p:grpSpPr>
          <a:xfrm rot="5400000">
            <a:off x="408594" y="4140781"/>
            <a:ext cx="175013" cy="27000"/>
            <a:chOff x="5662375" y="212375"/>
            <a:chExt cx="175013" cy="27000"/>
          </a:xfrm>
        </p:grpSpPr>
        <p:sp>
          <p:nvSpPr>
            <p:cNvPr id="1013" name="Google Shape;1013;p6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6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6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6" name="Google Shape;1016;p68"/>
          <p:cNvSpPr txBox="1"/>
          <p:nvPr>
            <p:ph hasCustomPrompt="1" type="title"/>
          </p:nvPr>
        </p:nvSpPr>
        <p:spPr>
          <a:xfrm>
            <a:off x="2624328" y="2057400"/>
            <a:ext cx="3904500" cy="78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43" name="Shape 43"/>
        <p:cNvGrpSpPr/>
        <p:nvPr/>
      </p:nvGrpSpPr>
      <p:grpSpPr>
        <a:xfrm>
          <a:off x="0" y="0"/>
          <a:ext cx="0" cy="0"/>
          <a:chOff x="0" y="0"/>
          <a:chExt cx="0" cy="0"/>
        </a:xfrm>
      </p:grpSpPr>
      <p:sp>
        <p:nvSpPr>
          <p:cNvPr id="44" name="Google Shape;44;p51"/>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5" name="Google Shape;45;p51"/>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434343"/>
              </a:buClr>
              <a:buSzPts val="1200"/>
              <a:buFont typeface="Barlow Semi Condensed Medium"/>
              <a:buAutoNum type="arabicPeriod"/>
              <a:defRPr b="0" i="0" sz="1200" u="none" cap="none" strike="noStrike">
                <a:solidFill>
                  <a:schemeClr val="dk2"/>
                </a:solidFill>
                <a:latin typeface="Barlow Semi Condensed"/>
                <a:ea typeface="Barlow Semi Condensed"/>
                <a:cs typeface="Barlow Semi Condensed"/>
                <a:sym typeface="Barlow Semi Condensed"/>
              </a:defRPr>
            </a:lvl1pPr>
            <a:lvl2pPr indent="-304800" lvl="1" marL="9144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2pPr>
            <a:lvl3pPr indent="-304800" lvl="2" marL="13716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3pPr>
            <a:lvl4pPr indent="-304800" lvl="3" marL="18288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4pPr>
            <a:lvl5pPr indent="-304800" lvl="4" marL="22860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5pPr>
            <a:lvl6pPr indent="-304800" lvl="5" marL="27432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6pPr>
            <a:lvl7pPr indent="-304800" lvl="6" marL="32004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7pPr>
            <a:lvl8pPr indent="-304800" lvl="7" marL="36576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8pPr>
            <a:lvl9pPr indent="-304800" lvl="8" marL="41148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46" name="Google Shape;46;p51"/>
          <p:cNvCxnSpPr/>
          <p:nvPr/>
        </p:nvCxnSpPr>
        <p:spPr>
          <a:xfrm rot="10800000">
            <a:off x="303000" y="3359375"/>
            <a:ext cx="151800" cy="957300"/>
          </a:xfrm>
          <a:prstGeom prst="straightConnector1">
            <a:avLst/>
          </a:prstGeom>
          <a:noFill/>
          <a:ln cap="flat" cmpd="sng" w="9525">
            <a:solidFill>
              <a:schemeClr val="dk1"/>
            </a:solidFill>
            <a:prstDash val="solid"/>
            <a:round/>
            <a:headEnd len="sm" w="sm" type="none"/>
            <a:tailEnd len="sm" w="sm" type="none"/>
          </a:ln>
        </p:spPr>
      </p:cxnSp>
      <p:cxnSp>
        <p:nvCxnSpPr>
          <p:cNvPr id="47" name="Google Shape;47;p51"/>
          <p:cNvCxnSpPr/>
          <p:nvPr/>
        </p:nvCxnSpPr>
        <p:spPr>
          <a:xfrm flipH="1" rot="10800000">
            <a:off x="0" y="4332550"/>
            <a:ext cx="446700" cy="663900"/>
          </a:xfrm>
          <a:prstGeom prst="straightConnector1">
            <a:avLst/>
          </a:prstGeom>
          <a:noFill/>
          <a:ln cap="flat" cmpd="sng" w="9525">
            <a:solidFill>
              <a:schemeClr val="dk1"/>
            </a:solidFill>
            <a:prstDash val="solid"/>
            <a:round/>
            <a:headEnd len="sm" w="sm" type="none"/>
            <a:tailEnd len="sm" w="sm" type="none"/>
          </a:ln>
        </p:spPr>
      </p:cxnSp>
      <p:grpSp>
        <p:nvGrpSpPr>
          <p:cNvPr id="48" name="Google Shape;48;p51"/>
          <p:cNvGrpSpPr/>
          <p:nvPr/>
        </p:nvGrpSpPr>
        <p:grpSpPr>
          <a:xfrm flipH="1">
            <a:off x="300738" y="4167800"/>
            <a:ext cx="292025" cy="292575"/>
            <a:chOff x="7353050" y="316275"/>
            <a:chExt cx="292025" cy="292575"/>
          </a:xfrm>
        </p:grpSpPr>
        <p:sp>
          <p:nvSpPr>
            <p:cNvPr id="49" name="Google Shape;49;p5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 name="Google Shape;53;p51"/>
          <p:cNvGrpSpPr/>
          <p:nvPr/>
        </p:nvGrpSpPr>
        <p:grpSpPr>
          <a:xfrm>
            <a:off x="148789" y="3224300"/>
            <a:ext cx="293111" cy="293388"/>
            <a:chOff x="3164039" y="430875"/>
            <a:chExt cx="293111" cy="293388"/>
          </a:xfrm>
        </p:grpSpPr>
        <p:sp>
          <p:nvSpPr>
            <p:cNvPr id="54" name="Google Shape;54;p5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0" name="Google Shape;60;p51"/>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61" name="Google Shape;61;p51"/>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62" name="Google Shape;62;p51"/>
          <p:cNvGrpSpPr/>
          <p:nvPr/>
        </p:nvGrpSpPr>
        <p:grpSpPr>
          <a:xfrm>
            <a:off x="8064275" y="526925"/>
            <a:ext cx="581800" cy="582350"/>
            <a:chOff x="8064275" y="887850"/>
            <a:chExt cx="581800" cy="582350"/>
          </a:xfrm>
        </p:grpSpPr>
        <p:sp>
          <p:nvSpPr>
            <p:cNvPr id="63" name="Google Shape;63;p5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51"/>
          <p:cNvGrpSpPr/>
          <p:nvPr/>
        </p:nvGrpSpPr>
        <p:grpSpPr>
          <a:xfrm>
            <a:off x="7033875" y="170875"/>
            <a:ext cx="292025" cy="292575"/>
            <a:chOff x="7353050" y="316275"/>
            <a:chExt cx="292025" cy="292575"/>
          </a:xfrm>
        </p:grpSpPr>
        <p:sp>
          <p:nvSpPr>
            <p:cNvPr id="70" name="Google Shape;70;p5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51"/>
          <p:cNvGrpSpPr/>
          <p:nvPr/>
        </p:nvGrpSpPr>
        <p:grpSpPr>
          <a:xfrm>
            <a:off x="8757950" y="229650"/>
            <a:ext cx="175000" cy="175000"/>
            <a:chOff x="8792300" y="321275"/>
            <a:chExt cx="175000" cy="175000"/>
          </a:xfrm>
        </p:grpSpPr>
        <p:sp>
          <p:nvSpPr>
            <p:cNvPr id="75" name="Google Shape;75;p5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 name="Google Shape;79;p51"/>
          <p:cNvGrpSpPr/>
          <p:nvPr/>
        </p:nvGrpSpPr>
        <p:grpSpPr>
          <a:xfrm>
            <a:off x="8490050" y="170875"/>
            <a:ext cx="175013" cy="27000"/>
            <a:chOff x="5662375" y="212375"/>
            <a:chExt cx="175013" cy="27000"/>
          </a:xfrm>
        </p:grpSpPr>
        <p:sp>
          <p:nvSpPr>
            <p:cNvPr id="80" name="Google Shape;80;p5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51"/>
          <p:cNvGrpSpPr/>
          <p:nvPr/>
        </p:nvGrpSpPr>
        <p:grpSpPr>
          <a:xfrm>
            <a:off x="7916350" y="1124600"/>
            <a:ext cx="175013" cy="27000"/>
            <a:chOff x="5662375" y="212375"/>
            <a:chExt cx="175013" cy="27000"/>
          </a:xfrm>
        </p:grpSpPr>
        <p:sp>
          <p:nvSpPr>
            <p:cNvPr id="84" name="Google Shape;84;p5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1017" name="Shape 1017"/>
        <p:cNvGrpSpPr/>
        <p:nvPr/>
      </p:nvGrpSpPr>
      <p:grpSpPr>
        <a:xfrm>
          <a:off x="0" y="0"/>
          <a:ext cx="0" cy="0"/>
          <a:chOff x="0" y="0"/>
          <a:chExt cx="0" cy="0"/>
        </a:xfrm>
      </p:grpSpPr>
      <p:sp>
        <p:nvSpPr>
          <p:cNvPr id="1018" name="Google Shape;1018;p69"/>
          <p:cNvSpPr txBox="1"/>
          <p:nvPr>
            <p:ph type="title"/>
          </p:nvPr>
        </p:nvSpPr>
        <p:spPr>
          <a:xfrm>
            <a:off x="1271016" y="338328"/>
            <a:ext cx="66111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019" name="Google Shape;1019;p69"/>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1020" name="Google Shape;1020;p69"/>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1021" name="Google Shape;1021;p69"/>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1022" name="Google Shape;1022;p69"/>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1023" name="Google Shape;1023;p69"/>
          <p:cNvGrpSpPr/>
          <p:nvPr/>
        </p:nvGrpSpPr>
        <p:grpSpPr>
          <a:xfrm flipH="1">
            <a:off x="423750" y="125363"/>
            <a:ext cx="292025" cy="292575"/>
            <a:chOff x="7353050" y="316275"/>
            <a:chExt cx="292025" cy="292575"/>
          </a:xfrm>
        </p:grpSpPr>
        <p:sp>
          <p:nvSpPr>
            <p:cNvPr id="1024" name="Google Shape;1024;p6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6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6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6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8" name="Google Shape;1028;p69"/>
          <p:cNvGrpSpPr/>
          <p:nvPr/>
        </p:nvGrpSpPr>
        <p:grpSpPr>
          <a:xfrm>
            <a:off x="1638739" y="558163"/>
            <a:ext cx="293111" cy="293388"/>
            <a:chOff x="3164039" y="430875"/>
            <a:chExt cx="293111" cy="293388"/>
          </a:xfrm>
        </p:grpSpPr>
        <p:sp>
          <p:nvSpPr>
            <p:cNvPr id="1029" name="Google Shape;1029;p6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6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6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6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6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6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5" name="Google Shape;1035;p69"/>
          <p:cNvGrpSpPr/>
          <p:nvPr/>
        </p:nvGrpSpPr>
        <p:grpSpPr>
          <a:xfrm>
            <a:off x="1591750" y="362600"/>
            <a:ext cx="175013" cy="27000"/>
            <a:chOff x="5662375" y="212375"/>
            <a:chExt cx="175013" cy="27000"/>
          </a:xfrm>
        </p:grpSpPr>
        <p:sp>
          <p:nvSpPr>
            <p:cNvPr id="1036" name="Google Shape;1036;p6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6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6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39" name="Google Shape;1039;p69"/>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1040" name="Google Shape;1040;p69"/>
          <p:cNvGrpSpPr/>
          <p:nvPr/>
        </p:nvGrpSpPr>
        <p:grpSpPr>
          <a:xfrm>
            <a:off x="7823875" y="202375"/>
            <a:ext cx="581800" cy="582350"/>
            <a:chOff x="8064275" y="887850"/>
            <a:chExt cx="581800" cy="582350"/>
          </a:xfrm>
        </p:grpSpPr>
        <p:sp>
          <p:nvSpPr>
            <p:cNvPr id="1041" name="Google Shape;1041;p6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6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6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6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6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6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7" name="Google Shape;1047;p69"/>
          <p:cNvGrpSpPr/>
          <p:nvPr/>
        </p:nvGrpSpPr>
        <p:grpSpPr>
          <a:xfrm flipH="1">
            <a:off x="8698650" y="1117488"/>
            <a:ext cx="292025" cy="292575"/>
            <a:chOff x="7353050" y="316275"/>
            <a:chExt cx="292025" cy="292575"/>
          </a:xfrm>
        </p:grpSpPr>
        <p:sp>
          <p:nvSpPr>
            <p:cNvPr id="1048" name="Google Shape;1048;p6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6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6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6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2" name="Google Shape;1052;p69"/>
          <p:cNvGrpSpPr/>
          <p:nvPr/>
        </p:nvGrpSpPr>
        <p:grpSpPr>
          <a:xfrm>
            <a:off x="8678350" y="1581800"/>
            <a:ext cx="175013" cy="27000"/>
            <a:chOff x="5662375" y="212375"/>
            <a:chExt cx="175013" cy="27000"/>
          </a:xfrm>
        </p:grpSpPr>
        <p:sp>
          <p:nvSpPr>
            <p:cNvPr id="1053" name="Google Shape;1053;p6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6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6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56" name="Google Shape;1056;p69"/>
          <p:cNvCxnSpPr/>
          <p:nvPr/>
        </p:nvCxnSpPr>
        <p:spPr>
          <a:xfrm flipH="1">
            <a:off x="5101704"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057" name="Google Shape;1057;p69"/>
          <p:cNvCxnSpPr/>
          <p:nvPr/>
        </p:nvCxnSpPr>
        <p:spPr>
          <a:xfrm rot="10800000">
            <a:off x="6234804"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058" name="Google Shape;1058;p69"/>
          <p:cNvCxnSpPr/>
          <p:nvPr/>
        </p:nvCxnSpPr>
        <p:spPr>
          <a:xfrm flipH="1">
            <a:off x="7547529"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059" name="Google Shape;1059;p69"/>
          <p:cNvCxnSpPr/>
          <p:nvPr/>
        </p:nvCxnSpPr>
        <p:spPr>
          <a:xfrm flipH="1">
            <a:off x="8872054"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060" name="Google Shape;1060;p69"/>
          <p:cNvGrpSpPr/>
          <p:nvPr/>
        </p:nvGrpSpPr>
        <p:grpSpPr>
          <a:xfrm>
            <a:off x="7278954" y="4513075"/>
            <a:ext cx="581800" cy="582350"/>
            <a:chOff x="8064275" y="887850"/>
            <a:chExt cx="581800" cy="582350"/>
          </a:xfrm>
        </p:grpSpPr>
        <p:sp>
          <p:nvSpPr>
            <p:cNvPr id="1061" name="Google Shape;1061;p6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6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6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6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6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6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7" name="Google Shape;1067;p69"/>
          <p:cNvGrpSpPr/>
          <p:nvPr/>
        </p:nvGrpSpPr>
        <p:grpSpPr>
          <a:xfrm>
            <a:off x="6099454" y="4340463"/>
            <a:ext cx="292025" cy="292575"/>
            <a:chOff x="7353050" y="316275"/>
            <a:chExt cx="292025" cy="292575"/>
          </a:xfrm>
        </p:grpSpPr>
        <p:sp>
          <p:nvSpPr>
            <p:cNvPr id="1068" name="Google Shape;1068;p6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6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6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6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2" name="Google Shape;1072;p69"/>
          <p:cNvGrpSpPr/>
          <p:nvPr/>
        </p:nvGrpSpPr>
        <p:grpSpPr>
          <a:xfrm>
            <a:off x="8792779" y="4315025"/>
            <a:ext cx="175000" cy="175000"/>
            <a:chOff x="8792300" y="321275"/>
            <a:chExt cx="175000" cy="175000"/>
          </a:xfrm>
        </p:grpSpPr>
        <p:sp>
          <p:nvSpPr>
            <p:cNvPr id="1073" name="Google Shape;1073;p6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6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6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6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7" name="Google Shape;1077;p69"/>
          <p:cNvGrpSpPr/>
          <p:nvPr/>
        </p:nvGrpSpPr>
        <p:grpSpPr>
          <a:xfrm flipH="1">
            <a:off x="4972779" y="4657550"/>
            <a:ext cx="293111" cy="293388"/>
            <a:chOff x="3164039" y="430875"/>
            <a:chExt cx="293111" cy="293388"/>
          </a:xfrm>
        </p:grpSpPr>
        <p:sp>
          <p:nvSpPr>
            <p:cNvPr id="1078" name="Google Shape;1078;p6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6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6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6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6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6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4" name="Google Shape;1084;p69"/>
          <p:cNvGrpSpPr/>
          <p:nvPr/>
        </p:nvGrpSpPr>
        <p:grpSpPr>
          <a:xfrm>
            <a:off x="8721804" y="4142425"/>
            <a:ext cx="175013" cy="27000"/>
            <a:chOff x="5662375" y="212375"/>
            <a:chExt cx="175013" cy="27000"/>
          </a:xfrm>
        </p:grpSpPr>
        <p:sp>
          <p:nvSpPr>
            <p:cNvPr id="1085" name="Google Shape;1085;p6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6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6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088" name="Shape 1088"/>
        <p:cNvGrpSpPr/>
        <p:nvPr/>
      </p:nvGrpSpPr>
      <p:grpSpPr>
        <a:xfrm>
          <a:off x="0" y="0"/>
          <a:ext cx="0" cy="0"/>
          <a:chOff x="0" y="0"/>
          <a:chExt cx="0" cy="0"/>
        </a:xfrm>
      </p:grpSpPr>
      <p:sp>
        <p:nvSpPr>
          <p:cNvPr id="1089" name="Google Shape;1089;p70"/>
          <p:cNvSpPr txBox="1"/>
          <p:nvPr>
            <p:ph type="title"/>
          </p:nvPr>
        </p:nvSpPr>
        <p:spPr>
          <a:xfrm>
            <a:off x="896100" y="1984450"/>
            <a:ext cx="3457200" cy="1292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cxnSp>
        <p:nvCxnSpPr>
          <p:cNvPr id="1090" name="Google Shape;1090;p70"/>
          <p:cNvCxnSpPr/>
          <p:nvPr/>
        </p:nvCxnSpPr>
        <p:spPr>
          <a:xfrm>
            <a:off x="1645925" y="5231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091" name="Google Shape;1091;p70"/>
          <p:cNvCxnSpPr/>
          <p:nvPr/>
        </p:nvCxnSpPr>
        <p:spPr>
          <a:xfrm flipH="1" rot="10800000">
            <a:off x="803050" y="529675"/>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092" name="Google Shape;1092;p70"/>
          <p:cNvCxnSpPr/>
          <p:nvPr/>
        </p:nvCxnSpPr>
        <p:spPr>
          <a:xfrm>
            <a:off x="0" y="6520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093" name="Google Shape;1093;p70"/>
          <p:cNvGrpSpPr/>
          <p:nvPr/>
        </p:nvGrpSpPr>
        <p:grpSpPr>
          <a:xfrm flipH="1">
            <a:off x="499400" y="959675"/>
            <a:ext cx="581800" cy="582350"/>
            <a:chOff x="8064275" y="887850"/>
            <a:chExt cx="581800" cy="582350"/>
          </a:xfrm>
        </p:grpSpPr>
        <p:sp>
          <p:nvSpPr>
            <p:cNvPr id="1094" name="Google Shape;1094;p7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7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7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7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7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7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0" name="Google Shape;1100;p70"/>
          <p:cNvGrpSpPr/>
          <p:nvPr/>
        </p:nvGrpSpPr>
        <p:grpSpPr>
          <a:xfrm flipH="1">
            <a:off x="1500400" y="388100"/>
            <a:ext cx="292025" cy="292575"/>
            <a:chOff x="7353050" y="316275"/>
            <a:chExt cx="292025" cy="292575"/>
          </a:xfrm>
        </p:grpSpPr>
        <p:sp>
          <p:nvSpPr>
            <p:cNvPr id="1101" name="Google Shape;1101;p7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7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7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7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5" name="Google Shape;1105;p70"/>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70"/>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70"/>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70"/>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70"/>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70"/>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1" name="Google Shape;1111;p70"/>
          <p:cNvGrpSpPr/>
          <p:nvPr/>
        </p:nvGrpSpPr>
        <p:grpSpPr>
          <a:xfrm flipH="1">
            <a:off x="3527112" y="361100"/>
            <a:ext cx="175013" cy="27000"/>
            <a:chOff x="5662375" y="212375"/>
            <a:chExt cx="175013" cy="27000"/>
          </a:xfrm>
        </p:grpSpPr>
        <p:sp>
          <p:nvSpPr>
            <p:cNvPr id="1112" name="Google Shape;1112;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5" name="Google Shape;1115;p70"/>
          <p:cNvGrpSpPr/>
          <p:nvPr/>
        </p:nvGrpSpPr>
        <p:grpSpPr>
          <a:xfrm flipH="1">
            <a:off x="480412" y="242700"/>
            <a:ext cx="175013" cy="27000"/>
            <a:chOff x="5662375" y="212375"/>
            <a:chExt cx="175013" cy="27000"/>
          </a:xfrm>
        </p:grpSpPr>
        <p:sp>
          <p:nvSpPr>
            <p:cNvPr id="1116" name="Google Shape;1116;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9" name="Google Shape;1119;p70"/>
          <p:cNvGrpSpPr/>
          <p:nvPr/>
        </p:nvGrpSpPr>
        <p:grpSpPr>
          <a:xfrm flipH="1">
            <a:off x="901712" y="1653625"/>
            <a:ext cx="175013" cy="27000"/>
            <a:chOff x="5662375" y="212375"/>
            <a:chExt cx="175013" cy="27000"/>
          </a:xfrm>
        </p:grpSpPr>
        <p:sp>
          <p:nvSpPr>
            <p:cNvPr id="1120" name="Google Shape;1120;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23" name="Google Shape;1123;p70"/>
          <p:cNvCxnSpPr/>
          <p:nvPr/>
        </p:nvCxnSpPr>
        <p:spPr>
          <a:xfrm>
            <a:off x="791400" y="42124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1124" name="Google Shape;1124;p70"/>
          <p:cNvCxnSpPr/>
          <p:nvPr/>
        </p:nvCxnSpPr>
        <p:spPr>
          <a:xfrm flipH="1" rot="10800000">
            <a:off x="0" y="42204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1125" name="Google Shape;1125;p70"/>
          <p:cNvGrpSpPr/>
          <p:nvPr/>
        </p:nvGrpSpPr>
        <p:grpSpPr>
          <a:xfrm rot="10800000">
            <a:off x="499400" y="3940925"/>
            <a:ext cx="581800" cy="582350"/>
            <a:chOff x="8064275" y="887850"/>
            <a:chExt cx="581800" cy="582350"/>
          </a:xfrm>
        </p:grpSpPr>
        <p:sp>
          <p:nvSpPr>
            <p:cNvPr id="1126" name="Google Shape;1126;p7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7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7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7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7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7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2" name="Google Shape;1132;p70"/>
          <p:cNvGrpSpPr/>
          <p:nvPr/>
        </p:nvGrpSpPr>
        <p:grpSpPr>
          <a:xfrm rot="10800000">
            <a:off x="1819575" y="4586750"/>
            <a:ext cx="292025" cy="292575"/>
            <a:chOff x="7353050" y="316275"/>
            <a:chExt cx="292025" cy="292575"/>
          </a:xfrm>
        </p:grpSpPr>
        <p:sp>
          <p:nvSpPr>
            <p:cNvPr id="1133" name="Google Shape;1133;p7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7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7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7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7" name="Google Shape;1137;p70"/>
          <p:cNvGrpSpPr/>
          <p:nvPr/>
        </p:nvGrpSpPr>
        <p:grpSpPr>
          <a:xfrm rot="10800000">
            <a:off x="212525" y="4645550"/>
            <a:ext cx="175000" cy="175000"/>
            <a:chOff x="8792300" y="321275"/>
            <a:chExt cx="175000" cy="175000"/>
          </a:xfrm>
        </p:grpSpPr>
        <p:sp>
          <p:nvSpPr>
            <p:cNvPr id="1138" name="Google Shape;1138;p7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7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7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7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2" name="Google Shape;1142;p70"/>
          <p:cNvGrpSpPr/>
          <p:nvPr/>
        </p:nvGrpSpPr>
        <p:grpSpPr>
          <a:xfrm rot="10800000">
            <a:off x="480412" y="4852325"/>
            <a:ext cx="175013" cy="27000"/>
            <a:chOff x="5662375" y="212375"/>
            <a:chExt cx="175013" cy="27000"/>
          </a:xfrm>
        </p:grpSpPr>
        <p:sp>
          <p:nvSpPr>
            <p:cNvPr id="1143" name="Google Shape;1143;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6" name="Google Shape;1146;p70"/>
          <p:cNvGrpSpPr/>
          <p:nvPr/>
        </p:nvGrpSpPr>
        <p:grpSpPr>
          <a:xfrm rot="10800000">
            <a:off x="1054112" y="3898600"/>
            <a:ext cx="175013" cy="27000"/>
            <a:chOff x="5662375" y="212375"/>
            <a:chExt cx="175013" cy="27000"/>
          </a:xfrm>
        </p:grpSpPr>
        <p:sp>
          <p:nvSpPr>
            <p:cNvPr id="1147" name="Google Shape;1147;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50" name="Shape 1150"/>
        <p:cNvGrpSpPr/>
        <p:nvPr/>
      </p:nvGrpSpPr>
      <p:grpSpPr>
        <a:xfrm>
          <a:off x="0" y="0"/>
          <a:ext cx="0" cy="0"/>
          <a:chOff x="0" y="0"/>
          <a:chExt cx="0" cy="0"/>
        </a:xfrm>
      </p:grpSpPr>
      <p:sp>
        <p:nvSpPr>
          <p:cNvPr id="1151" name="Google Shape;1151;p71"/>
          <p:cNvSpPr txBox="1"/>
          <p:nvPr>
            <p:ph type="title"/>
          </p:nvPr>
        </p:nvSpPr>
        <p:spPr>
          <a:xfrm>
            <a:off x="1807671" y="338325"/>
            <a:ext cx="5528700" cy="61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152" name="Google Shape;1152;p71"/>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153" name="Google Shape;1153;p71"/>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154" name="Google Shape;1154;p71"/>
          <p:cNvSpPr txBox="1"/>
          <p:nvPr>
            <p:ph idx="3" type="subTitle"/>
          </p:nvPr>
        </p:nvSpPr>
        <p:spPr>
          <a:xfrm>
            <a:off x="4956048" y="2221992"/>
            <a:ext cx="2084700" cy="283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155" name="Google Shape;1155;p71"/>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156" name="Google Shape;1156;p71"/>
          <p:cNvSpPr txBox="1"/>
          <p:nvPr>
            <p:ph idx="5" type="title"/>
          </p:nvPr>
        </p:nvSpPr>
        <p:spPr>
          <a:xfrm>
            <a:off x="2779776"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57" name="Google Shape;1157;p71"/>
          <p:cNvSpPr txBox="1"/>
          <p:nvPr>
            <p:ph idx="6" type="title"/>
          </p:nvPr>
        </p:nvSpPr>
        <p:spPr>
          <a:xfrm>
            <a:off x="5641848"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1158" name="Google Shape;1158;p71"/>
          <p:cNvGrpSpPr/>
          <p:nvPr/>
        </p:nvGrpSpPr>
        <p:grpSpPr>
          <a:xfrm>
            <a:off x="432850" y="0"/>
            <a:ext cx="8278300" cy="5165700"/>
            <a:chOff x="432850" y="0"/>
            <a:chExt cx="8278300" cy="5165700"/>
          </a:xfrm>
        </p:grpSpPr>
        <p:cxnSp>
          <p:nvCxnSpPr>
            <p:cNvPr id="1159" name="Google Shape;1159;p71"/>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160" name="Google Shape;1160;p71"/>
            <p:cNvGrpSpPr/>
            <p:nvPr/>
          </p:nvGrpSpPr>
          <p:grpSpPr>
            <a:xfrm>
              <a:off x="8129350" y="4292175"/>
              <a:ext cx="581800" cy="582350"/>
              <a:chOff x="8064275" y="887850"/>
              <a:chExt cx="581800" cy="582350"/>
            </a:xfrm>
          </p:grpSpPr>
          <p:sp>
            <p:nvSpPr>
              <p:cNvPr id="1161" name="Google Shape;1161;p7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7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7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7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7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7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7" name="Google Shape;1167;p71"/>
            <p:cNvGrpSpPr/>
            <p:nvPr/>
          </p:nvGrpSpPr>
          <p:grpSpPr>
            <a:xfrm>
              <a:off x="8274238" y="3720600"/>
              <a:ext cx="292025" cy="292575"/>
              <a:chOff x="7353050" y="316275"/>
              <a:chExt cx="292025" cy="292575"/>
            </a:xfrm>
          </p:grpSpPr>
          <p:sp>
            <p:nvSpPr>
              <p:cNvPr id="1168" name="Google Shape;1168;p7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7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7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7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2" name="Google Shape;1172;p71"/>
            <p:cNvGrpSpPr/>
            <p:nvPr/>
          </p:nvGrpSpPr>
          <p:grpSpPr>
            <a:xfrm>
              <a:off x="8332763" y="3212475"/>
              <a:ext cx="175000" cy="175000"/>
              <a:chOff x="8792300" y="321275"/>
              <a:chExt cx="175000" cy="175000"/>
            </a:xfrm>
          </p:grpSpPr>
          <p:sp>
            <p:nvSpPr>
              <p:cNvPr id="1173" name="Google Shape;1173;p7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7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7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7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77" name="Google Shape;1177;p71"/>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178" name="Google Shape;1178;p71"/>
            <p:cNvGrpSpPr/>
            <p:nvPr/>
          </p:nvGrpSpPr>
          <p:grpSpPr>
            <a:xfrm rot="10800000">
              <a:off x="432850" y="291788"/>
              <a:ext cx="581800" cy="582350"/>
              <a:chOff x="8064275" y="887850"/>
              <a:chExt cx="581800" cy="582350"/>
            </a:xfrm>
          </p:grpSpPr>
          <p:sp>
            <p:nvSpPr>
              <p:cNvPr id="1179" name="Google Shape;1179;p7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7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7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7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7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7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5" name="Google Shape;1185;p71"/>
            <p:cNvGrpSpPr/>
            <p:nvPr/>
          </p:nvGrpSpPr>
          <p:grpSpPr>
            <a:xfrm rot="10800000">
              <a:off x="577738" y="1153138"/>
              <a:ext cx="292025" cy="292575"/>
              <a:chOff x="7353050" y="316275"/>
              <a:chExt cx="292025" cy="292575"/>
            </a:xfrm>
          </p:grpSpPr>
          <p:sp>
            <p:nvSpPr>
              <p:cNvPr id="1186" name="Google Shape;1186;p7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7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7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7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0" name="Google Shape;1190;p71"/>
            <p:cNvGrpSpPr/>
            <p:nvPr/>
          </p:nvGrpSpPr>
          <p:grpSpPr>
            <a:xfrm rot="10800000">
              <a:off x="636238" y="1778838"/>
              <a:ext cx="175000" cy="175000"/>
              <a:chOff x="8792300" y="321275"/>
              <a:chExt cx="175000" cy="175000"/>
            </a:xfrm>
          </p:grpSpPr>
          <p:sp>
            <p:nvSpPr>
              <p:cNvPr id="1191" name="Google Shape;1191;p7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7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7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7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5" name="Google Shape;1195;p71"/>
            <p:cNvGrpSpPr/>
            <p:nvPr/>
          </p:nvGrpSpPr>
          <p:grpSpPr>
            <a:xfrm>
              <a:off x="432850" y="2003163"/>
              <a:ext cx="175013" cy="27000"/>
              <a:chOff x="5662375" y="212375"/>
              <a:chExt cx="175013" cy="27000"/>
            </a:xfrm>
          </p:grpSpPr>
          <p:sp>
            <p:nvSpPr>
              <p:cNvPr id="1196" name="Google Shape;1196;p7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7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7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9" name="Google Shape;1199;p71"/>
            <p:cNvGrpSpPr/>
            <p:nvPr/>
          </p:nvGrpSpPr>
          <p:grpSpPr>
            <a:xfrm>
              <a:off x="788100" y="208488"/>
              <a:ext cx="175013" cy="27000"/>
              <a:chOff x="5662375" y="212375"/>
              <a:chExt cx="175013" cy="27000"/>
            </a:xfrm>
          </p:grpSpPr>
          <p:sp>
            <p:nvSpPr>
              <p:cNvPr id="1200" name="Google Shape;1200;p7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7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7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3" name="Google Shape;1203;p71"/>
            <p:cNvGrpSpPr/>
            <p:nvPr/>
          </p:nvGrpSpPr>
          <p:grpSpPr>
            <a:xfrm>
              <a:off x="8129350" y="4988725"/>
              <a:ext cx="175013" cy="27000"/>
              <a:chOff x="5662375" y="212375"/>
              <a:chExt cx="175013" cy="27000"/>
            </a:xfrm>
          </p:grpSpPr>
          <p:sp>
            <p:nvSpPr>
              <p:cNvPr id="1204" name="Google Shape;1204;p7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7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7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7" name="Google Shape;1207;p71"/>
            <p:cNvGrpSpPr/>
            <p:nvPr/>
          </p:nvGrpSpPr>
          <p:grpSpPr>
            <a:xfrm>
              <a:off x="8497550" y="3429425"/>
              <a:ext cx="175013" cy="27000"/>
              <a:chOff x="5662375" y="212375"/>
              <a:chExt cx="175013" cy="27000"/>
            </a:xfrm>
          </p:grpSpPr>
          <p:sp>
            <p:nvSpPr>
              <p:cNvPr id="1208" name="Google Shape;1208;p7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7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7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11" name="Google Shape;1211;p71"/>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212" name="Google Shape;1212;p71"/>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213" name="Google Shape;1213;p71"/>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71"/>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71"/>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71"/>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7" name="Shape 1217"/>
        <p:cNvGrpSpPr/>
        <p:nvPr/>
      </p:nvGrpSpPr>
      <p:grpSpPr>
        <a:xfrm>
          <a:off x="0" y="0"/>
          <a:ext cx="0" cy="0"/>
          <a:chOff x="0" y="0"/>
          <a:chExt cx="0" cy="0"/>
        </a:xfrm>
      </p:grpSpPr>
      <p:sp>
        <p:nvSpPr>
          <p:cNvPr id="1218" name="Google Shape;1218;p72"/>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600"/>
              <a:buFont typeface="Barlow Semi Condensed"/>
              <a:buNone/>
              <a:defRPr b="0" i="0" sz="1600" u="none" cap="none" strike="noStrike">
                <a:solidFill>
                  <a:schemeClr val="dk2"/>
                </a:solidFill>
                <a:latin typeface="Barlow Semi Condensed"/>
                <a:ea typeface="Barlow Semi Condensed"/>
                <a:cs typeface="Barlow Semi Condensed"/>
                <a:sym typeface="Barlow Semi Condensed"/>
              </a:defRPr>
            </a:lvl1pPr>
          </a:lstStyle>
          <a:p/>
        </p:txBody>
      </p:sp>
      <p:sp>
        <p:nvSpPr>
          <p:cNvPr id="1219" name="Google Shape;1219;p72"/>
          <p:cNvSpPr txBox="1"/>
          <p:nvPr>
            <p:ph type="title"/>
          </p:nvPr>
        </p:nvSpPr>
        <p:spPr>
          <a:xfrm>
            <a:off x="2100600" y="347472"/>
            <a:ext cx="4947000" cy="58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1220" name="Google Shape;1220;p72"/>
          <p:cNvCxnSpPr/>
          <p:nvPr/>
        </p:nvCxnSpPr>
        <p:spPr>
          <a:xfrm>
            <a:off x="590450" y="4340600"/>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1221" name="Google Shape;1221;p72"/>
          <p:cNvCxnSpPr/>
          <p:nvPr/>
        </p:nvCxnSpPr>
        <p:spPr>
          <a:xfrm flipH="1" rot="10800000">
            <a:off x="7975" y="4332600"/>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1222" name="Google Shape;1222;p72"/>
          <p:cNvGrpSpPr/>
          <p:nvPr/>
        </p:nvGrpSpPr>
        <p:grpSpPr>
          <a:xfrm flipH="1">
            <a:off x="431725" y="4183775"/>
            <a:ext cx="292025" cy="292575"/>
            <a:chOff x="7353050" y="316275"/>
            <a:chExt cx="292025" cy="292575"/>
          </a:xfrm>
        </p:grpSpPr>
        <p:sp>
          <p:nvSpPr>
            <p:cNvPr id="1223" name="Google Shape;1223;p7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7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7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7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7" name="Google Shape;1227;p72"/>
          <p:cNvGrpSpPr/>
          <p:nvPr/>
        </p:nvGrpSpPr>
        <p:grpSpPr>
          <a:xfrm>
            <a:off x="1646714" y="4616575"/>
            <a:ext cx="293111" cy="293388"/>
            <a:chOff x="3164039" y="430875"/>
            <a:chExt cx="293111" cy="293388"/>
          </a:xfrm>
        </p:grpSpPr>
        <p:sp>
          <p:nvSpPr>
            <p:cNvPr id="1228" name="Google Shape;1228;p7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7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7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7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7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7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34" name="Google Shape;1234;p72"/>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235" name="Google Shape;1235;p72"/>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236" name="Google Shape;1236;p72"/>
          <p:cNvGrpSpPr/>
          <p:nvPr/>
        </p:nvGrpSpPr>
        <p:grpSpPr>
          <a:xfrm>
            <a:off x="8064275" y="526925"/>
            <a:ext cx="581800" cy="582350"/>
            <a:chOff x="8064275" y="887850"/>
            <a:chExt cx="581800" cy="582350"/>
          </a:xfrm>
        </p:grpSpPr>
        <p:sp>
          <p:nvSpPr>
            <p:cNvPr id="1237" name="Google Shape;1237;p7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7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7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7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7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7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3" name="Google Shape;1243;p72"/>
          <p:cNvGrpSpPr/>
          <p:nvPr/>
        </p:nvGrpSpPr>
        <p:grpSpPr>
          <a:xfrm>
            <a:off x="7033875" y="170875"/>
            <a:ext cx="292025" cy="292575"/>
            <a:chOff x="7353050" y="316275"/>
            <a:chExt cx="292025" cy="292575"/>
          </a:xfrm>
        </p:grpSpPr>
        <p:sp>
          <p:nvSpPr>
            <p:cNvPr id="1244" name="Google Shape;1244;p7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7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7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7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8" name="Google Shape;1248;p72"/>
          <p:cNvGrpSpPr/>
          <p:nvPr/>
        </p:nvGrpSpPr>
        <p:grpSpPr>
          <a:xfrm>
            <a:off x="8757950" y="229650"/>
            <a:ext cx="175000" cy="175000"/>
            <a:chOff x="8792300" y="321275"/>
            <a:chExt cx="175000" cy="175000"/>
          </a:xfrm>
        </p:grpSpPr>
        <p:sp>
          <p:nvSpPr>
            <p:cNvPr id="1249" name="Google Shape;1249;p7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7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7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7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3" name="Google Shape;1253;p72"/>
          <p:cNvGrpSpPr/>
          <p:nvPr/>
        </p:nvGrpSpPr>
        <p:grpSpPr>
          <a:xfrm>
            <a:off x="8490050" y="170875"/>
            <a:ext cx="175013" cy="27000"/>
            <a:chOff x="5662375" y="212375"/>
            <a:chExt cx="175013" cy="27000"/>
          </a:xfrm>
        </p:grpSpPr>
        <p:sp>
          <p:nvSpPr>
            <p:cNvPr id="1254" name="Google Shape;1254;p7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7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7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7" name="Google Shape;1257;p72"/>
          <p:cNvGrpSpPr/>
          <p:nvPr/>
        </p:nvGrpSpPr>
        <p:grpSpPr>
          <a:xfrm>
            <a:off x="7916350" y="1124600"/>
            <a:ext cx="175013" cy="27000"/>
            <a:chOff x="5662375" y="212375"/>
            <a:chExt cx="175013" cy="27000"/>
          </a:xfrm>
        </p:grpSpPr>
        <p:sp>
          <p:nvSpPr>
            <p:cNvPr id="1258" name="Google Shape;1258;p7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7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7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1261" name="Shape 1261"/>
        <p:cNvGrpSpPr/>
        <p:nvPr/>
      </p:nvGrpSpPr>
      <p:grpSpPr>
        <a:xfrm>
          <a:off x="0" y="0"/>
          <a:ext cx="0" cy="0"/>
          <a:chOff x="0" y="0"/>
          <a:chExt cx="0" cy="0"/>
        </a:xfrm>
      </p:grpSpPr>
      <p:sp>
        <p:nvSpPr>
          <p:cNvPr id="1262" name="Google Shape;1262;p73"/>
          <p:cNvSpPr txBox="1"/>
          <p:nvPr>
            <p:ph type="title"/>
          </p:nvPr>
        </p:nvSpPr>
        <p:spPr>
          <a:xfrm>
            <a:off x="2105425" y="384048"/>
            <a:ext cx="4937700" cy="107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4800"/>
            </a:lvl1pPr>
            <a:lvl2pPr lvl="1" algn="l">
              <a:lnSpc>
                <a:spcPct val="100000"/>
              </a:lnSpc>
              <a:spcBef>
                <a:spcPts val="0"/>
              </a:spcBef>
              <a:spcAft>
                <a:spcPts val="0"/>
              </a:spcAft>
              <a:buSzPts val="2800"/>
              <a:buNone/>
              <a:defRPr sz="4800"/>
            </a:lvl2pPr>
            <a:lvl3pPr lvl="2" algn="l">
              <a:lnSpc>
                <a:spcPct val="100000"/>
              </a:lnSpc>
              <a:spcBef>
                <a:spcPts val="0"/>
              </a:spcBef>
              <a:spcAft>
                <a:spcPts val="0"/>
              </a:spcAft>
              <a:buSzPts val="2800"/>
              <a:buNone/>
              <a:defRPr sz="4800"/>
            </a:lvl3pPr>
            <a:lvl4pPr lvl="3" algn="l">
              <a:lnSpc>
                <a:spcPct val="100000"/>
              </a:lnSpc>
              <a:spcBef>
                <a:spcPts val="0"/>
              </a:spcBef>
              <a:spcAft>
                <a:spcPts val="0"/>
              </a:spcAft>
              <a:buSzPts val="2800"/>
              <a:buNone/>
              <a:defRPr sz="4800"/>
            </a:lvl4pPr>
            <a:lvl5pPr lvl="4" algn="l">
              <a:lnSpc>
                <a:spcPct val="100000"/>
              </a:lnSpc>
              <a:spcBef>
                <a:spcPts val="0"/>
              </a:spcBef>
              <a:spcAft>
                <a:spcPts val="0"/>
              </a:spcAft>
              <a:buSzPts val="2800"/>
              <a:buNone/>
              <a:defRPr sz="4800"/>
            </a:lvl5pPr>
            <a:lvl6pPr lvl="5" algn="l">
              <a:lnSpc>
                <a:spcPct val="100000"/>
              </a:lnSpc>
              <a:spcBef>
                <a:spcPts val="0"/>
              </a:spcBef>
              <a:spcAft>
                <a:spcPts val="0"/>
              </a:spcAft>
              <a:buSzPts val="2800"/>
              <a:buNone/>
              <a:defRPr sz="4800"/>
            </a:lvl6pPr>
            <a:lvl7pPr lvl="6" algn="l">
              <a:lnSpc>
                <a:spcPct val="100000"/>
              </a:lnSpc>
              <a:spcBef>
                <a:spcPts val="0"/>
              </a:spcBef>
              <a:spcAft>
                <a:spcPts val="0"/>
              </a:spcAft>
              <a:buSzPts val="2800"/>
              <a:buNone/>
              <a:defRPr sz="4800"/>
            </a:lvl7pPr>
            <a:lvl8pPr lvl="7" algn="l">
              <a:lnSpc>
                <a:spcPct val="100000"/>
              </a:lnSpc>
              <a:spcBef>
                <a:spcPts val="0"/>
              </a:spcBef>
              <a:spcAft>
                <a:spcPts val="0"/>
              </a:spcAft>
              <a:buSzPts val="2800"/>
              <a:buNone/>
              <a:defRPr sz="4800"/>
            </a:lvl8pPr>
            <a:lvl9pPr lvl="8" algn="l">
              <a:lnSpc>
                <a:spcPct val="100000"/>
              </a:lnSpc>
              <a:spcBef>
                <a:spcPts val="0"/>
              </a:spcBef>
              <a:spcAft>
                <a:spcPts val="0"/>
              </a:spcAft>
              <a:buSzPts val="2800"/>
              <a:buNone/>
              <a:defRPr sz="4800"/>
            </a:lvl9pPr>
          </a:lstStyle>
          <a:p/>
        </p:txBody>
      </p:sp>
      <p:sp>
        <p:nvSpPr>
          <p:cNvPr id="1263" name="Google Shape;1263;p73"/>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9pPr>
          </a:lstStyle>
          <a:p/>
        </p:txBody>
      </p:sp>
      <p:sp>
        <p:nvSpPr>
          <p:cNvPr id="1264" name="Google Shape;1264;p73"/>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0" i="0" lang="en" sz="1100" u="none" cap="none" strike="noStrike">
                <a:solidFill>
                  <a:schemeClr val="accent1"/>
                </a:solidFill>
                <a:latin typeface="Barlow Semi Condensed Medium"/>
                <a:ea typeface="Barlow Semi Condensed Medium"/>
                <a:cs typeface="Barlow Semi Condensed Medium"/>
                <a:sym typeface="Barlow Semi Condensed Medium"/>
              </a:rPr>
              <a:t>CREDITS:</a:t>
            </a:r>
            <a:r>
              <a:rPr b="0" i="0" lang="en" sz="1100" u="none" cap="none" strike="noStrike">
                <a:solidFill>
                  <a:schemeClr val="dk2"/>
                </a:solidFill>
                <a:latin typeface="Barlow Semi Condensed"/>
                <a:ea typeface="Barlow Semi Condensed"/>
                <a:cs typeface="Barlow Semi Condensed"/>
                <a:sym typeface="Barlow Semi Condensed"/>
              </a:rPr>
              <a:t> This presentation template was created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b="0" i="0" lang="en" sz="1100" u="none" cap="none" strike="noStrike">
                <a:solidFill>
                  <a:schemeClr val="dk2"/>
                </a:solidFill>
                <a:latin typeface="Barlow Semi Condensed"/>
                <a:ea typeface="Barlow Semi Condensed"/>
                <a:cs typeface="Barlow Semi Condensed"/>
                <a:sym typeface="Barlow Semi Condensed"/>
              </a:rPr>
              <a:t>, including icons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b="0" i="0" lang="en" sz="1100" u="none" cap="none" strike="noStrike">
                <a:solidFill>
                  <a:schemeClr val="dk2"/>
                </a:solidFill>
                <a:latin typeface="Barlow Semi Condensed"/>
                <a:ea typeface="Barlow Semi Condensed"/>
                <a:cs typeface="Barlow Semi Condensed"/>
                <a:sym typeface="Barlow Semi Condensed"/>
              </a:rPr>
              <a:t>, infographics &amp; images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b="0" i="0" lang="en" sz="1100" u="none" cap="none" strike="noStrike">
                <a:solidFill>
                  <a:schemeClr val="dk2"/>
                </a:solidFill>
                <a:latin typeface="Barlow Semi Condensed"/>
                <a:ea typeface="Barlow Semi Condensed"/>
                <a:cs typeface="Barlow Semi Condensed"/>
                <a:sym typeface="Barlow Semi Condensed"/>
              </a:rPr>
              <a:t> and illustrations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b="0" i="0" sz="1400" u="none" cap="none" strike="noStrike">
              <a:solidFill>
                <a:schemeClr val="dk2"/>
              </a:solidFill>
              <a:latin typeface="Barlow Semi Condensed Medium"/>
              <a:ea typeface="Barlow Semi Condensed Medium"/>
              <a:cs typeface="Barlow Semi Condensed Medium"/>
              <a:sym typeface="Barlow Semi Condensed Medium"/>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Barlow Semi Condensed"/>
              <a:ea typeface="Barlow Semi Condensed"/>
              <a:cs typeface="Barlow Semi Condensed"/>
              <a:sym typeface="Barlow Semi Condensed"/>
            </a:endParaRPr>
          </a:p>
        </p:txBody>
      </p:sp>
      <p:cxnSp>
        <p:nvCxnSpPr>
          <p:cNvPr id="1265" name="Google Shape;1265;p73"/>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266" name="Google Shape;1266;p73"/>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267" name="Google Shape;1267;p73"/>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268" name="Google Shape;1268;p73"/>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269" name="Google Shape;1269;p73"/>
          <p:cNvGrpSpPr/>
          <p:nvPr/>
        </p:nvGrpSpPr>
        <p:grpSpPr>
          <a:xfrm flipH="1" rot="5400000">
            <a:off x="7407333" y="1284925"/>
            <a:ext cx="581800" cy="582350"/>
            <a:chOff x="8064275" y="887850"/>
            <a:chExt cx="581800" cy="582350"/>
          </a:xfrm>
        </p:grpSpPr>
        <p:sp>
          <p:nvSpPr>
            <p:cNvPr id="1270" name="Google Shape;1270;p7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7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7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7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7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7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6" name="Google Shape;1276;p73"/>
          <p:cNvGrpSpPr/>
          <p:nvPr/>
        </p:nvGrpSpPr>
        <p:grpSpPr>
          <a:xfrm flipH="1" rot="5400000">
            <a:off x="7869720" y="2754200"/>
            <a:ext cx="292025" cy="292575"/>
            <a:chOff x="7353050" y="316275"/>
            <a:chExt cx="292025" cy="292575"/>
          </a:xfrm>
        </p:grpSpPr>
        <p:sp>
          <p:nvSpPr>
            <p:cNvPr id="1277" name="Google Shape;1277;p7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7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7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7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1" name="Google Shape;1281;p73"/>
          <p:cNvGrpSpPr/>
          <p:nvPr/>
        </p:nvGrpSpPr>
        <p:grpSpPr>
          <a:xfrm flipH="1" rot="5400000">
            <a:off x="8012458" y="178175"/>
            <a:ext cx="175000" cy="175000"/>
            <a:chOff x="8792300" y="321275"/>
            <a:chExt cx="175000" cy="175000"/>
          </a:xfrm>
        </p:grpSpPr>
        <p:sp>
          <p:nvSpPr>
            <p:cNvPr id="1282" name="Google Shape;1282;p7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7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7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7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6" name="Google Shape;1286;p73"/>
          <p:cNvGrpSpPr/>
          <p:nvPr/>
        </p:nvGrpSpPr>
        <p:grpSpPr>
          <a:xfrm rot="5400000">
            <a:off x="7551683" y="3879926"/>
            <a:ext cx="293111" cy="293388"/>
            <a:chOff x="3164039" y="430875"/>
            <a:chExt cx="293111" cy="293388"/>
          </a:xfrm>
        </p:grpSpPr>
        <p:sp>
          <p:nvSpPr>
            <p:cNvPr id="1287" name="Google Shape;1287;p7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7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7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7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7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7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3" name="Google Shape;1293;p73"/>
          <p:cNvGrpSpPr/>
          <p:nvPr/>
        </p:nvGrpSpPr>
        <p:grpSpPr>
          <a:xfrm flipH="1" rot="5400000">
            <a:off x="8259052" y="323144"/>
            <a:ext cx="175013" cy="27000"/>
            <a:chOff x="5662375" y="212375"/>
            <a:chExt cx="175013" cy="27000"/>
          </a:xfrm>
        </p:grpSpPr>
        <p:sp>
          <p:nvSpPr>
            <p:cNvPr id="1294" name="Google Shape;1294;p7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7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7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97" name="Google Shape;1297;p73"/>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298" name="Google Shape;1298;p73"/>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299" name="Google Shape;1299;p73"/>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300" name="Google Shape;1300;p73"/>
          <p:cNvGrpSpPr/>
          <p:nvPr/>
        </p:nvGrpSpPr>
        <p:grpSpPr>
          <a:xfrm rot="5400000">
            <a:off x="621475" y="4062025"/>
            <a:ext cx="581800" cy="582350"/>
            <a:chOff x="8064275" y="887850"/>
            <a:chExt cx="581800" cy="582350"/>
          </a:xfrm>
        </p:grpSpPr>
        <p:sp>
          <p:nvSpPr>
            <p:cNvPr id="1301" name="Google Shape;1301;p7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7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7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7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7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7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7" name="Google Shape;1307;p73"/>
          <p:cNvGrpSpPr/>
          <p:nvPr/>
        </p:nvGrpSpPr>
        <p:grpSpPr>
          <a:xfrm rot="5400000">
            <a:off x="1482825" y="3350800"/>
            <a:ext cx="292025" cy="292575"/>
            <a:chOff x="7353050" y="316275"/>
            <a:chExt cx="292025" cy="292575"/>
          </a:xfrm>
        </p:grpSpPr>
        <p:sp>
          <p:nvSpPr>
            <p:cNvPr id="1308" name="Google Shape;1308;p7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7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7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7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2" name="Google Shape;1312;p73"/>
          <p:cNvGrpSpPr/>
          <p:nvPr/>
        </p:nvGrpSpPr>
        <p:grpSpPr>
          <a:xfrm rot="5400000">
            <a:off x="1595125" y="4790325"/>
            <a:ext cx="175000" cy="175000"/>
            <a:chOff x="8792300" y="321275"/>
            <a:chExt cx="175000" cy="175000"/>
          </a:xfrm>
        </p:grpSpPr>
        <p:sp>
          <p:nvSpPr>
            <p:cNvPr id="1313" name="Google Shape;1313;p7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7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7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7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7" name="Google Shape;1317;p73"/>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73"/>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73"/>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73"/>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73"/>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73"/>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3" name="Google Shape;1323;p73"/>
          <p:cNvGrpSpPr/>
          <p:nvPr/>
        </p:nvGrpSpPr>
        <p:grpSpPr>
          <a:xfrm rot="5400000">
            <a:off x="1701119" y="1515381"/>
            <a:ext cx="175013" cy="27000"/>
            <a:chOff x="5662375" y="212375"/>
            <a:chExt cx="175013" cy="27000"/>
          </a:xfrm>
        </p:grpSpPr>
        <p:sp>
          <p:nvSpPr>
            <p:cNvPr id="1324" name="Google Shape;1324;p7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7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7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7" name="Google Shape;1327;p73"/>
          <p:cNvGrpSpPr/>
          <p:nvPr/>
        </p:nvGrpSpPr>
        <p:grpSpPr>
          <a:xfrm rot="5400000">
            <a:off x="1819519" y="4562081"/>
            <a:ext cx="175013" cy="27000"/>
            <a:chOff x="5662375" y="212375"/>
            <a:chExt cx="175013" cy="27000"/>
          </a:xfrm>
        </p:grpSpPr>
        <p:sp>
          <p:nvSpPr>
            <p:cNvPr id="1328" name="Google Shape;1328;p7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7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7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1" name="Google Shape;1331;p73"/>
          <p:cNvGrpSpPr/>
          <p:nvPr/>
        </p:nvGrpSpPr>
        <p:grpSpPr>
          <a:xfrm rot="5400000">
            <a:off x="408594" y="4140781"/>
            <a:ext cx="175013" cy="27000"/>
            <a:chOff x="5662375" y="212375"/>
            <a:chExt cx="175013" cy="27000"/>
          </a:xfrm>
        </p:grpSpPr>
        <p:sp>
          <p:nvSpPr>
            <p:cNvPr id="1332" name="Google Shape;1332;p7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7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7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335" name="Shape 1335"/>
        <p:cNvGrpSpPr/>
        <p:nvPr/>
      </p:nvGrpSpPr>
      <p:grpSpPr>
        <a:xfrm>
          <a:off x="0" y="0"/>
          <a:ext cx="0" cy="0"/>
          <a:chOff x="0" y="0"/>
          <a:chExt cx="0" cy="0"/>
        </a:xfrm>
      </p:grpSpPr>
      <p:sp>
        <p:nvSpPr>
          <p:cNvPr id="1336" name="Google Shape;1336;p74"/>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37" name="Google Shape;1337;p74"/>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38" name="Google Shape;1338;p74"/>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339" name="Google Shape;1339;p74"/>
          <p:cNvGrpSpPr/>
          <p:nvPr/>
        </p:nvGrpSpPr>
        <p:grpSpPr>
          <a:xfrm>
            <a:off x="432850" y="0"/>
            <a:ext cx="8278300" cy="5165700"/>
            <a:chOff x="432850" y="0"/>
            <a:chExt cx="8278300" cy="5165700"/>
          </a:xfrm>
        </p:grpSpPr>
        <p:cxnSp>
          <p:nvCxnSpPr>
            <p:cNvPr id="1340" name="Google Shape;1340;p74"/>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341" name="Google Shape;1341;p74"/>
            <p:cNvGrpSpPr/>
            <p:nvPr/>
          </p:nvGrpSpPr>
          <p:grpSpPr>
            <a:xfrm>
              <a:off x="8129350" y="4292175"/>
              <a:ext cx="581800" cy="582350"/>
              <a:chOff x="8064275" y="887850"/>
              <a:chExt cx="581800" cy="582350"/>
            </a:xfrm>
          </p:grpSpPr>
          <p:sp>
            <p:nvSpPr>
              <p:cNvPr id="1342" name="Google Shape;1342;p7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7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7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7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7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7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8" name="Google Shape;1348;p74"/>
            <p:cNvGrpSpPr/>
            <p:nvPr/>
          </p:nvGrpSpPr>
          <p:grpSpPr>
            <a:xfrm>
              <a:off x="8274238" y="3720600"/>
              <a:ext cx="292025" cy="292575"/>
              <a:chOff x="7353050" y="316275"/>
              <a:chExt cx="292025" cy="292575"/>
            </a:xfrm>
          </p:grpSpPr>
          <p:sp>
            <p:nvSpPr>
              <p:cNvPr id="1349" name="Google Shape;1349;p7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7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7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7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3" name="Google Shape;1353;p74"/>
            <p:cNvGrpSpPr/>
            <p:nvPr/>
          </p:nvGrpSpPr>
          <p:grpSpPr>
            <a:xfrm>
              <a:off x="8332763" y="3212475"/>
              <a:ext cx="175000" cy="175000"/>
              <a:chOff x="8792300" y="321275"/>
              <a:chExt cx="175000" cy="175000"/>
            </a:xfrm>
          </p:grpSpPr>
          <p:sp>
            <p:nvSpPr>
              <p:cNvPr id="1354" name="Google Shape;1354;p7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7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7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7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58" name="Google Shape;1358;p74"/>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359" name="Google Shape;1359;p74"/>
            <p:cNvGrpSpPr/>
            <p:nvPr/>
          </p:nvGrpSpPr>
          <p:grpSpPr>
            <a:xfrm rot="10800000">
              <a:off x="432850" y="291788"/>
              <a:ext cx="581800" cy="582350"/>
              <a:chOff x="8064275" y="887850"/>
              <a:chExt cx="581800" cy="582350"/>
            </a:xfrm>
          </p:grpSpPr>
          <p:sp>
            <p:nvSpPr>
              <p:cNvPr id="1360" name="Google Shape;1360;p7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7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7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7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7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7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6" name="Google Shape;1366;p74"/>
            <p:cNvGrpSpPr/>
            <p:nvPr/>
          </p:nvGrpSpPr>
          <p:grpSpPr>
            <a:xfrm rot="10800000">
              <a:off x="577738" y="1153138"/>
              <a:ext cx="292025" cy="292575"/>
              <a:chOff x="7353050" y="316275"/>
              <a:chExt cx="292025" cy="292575"/>
            </a:xfrm>
          </p:grpSpPr>
          <p:sp>
            <p:nvSpPr>
              <p:cNvPr id="1367" name="Google Shape;1367;p7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7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7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7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1" name="Google Shape;1371;p74"/>
            <p:cNvGrpSpPr/>
            <p:nvPr/>
          </p:nvGrpSpPr>
          <p:grpSpPr>
            <a:xfrm rot="10800000">
              <a:off x="636238" y="1778838"/>
              <a:ext cx="175000" cy="175000"/>
              <a:chOff x="8792300" y="321275"/>
              <a:chExt cx="175000" cy="175000"/>
            </a:xfrm>
          </p:grpSpPr>
          <p:sp>
            <p:nvSpPr>
              <p:cNvPr id="1372" name="Google Shape;1372;p7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7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7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7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6" name="Google Shape;1376;p74"/>
            <p:cNvGrpSpPr/>
            <p:nvPr/>
          </p:nvGrpSpPr>
          <p:grpSpPr>
            <a:xfrm>
              <a:off x="432850" y="2003163"/>
              <a:ext cx="175013" cy="27000"/>
              <a:chOff x="5662375" y="212375"/>
              <a:chExt cx="175013" cy="27000"/>
            </a:xfrm>
          </p:grpSpPr>
          <p:sp>
            <p:nvSpPr>
              <p:cNvPr id="1377" name="Google Shape;1377;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0" name="Google Shape;1380;p74"/>
            <p:cNvGrpSpPr/>
            <p:nvPr/>
          </p:nvGrpSpPr>
          <p:grpSpPr>
            <a:xfrm>
              <a:off x="788100" y="208488"/>
              <a:ext cx="175013" cy="27000"/>
              <a:chOff x="5662375" y="212375"/>
              <a:chExt cx="175013" cy="27000"/>
            </a:xfrm>
          </p:grpSpPr>
          <p:sp>
            <p:nvSpPr>
              <p:cNvPr id="1381" name="Google Shape;1381;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4" name="Google Shape;1384;p74"/>
            <p:cNvGrpSpPr/>
            <p:nvPr/>
          </p:nvGrpSpPr>
          <p:grpSpPr>
            <a:xfrm>
              <a:off x="8129350" y="4988725"/>
              <a:ext cx="175013" cy="27000"/>
              <a:chOff x="5662375" y="212375"/>
              <a:chExt cx="175013" cy="27000"/>
            </a:xfrm>
          </p:grpSpPr>
          <p:sp>
            <p:nvSpPr>
              <p:cNvPr id="1385" name="Google Shape;1385;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8" name="Google Shape;1388;p74"/>
            <p:cNvGrpSpPr/>
            <p:nvPr/>
          </p:nvGrpSpPr>
          <p:grpSpPr>
            <a:xfrm>
              <a:off x="8497550" y="3429425"/>
              <a:ext cx="175013" cy="27000"/>
              <a:chOff x="5662375" y="212375"/>
              <a:chExt cx="175013" cy="27000"/>
            </a:xfrm>
          </p:grpSpPr>
          <p:sp>
            <p:nvSpPr>
              <p:cNvPr id="1389" name="Google Shape;1389;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92" name="Google Shape;1392;p74"/>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393" name="Google Shape;1393;p74"/>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394" name="Google Shape;1394;p7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7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7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7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98" name="Shape 1398"/>
        <p:cNvGrpSpPr/>
        <p:nvPr/>
      </p:nvGrpSpPr>
      <p:grpSpPr>
        <a:xfrm>
          <a:off x="0" y="0"/>
          <a:ext cx="0" cy="0"/>
          <a:chOff x="0" y="0"/>
          <a:chExt cx="0" cy="0"/>
        </a:xfrm>
      </p:grpSpPr>
      <p:sp>
        <p:nvSpPr>
          <p:cNvPr id="1399" name="Google Shape;1399;p77"/>
          <p:cNvSpPr txBox="1"/>
          <p:nvPr>
            <p:ph type="title"/>
          </p:nvPr>
        </p:nvSpPr>
        <p:spPr>
          <a:xfrm>
            <a:off x="896112" y="2039112"/>
            <a:ext cx="3566100" cy="136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00" name="Google Shape;1400;p77"/>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9pPr>
          </a:lstStyle>
          <a:p/>
        </p:txBody>
      </p:sp>
      <p:cxnSp>
        <p:nvCxnSpPr>
          <p:cNvPr id="1401" name="Google Shape;1401;p77"/>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402" name="Google Shape;1402;p77"/>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403" name="Google Shape;1403;p77"/>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404" name="Google Shape;1404;p77"/>
          <p:cNvGrpSpPr/>
          <p:nvPr/>
        </p:nvGrpSpPr>
        <p:grpSpPr>
          <a:xfrm flipH="1">
            <a:off x="499400" y="959675"/>
            <a:ext cx="581800" cy="582350"/>
            <a:chOff x="8064275" y="887850"/>
            <a:chExt cx="581800" cy="582350"/>
          </a:xfrm>
        </p:grpSpPr>
        <p:sp>
          <p:nvSpPr>
            <p:cNvPr id="1405" name="Google Shape;1405;p7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7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7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7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7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7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1" name="Google Shape;1411;p77"/>
          <p:cNvGrpSpPr/>
          <p:nvPr/>
        </p:nvGrpSpPr>
        <p:grpSpPr>
          <a:xfrm flipH="1">
            <a:off x="1500400" y="388100"/>
            <a:ext cx="292025" cy="292575"/>
            <a:chOff x="7353050" y="316275"/>
            <a:chExt cx="292025" cy="292575"/>
          </a:xfrm>
        </p:grpSpPr>
        <p:sp>
          <p:nvSpPr>
            <p:cNvPr id="1412" name="Google Shape;1412;p7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7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7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7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6" name="Google Shape;1416;p7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7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7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7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7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7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2" name="Google Shape;1422;p77"/>
          <p:cNvGrpSpPr/>
          <p:nvPr/>
        </p:nvGrpSpPr>
        <p:grpSpPr>
          <a:xfrm flipH="1">
            <a:off x="3527112" y="361100"/>
            <a:ext cx="175013" cy="27000"/>
            <a:chOff x="5662375" y="212375"/>
            <a:chExt cx="175013" cy="27000"/>
          </a:xfrm>
        </p:grpSpPr>
        <p:sp>
          <p:nvSpPr>
            <p:cNvPr id="1423" name="Google Shape;1423;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6" name="Google Shape;1426;p77"/>
          <p:cNvGrpSpPr/>
          <p:nvPr/>
        </p:nvGrpSpPr>
        <p:grpSpPr>
          <a:xfrm flipH="1">
            <a:off x="480412" y="242700"/>
            <a:ext cx="175013" cy="27000"/>
            <a:chOff x="5662375" y="212375"/>
            <a:chExt cx="175013" cy="27000"/>
          </a:xfrm>
        </p:grpSpPr>
        <p:sp>
          <p:nvSpPr>
            <p:cNvPr id="1427" name="Google Shape;1427;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0" name="Google Shape;1430;p77"/>
          <p:cNvGrpSpPr/>
          <p:nvPr/>
        </p:nvGrpSpPr>
        <p:grpSpPr>
          <a:xfrm flipH="1">
            <a:off x="901712" y="1653625"/>
            <a:ext cx="175013" cy="27000"/>
            <a:chOff x="5662375" y="212375"/>
            <a:chExt cx="175013" cy="27000"/>
          </a:xfrm>
        </p:grpSpPr>
        <p:sp>
          <p:nvSpPr>
            <p:cNvPr id="1431" name="Google Shape;1431;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34" name="Google Shape;1434;p77"/>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435" name="Google Shape;1435;p77"/>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436" name="Google Shape;1436;p77"/>
          <p:cNvGrpSpPr/>
          <p:nvPr/>
        </p:nvGrpSpPr>
        <p:grpSpPr>
          <a:xfrm rot="10800000">
            <a:off x="499400" y="3940925"/>
            <a:ext cx="581800" cy="582350"/>
            <a:chOff x="8064275" y="887850"/>
            <a:chExt cx="581800" cy="582350"/>
          </a:xfrm>
        </p:grpSpPr>
        <p:sp>
          <p:nvSpPr>
            <p:cNvPr id="1437" name="Google Shape;1437;p7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7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7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7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7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7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3" name="Google Shape;1443;p77"/>
          <p:cNvGrpSpPr/>
          <p:nvPr/>
        </p:nvGrpSpPr>
        <p:grpSpPr>
          <a:xfrm rot="10800000">
            <a:off x="1819575" y="4586750"/>
            <a:ext cx="292025" cy="292575"/>
            <a:chOff x="7353050" y="316275"/>
            <a:chExt cx="292025" cy="292575"/>
          </a:xfrm>
        </p:grpSpPr>
        <p:sp>
          <p:nvSpPr>
            <p:cNvPr id="1444" name="Google Shape;1444;p7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7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7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7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8" name="Google Shape;1448;p77"/>
          <p:cNvGrpSpPr/>
          <p:nvPr/>
        </p:nvGrpSpPr>
        <p:grpSpPr>
          <a:xfrm rot="10800000">
            <a:off x="212525" y="4645550"/>
            <a:ext cx="175000" cy="175000"/>
            <a:chOff x="8792300" y="321275"/>
            <a:chExt cx="175000" cy="175000"/>
          </a:xfrm>
        </p:grpSpPr>
        <p:sp>
          <p:nvSpPr>
            <p:cNvPr id="1449" name="Google Shape;1449;p7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7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7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7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3" name="Google Shape;1453;p77"/>
          <p:cNvGrpSpPr/>
          <p:nvPr/>
        </p:nvGrpSpPr>
        <p:grpSpPr>
          <a:xfrm rot="10800000">
            <a:off x="480412" y="4852325"/>
            <a:ext cx="175013" cy="27000"/>
            <a:chOff x="5662375" y="212375"/>
            <a:chExt cx="175013" cy="27000"/>
          </a:xfrm>
        </p:grpSpPr>
        <p:sp>
          <p:nvSpPr>
            <p:cNvPr id="1454" name="Google Shape;1454;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7" name="Google Shape;1457;p77"/>
          <p:cNvGrpSpPr/>
          <p:nvPr/>
        </p:nvGrpSpPr>
        <p:grpSpPr>
          <a:xfrm rot="10800000">
            <a:off x="1054112" y="3898600"/>
            <a:ext cx="175013" cy="27000"/>
            <a:chOff x="5662375" y="212375"/>
            <a:chExt cx="175013" cy="27000"/>
          </a:xfrm>
        </p:grpSpPr>
        <p:sp>
          <p:nvSpPr>
            <p:cNvPr id="1458" name="Google Shape;1458;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61" name="Shape 1461"/>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462" name="Shape 1462"/>
        <p:cNvGrpSpPr/>
        <p:nvPr/>
      </p:nvGrpSpPr>
      <p:grpSpPr>
        <a:xfrm>
          <a:off x="0" y="0"/>
          <a:ext cx="0" cy="0"/>
          <a:chOff x="0" y="0"/>
          <a:chExt cx="0" cy="0"/>
        </a:xfrm>
      </p:grpSpPr>
      <p:cxnSp>
        <p:nvCxnSpPr>
          <p:cNvPr id="1463" name="Google Shape;1463;p79"/>
          <p:cNvCxnSpPr/>
          <p:nvPr/>
        </p:nvCxnSpPr>
        <p:spPr>
          <a:xfrm rot="5400000">
            <a:off x="7269708" y="3324550"/>
            <a:ext cx="1133100" cy="306300"/>
          </a:xfrm>
          <a:prstGeom prst="straightConnector1">
            <a:avLst/>
          </a:prstGeom>
          <a:noFill/>
          <a:ln cap="flat" cmpd="sng" w="9525">
            <a:solidFill>
              <a:srgbClr val="1A2E35"/>
            </a:solidFill>
            <a:prstDash val="solid"/>
            <a:round/>
            <a:headEnd len="sm" w="sm" type="none"/>
            <a:tailEnd len="sm" w="sm" type="none"/>
          </a:ln>
        </p:spPr>
      </p:cxnSp>
      <p:cxnSp>
        <p:nvCxnSpPr>
          <p:cNvPr id="1464" name="Google Shape;1464;p79"/>
          <p:cNvCxnSpPr/>
          <p:nvPr/>
        </p:nvCxnSpPr>
        <p:spPr>
          <a:xfrm flipH="1" rot="-5400000">
            <a:off x="7181408" y="2082400"/>
            <a:ext cx="1342200" cy="315300"/>
          </a:xfrm>
          <a:prstGeom prst="straightConnector1">
            <a:avLst/>
          </a:prstGeom>
          <a:noFill/>
          <a:ln cap="flat" cmpd="sng" w="9525">
            <a:solidFill>
              <a:srgbClr val="1A2E35"/>
            </a:solidFill>
            <a:prstDash val="solid"/>
            <a:round/>
            <a:headEnd len="sm" w="sm" type="none"/>
            <a:tailEnd len="sm" w="sm" type="none"/>
          </a:ln>
        </p:spPr>
      </p:cxnSp>
      <p:cxnSp>
        <p:nvCxnSpPr>
          <p:cNvPr id="1465" name="Google Shape;1465;p79"/>
          <p:cNvCxnSpPr/>
          <p:nvPr/>
        </p:nvCxnSpPr>
        <p:spPr>
          <a:xfrm rot="5400000">
            <a:off x="7232433" y="736375"/>
            <a:ext cx="1332000" cy="392100"/>
          </a:xfrm>
          <a:prstGeom prst="straightConnector1">
            <a:avLst/>
          </a:prstGeom>
          <a:noFill/>
          <a:ln cap="flat" cmpd="sng" w="9525">
            <a:solidFill>
              <a:srgbClr val="1A2E35"/>
            </a:solidFill>
            <a:prstDash val="solid"/>
            <a:round/>
            <a:headEnd len="sm" w="sm" type="none"/>
            <a:tailEnd len="sm" w="sm" type="none"/>
          </a:ln>
        </p:spPr>
      </p:cxnSp>
      <p:cxnSp>
        <p:nvCxnSpPr>
          <p:cNvPr id="1466" name="Google Shape;1466;p79"/>
          <p:cNvCxnSpPr/>
          <p:nvPr/>
        </p:nvCxnSpPr>
        <p:spPr>
          <a:xfrm rot="5400000">
            <a:off x="8168433" y="-66600"/>
            <a:ext cx="273900" cy="407100"/>
          </a:xfrm>
          <a:prstGeom prst="straightConnector1">
            <a:avLst/>
          </a:prstGeom>
          <a:noFill/>
          <a:ln cap="flat" cmpd="sng" w="9525">
            <a:solidFill>
              <a:srgbClr val="1A2E35"/>
            </a:solidFill>
            <a:prstDash val="solid"/>
            <a:round/>
            <a:headEnd len="sm" w="sm" type="none"/>
            <a:tailEnd len="sm" w="sm" type="none"/>
          </a:ln>
        </p:spPr>
      </p:cxnSp>
      <p:grpSp>
        <p:nvGrpSpPr>
          <p:cNvPr id="1467" name="Google Shape;1467;p79"/>
          <p:cNvGrpSpPr/>
          <p:nvPr/>
        </p:nvGrpSpPr>
        <p:grpSpPr>
          <a:xfrm flipH="1" rot="5400000">
            <a:off x="7407333" y="1284925"/>
            <a:ext cx="581800" cy="582350"/>
            <a:chOff x="8064275" y="887850"/>
            <a:chExt cx="581800" cy="582350"/>
          </a:xfrm>
        </p:grpSpPr>
        <p:sp>
          <p:nvSpPr>
            <p:cNvPr id="1468" name="Google Shape;1468;p7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7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7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7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7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7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4" name="Google Shape;1474;p79"/>
          <p:cNvGrpSpPr/>
          <p:nvPr/>
        </p:nvGrpSpPr>
        <p:grpSpPr>
          <a:xfrm flipH="1" rot="5400000">
            <a:off x="7869720" y="2754200"/>
            <a:ext cx="292025" cy="292575"/>
            <a:chOff x="7353050" y="316275"/>
            <a:chExt cx="292025" cy="292575"/>
          </a:xfrm>
        </p:grpSpPr>
        <p:sp>
          <p:nvSpPr>
            <p:cNvPr id="1475" name="Google Shape;1475;p7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7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7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7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9" name="Google Shape;1479;p79"/>
          <p:cNvGrpSpPr/>
          <p:nvPr/>
        </p:nvGrpSpPr>
        <p:grpSpPr>
          <a:xfrm flipH="1" rot="5400000">
            <a:off x="8012458" y="178175"/>
            <a:ext cx="175000" cy="175000"/>
            <a:chOff x="8792300" y="321275"/>
            <a:chExt cx="175000" cy="175000"/>
          </a:xfrm>
        </p:grpSpPr>
        <p:sp>
          <p:nvSpPr>
            <p:cNvPr id="1480" name="Google Shape;1480;p7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7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7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7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4" name="Google Shape;1484;p79"/>
          <p:cNvGrpSpPr/>
          <p:nvPr/>
        </p:nvGrpSpPr>
        <p:grpSpPr>
          <a:xfrm rot="5400000">
            <a:off x="7551683" y="3879926"/>
            <a:ext cx="293111" cy="293388"/>
            <a:chOff x="3164039" y="430875"/>
            <a:chExt cx="293111" cy="293388"/>
          </a:xfrm>
        </p:grpSpPr>
        <p:sp>
          <p:nvSpPr>
            <p:cNvPr id="1485" name="Google Shape;1485;p7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7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7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7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7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7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1" name="Google Shape;1491;p79"/>
          <p:cNvGrpSpPr/>
          <p:nvPr/>
        </p:nvGrpSpPr>
        <p:grpSpPr>
          <a:xfrm flipH="1" rot="5400000">
            <a:off x="8259052" y="323144"/>
            <a:ext cx="175013" cy="27000"/>
            <a:chOff x="5662375" y="212375"/>
            <a:chExt cx="175013" cy="27000"/>
          </a:xfrm>
        </p:grpSpPr>
        <p:sp>
          <p:nvSpPr>
            <p:cNvPr id="1492" name="Google Shape;1492;p7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7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7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95" name="Google Shape;1495;p79"/>
          <p:cNvCxnSpPr/>
          <p:nvPr/>
        </p:nvCxnSpPr>
        <p:spPr>
          <a:xfrm flipH="1" rot="5400000">
            <a:off x="740850" y="2598325"/>
            <a:ext cx="1672500" cy="126000"/>
          </a:xfrm>
          <a:prstGeom prst="straightConnector1">
            <a:avLst/>
          </a:prstGeom>
          <a:noFill/>
          <a:ln cap="flat" cmpd="sng" w="9525">
            <a:solidFill>
              <a:srgbClr val="1A2E35"/>
            </a:solidFill>
            <a:prstDash val="solid"/>
            <a:round/>
            <a:headEnd len="sm" w="sm" type="none"/>
            <a:tailEnd len="sm" w="sm" type="none"/>
          </a:ln>
        </p:spPr>
      </p:cxnSp>
      <p:cxnSp>
        <p:nvCxnSpPr>
          <p:cNvPr id="1496" name="Google Shape;1496;p79"/>
          <p:cNvCxnSpPr/>
          <p:nvPr/>
        </p:nvCxnSpPr>
        <p:spPr>
          <a:xfrm rot="-5400000">
            <a:off x="847100" y="3554000"/>
            <a:ext cx="829500" cy="743400"/>
          </a:xfrm>
          <a:prstGeom prst="straightConnector1">
            <a:avLst/>
          </a:prstGeom>
          <a:noFill/>
          <a:ln cap="flat" cmpd="sng" w="9525">
            <a:solidFill>
              <a:srgbClr val="1A2E35"/>
            </a:solidFill>
            <a:prstDash val="solid"/>
            <a:round/>
            <a:headEnd len="sm" w="sm" type="none"/>
            <a:tailEnd len="sm" w="sm" type="none"/>
          </a:ln>
        </p:spPr>
      </p:cxnSp>
      <p:cxnSp>
        <p:nvCxnSpPr>
          <p:cNvPr id="1497" name="Google Shape;1497;p79"/>
          <p:cNvCxnSpPr/>
          <p:nvPr/>
        </p:nvCxnSpPr>
        <p:spPr>
          <a:xfrm flipH="1" rot="5400000">
            <a:off x="1105775" y="4151250"/>
            <a:ext cx="796500" cy="1188000"/>
          </a:xfrm>
          <a:prstGeom prst="straightConnector1">
            <a:avLst/>
          </a:prstGeom>
          <a:noFill/>
          <a:ln cap="flat" cmpd="sng" w="9525">
            <a:solidFill>
              <a:srgbClr val="1A2E35"/>
            </a:solidFill>
            <a:prstDash val="solid"/>
            <a:round/>
            <a:headEnd len="sm" w="sm" type="none"/>
            <a:tailEnd len="sm" w="sm" type="none"/>
          </a:ln>
        </p:spPr>
      </p:cxnSp>
      <p:grpSp>
        <p:nvGrpSpPr>
          <p:cNvPr id="1498" name="Google Shape;1498;p79"/>
          <p:cNvGrpSpPr/>
          <p:nvPr/>
        </p:nvGrpSpPr>
        <p:grpSpPr>
          <a:xfrm rot="5400000">
            <a:off x="621475" y="4062025"/>
            <a:ext cx="581800" cy="582350"/>
            <a:chOff x="8064275" y="887850"/>
            <a:chExt cx="581800" cy="582350"/>
          </a:xfrm>
        </p:grpSpPr>
        <p:sp>
          <p:nvSpPr>
            <p:cNvPr id="1499" name="Google Shape;1499;p7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7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7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7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7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7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5" name="Google Shape;1505;p79"/>
          <p:cNvGrpSpPr/>
          <p:nvPr/>
        </p:nvGrpSpPr>
        <p:grpSpPr>
          <a:xfrm rot="5400000">
            <a:off x="1482825" y="3350800"/>
            <a:ext cx="292025" cy="292575"/>
            <a:chOff x="7353050" y="316275"/>
            <a:chExt cx="292025" cy="292575"/>
          </a:xfrm>
        </p:grpSpPr>
        <p:sp>
          <p:nvSpPr>
            <p:cNvPr id="1506" name="Google Shape;1506;p7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7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7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7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0" name="Google Shape;1510;p79"/>
          <p:cNvGrpSpPr/>
          <p:nvPr/>
        </p:nvGrpSpPr>
        <p:grpSpPr>
          <a:xfrm rot="5400000">
            <a:off x="1595125" y="4790325"/>
            <a:ext cx="175000" cy="175000"/>
            <a:chOff x="8792300" y="321275"/>
            <a:chExt cx="175000" cy="175000"/>
          </a:xfrm>
        </p:grpSpPr>
        <p:sp>
          <p:nvSpPr>
            <p:cNvPr id="1511" name="Google Shape;1511;p7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7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7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7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5" name="Google Shape;1515;p7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7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7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7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7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7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1" name="Google Shape;1521;p79"/>
          <p:cNvGrpSpPr/>
          <p:nvPr/>
        </p:nvGrpSpPr>
        <p:grpSpPr>
          <a:xfrm rot="5400000">
            <a:off x="1701119" y="1515381"/>
            <a:ext cx="175013" cy="27000"/>
            <a:chOff x="5662375" y="212375"/>
            <a:chExt cx="175013" cy="27000"/>
          </a:xfrm>
        </p:grpSpPr>
        <p:sp>
          <p:nvSpPr>
            <p:cNvPr id="1522" name="Google Shape;1522;p7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7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7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5" name="Google Shape;1525;p79"/>
          <p:cNvGrpSpPr/>
          <p:nvPr/>
        </p:nvGrpSpPr>
        <p:grpSpPr>
          <a:xfrm rot="5400000">
            <a:off x="1819519" y="4562081"/>
            <a:ext cx="175013" cy="27000"/>
            <a:chOff x="5662375" y="212375"/>
            <a:chExt cx="175013" cy="27000"/>
          </a:xfrm>
        </p:grpSpPr>
        <p:sp>
          <p:nvSpPr>
            <p:cNvPr id="1526" name="Google Shape;1526;p7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7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7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9" name="Google Shape;1529;p79"/>
          <p:cNvGrpSpPr/>
          <p:nvPr/>
        </p:nvGrpSpPr>
        <p:grpSpPr>
          <a:xfrm rot="5400000">
            <a:off x="408594" y="4140781"/>
            <a:ext cx="175013" cy="27000"/>
            <a:chOff x="5662375" y="212375"/>
            <a:chExt cx="175013" cy="27000"/>
          </a:xfrm>
        </p:grpSpPr>
        <p:sp>
          <p:nvSpPr>
            <p:cNvPr id="1530" name="Google Shape;1530;p7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7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7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533" name="Shape 1533"/>
        <p:cNvGrpSpPr/>
        <p:nvPr/>
      </p:nvGrpSpPr>
      <p:grpSpPr>
        <a:xfrm>
          <a:off x="0" y="0"/>
          <a:ext cx="0" cy="0"/>
          <a:chOff x="0" y="0"/>
          <a:chExt cx="0" cy="0"/>
        </a:xfrm>
      </p:grpSpPr>
      <p:grpSp>
        <p:nvGrpSpPr>
          <p:cNvPr id="1534" name="Google Shape;1534;p80"/>
          <p:cNvGrpSpPr/>
          <p:nvPr/>
        </p:nvGrpSpPr>
        <p:grpSpPr>
          <a:xfrm>
            <a:off x="261711" y="-1158"/>
            <a:ext cx="8550327" cy="3981600"/>
            <a:chOff x="261711" y="-1158"/>
            <a:chExt cx="8550327" cy="3981600"/>
          </a:xfrm>
        </p:grpSpPr>
        <p:cxnSp>
          <p:nvCxnSpPr>
            <p:cNvPr id="1535" name="Google Shape;1535;p80"/>
            <p:cNvCxnSpPr/>
            <p:nvPr/>
          </p:nvCxnSpPr>
          <p:spPr>
            <a:xfrm>
              <a:off x="515925" y="-1158"/>
              <a:ext cx="0" cy="3981600"/>
            </a:xfrm>
            <a:prstGeom prst="straightConnector1">
              <a:avLst/>
            </a:prstGeom>
            <a:noFill/>
            <a:ln cap="flat" cmpd="sng" w="9525">
              <a:solidFill>
                <a:srgbClr val="595959"/>
              </a:solidFill>
              <a:prstDash val="solid"/>
              <a:round/>
              <a:headEnd len="sm" w="sm" type="none"/>
              <a:tailEnd len="sm" w="sm" type="none"/>
            </a:ln>
          </p:spPr>
        </p:cxnSp>
        <p:cxnSp>
          <p:nvCxnSpPr>
            <p:cNvPr id="1536" name="Google Shape;1536;p80"/>
            <p:cNvCxnSpPr/>
            <p:nvPr/>
          </p:nvCxnSpPr>
          <p:spPr>
            <a:xfrm>
              <a:off x="8666025" y="-1158"/>
              <a:ext cx="0" cy="1902000"/>
            </a:xfrm>
            <a:prstGeom prst="straightConnector1">
              <a:avLst/>
            </a:prstGeom>
            <a:noFill/>
            <a:ln cap="flat" cmpd="sng" w="9525">
              <a:solidFill>
                <a:srgbClr val="595959"/>
              </a:solidFill>
              <a:prstDash val="solid"/>
              <a:round/>
              <a:headEnd len="sm" w="sm" type="none"/>
              <a:tailEnd len="sm" w="sm" type="none"/>
            </a:ln>
          </p:spPr>
        </p:cxnSp>
        <p:grpSp>
          <p:nvGrpSpPr>
            <p:cNvPr id="1537" name="Google Shape;1537;p80"/>
            <p:cNvGrpSpPr/>
            <p:nvPr/>
          </p:nvGrpSpPr>
          <p:grpSpPr>
            <a:xfrm rot="10800000">
              <a:off x="343275" y="3300779"/>
              <a:ext cx="344736" cy="345385"/>
              <a:chOff x="7353050" y="316275"/>
              <a:chExt cx="292025" cy="292575"/>
            </a:xfrm>
          </p:grpSpPr>
          <p:sp>
            <p:nvSpPr>
              <p:cNvPr id="1538" name="Google Shape;1538;p8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8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8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8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2" name="Google Shape;1542;p80"/>
            <p:cNvGrpSpPr/>
            <p:nvPr/>
          </p:nvGrpSpPr>
          <p:grpSpPr>
            <a:xfrm rot="10800000">
              <a:off x="8520013" y="714742"/>
              <a:ext cx="292025" cy="292575"/>
              <a:chOff x="7353050" y="316275"/>
              <a:chExt cx="292025" cy="292575"/>
            </a:xfrm>
          </p:grpSpPr>
          <p:sp>
            <p:nvSpPr>
              <p:cNvPr id="1543" name="Google Shape;1543;p8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8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8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8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7" name="Google Shape;1547;p80"/>
            <p:cNvGrpSpPr/>
            <p:nvPr/>
          </p:nvGrpSpPr>
          <p:grpSpPr>
            <a:xfrm rot="10800000">
              <a:off x="261711" y="465077"/>
              <a:ext cx="507562" cy="507984"/>
              <a:chOff x="8064275" y="887850"/>
              <a:chExt cx="581800" cy="582350"/>
            </a:xfrm>
          </p:grpSpPr>
          <p:sp>
            <p:nvSpPr>
              <p:cNvPr id="1548" name="Google Shape;1548;p8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8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8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8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8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8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7" name="Shape 87"/>
        <p:cNvGrpSpPr/>
        <p:nvPr/>
      </p:nvGrpSpPr>
      <p:grpSpPr>
        <a:xfrm>
          <a:off x="0" y="0"/>
          <a:ext cx="0" cy="0"/>
          <a:chOff x="0" y="0"/>
          <a:chExt cx="0" cy="0"/>
        </a:xfrm>
      </p:grpSpPr>
      <p:sp>
        <p:nvSpPr>
          <p:cNvPr id="88" name="Google Shape;88;p52"/>
          <p:cNvSpPr txBox="1"/>
          <p:nvPr>
            <p:ph type="title"/>
          </p:nvPr>
        </p:nvSpPr>
        <p:spPr>
          <a:xfrm>
            <a:off x="5907024" y="356616"/>
            <a:ext cx="2615100" cy="576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89" name="Google Shape;89;p52"/>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0" name="Google Shape;90;p52"/>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1" name="Google Shape;91;p52"/>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2" name="Google Shape;92;p52"/>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 name="Google Shape;93;p52"/>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4" name="Google Shape;94;p52"/>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5" name="Google Shape;95;p52"/>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6" name="Google Shape;96;p52"/>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7" name="Google Shape;97;p52"/>
          <p:cNvSpPr txBox="1"/>
          <p:nvPr>
            <p:ph idx="9" type="title"/>
          </p:nvPr>
        </p:nvSpPr>
        <p:spPr>
          <a:xfrm>
            <a:off x="813816" y="722376"/>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98" name="Google Shape;98;p52"/>
          <p:cNvSpPr txBox="1"/>
          <p:nvPr>
            <p:ph idx="13" type="title"/>
          </p:nvPr>
        </p:nvSpPr>
        <p:spPr>
          <a:xfrm>
            <a:off x="813816" y="1801368"/>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99" name="Google Shape;99;p52"/>
          <p:cNvSpPr txBox="1"/>
          <p:nvPr>
            <p:ph idx="14" type="title"/>
          </p:nvPr>
        </p:nvSpPr>
        <p:spPr>
          <a:xfrm>
            <a:off x="813816" y="2880360"/>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00" name="Google Shape;100;p52"/>
          <p:cNvSpPr txBox="1"/>
          <p:nvPr>
            <p:ph idx="15" type="title"/>
          </p:nvPr>
        </p:nvSpPr>
        <p:spPr>
          <a:xfrm>
            <a:off x="813816" y="3959352"/>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554" name="Shape 1554"/>
        <p:cNvGrpSpPr/>
        <p:nvPr/>
      </p:nvGrpSpPr>
      <p:grpSpPr>
        <a:xfrm>
          <a:off x="0" y="0"/>
          <a:ext cx="0" cy="0"/>
          <a:chOff x="0" y="0"/>
          <a:chExt cx="0" cy="0"/>
        </a:xfrm>
      </p:grpSpPr>
      <p:grpSp>
        <p:nvGrpSpPr>
          <p:cNvPr id="1555" name="Google Shape;1555;p81"/>
          <p:cNvGrpSpPr/>
          <p:nvPr/>
        </p:nvGrpSpPr>
        <p:grpSpPr>
          <a:xfrm>
            <a:off x="432850" y="0"/>
            <a:ext cx="8278300" cy="5165700"/>
            <a:chOff x="432850" y="0"/>
            <a:chExt cx="8278300" cy="5165700"/>
          </a:xfrm>
        </p:grpSpPr>
        <p:cxnSp>
          <p:nvCxnSpPr>
            <p:cNvPr id="1556" name="Google Shape;1556;p81"/>
            <p:cNvCxnSpPr/>
            <p:nvPr/>
          </p:nvCxnSpPr>
          <p:spPr>
            <a:xfrm rot="10800000">
              <a:off x="8420275" y="2664300"/>
              <a:ext cx="0" cy="2501400"/>
            </a:xfrm>
            <a:prstGeom prst="straightConnector1">
              <a:avLst/>
            </a:prstGeom>
            <a:noFill/>
            <a:ln cap="flat" cmpd="sng" w="9525">
              <a:solidFill>
                <a:srgbClr val="595959"/>
              </a:solidFill>
              <a:prstDash val="solid"/>
              <a:round/>
              <a:headEnd len="sm" w="sm" type="none"/>
              <a:tailEnd len="sm" w="sm" type="none"/>
            </a:ln>
          </p:spPr>
        </p:cxnSp>
        <p:grpSp>
          <p:nvGrpSpPr>
            <p:cNvPr id="1557" name="Google Shape;1557;p81"/>
            <p:cNvGrpSpPr/>
            <p:nvPr/>
          </p:nvGrpSpPr>
          <p:grpSpPr>
            <a:xfrm>
              <a:off x="8129350" y="4292175"/>
              <a:ext cx="581800" cy="582350"/>
              <a:chOff x="8064275" y="887850"/>
              <a:chExt cx="581800" cy="582350"/>
            </a:xfrm>
          </p:grpSpPr>
          <p:sp>
            <p:nvSpPr>
              <p:cNvPr id="1558" name="Google Shape;1558;p8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8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8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8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8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8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4" name="Google Shape;1564;p81"/>
            <p:cNvGrpSpPr/>
            <p:nvPr/>
          </p:nvGrpSpPr>
          <p:grpSpPr>
            <a:xfrm>
              <a:off x="8274238" y="3720600"/>
              <a:ext cx="292025" cy="292575"/>
              <a:chOff x="7353050" y="316275"/>
              <a:chExt cx="292025" cy="292575"/>
            </a:xfrm>
          </p:grpSpPr>
          <p:sp>
            <p:nvSpPr>
              <p:cNvPr id="1565" name="Google Shape;1565;p8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8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8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8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9" name="Google Shape;1569;p81"/>
            <p:cNvGrpSpPr/>
            <p:nvPr/>
          </p:nvGrpSpPr>
          <p:grpSpPr>
            <a:xfrm>
              <a:off x="8332763" y="3212475"/>
              <a:ext cx="175000" cy="175000"/>
              <a:chOff x="8792300" y="321275"/>
              <a:chExt cx="175000" cy="175000"/>
            </a:xfrm>
          </p:grpSpPr>
          <p:sp>
            <p:nvSpPr>
              <p:cNvPr id="1570" name="Google Shape;1570;p8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8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8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8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74" name="Google Shape;1574;p81"/>
            <p:cNvCxnSpPr/>
            <p:nvPr/>
          </p:nvCxnSpPr>
          <p:spPr>
            <a:xfrm>
              <a:off x="723725" y="613"/>
              <a:ext cx="0" cy="2501400"/>
            </a:xfrm>
            <a:prstGeom prst="straightConnector1">
              <a:avLst/>
            </a:prstGeom>
            <a:noFill/>
            <a:ln cap="flat" cmpd="sng" w="9525">
              <a:solidFill>
                <a:srgbClr val="595959"/>
              </a:solidFill>
              <a:prstDash val="solid"/>
              <a:round/>
              <a:headEnd len="sm" w="sm" type="none"/>
              <a:tailEnd len="sm" w="sm" type="none"/>
            </a:ln>
          </p:spPr>
        </p:cxnSp>
        <p:grpSp>
          <p:nvGrpSpPr>
            <p:cNvPr id="1575" name="Google Shape;1575;p81"/>
            <p:cNvGrpSpPr/>
            <p:nvPr/>
          </p:nvGrpSpPr>
          <p:grpSpPr>
            <a:xfrm rot="10800000">
              <a:off x="432850" y="291788"/>
              <a:ext cx="581800" cy="582350"/>
              <a:chOff x="8064275" y="887850"/>
              <a:chExt cx="581800" cy="582350"/>
            </a:xfrm>
          </p:grpSpPr>
          <p:sp>
            <p:nvSpPr>
              <p:cNvPr id="1576" name="Google Shape;1576;p8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8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8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8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8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8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2" name="Google Shape;1582;p81"/>
            <p:cNvGrpSpPr/>
            <p:nvPr/>
          </p:nvGrpSpPr>
          <p:grpSpPr>
            <a:xfrm rot="10800000">
              <a:off x="577738" y="1153138"/>
              <a:ext cx="292025" cy="292575"/>
              <a:chOff x="7353050" y="316275"/>
              <a:chExt cx="292025" cy="292575"/>
            </a:xfrm>
          </p:grpSpPr>
          <p:sp>
            <p:nvSpPr>
              <p:cNvPr id="1583" name="Google Shape;1583;p8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8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8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8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7" name="Google Shape;1587;p81"/>
            <p:cNvGrpSpPr/>
            <p:nvPr/>
          </p:nvGrpSpPr>
          <p:grpSpPr>
            <a:xfrm rot="10800000">
              <a:off x="636238" y="1778838"/>
              <a:ext cx="175000" cy="175000"/>
              <a:chOff x="8792300" y="321275"/>
              <a:chExt cx="175000" cy="175000"/>
            </a:xfrm>
          </p:grpSpPr>
          <p:sp>
            <p:nvSpPr>
              <p:cNvPr id="1588" name="Google Shape;1588;p8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8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8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8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2" name="Google Shape;1592;p81"/>
            <p:cNvGrpSpPr/>
            <p:nvPr/>
          </p:nvGrpSpPr>
          <p:grpSpPr>
            <a:xfrm>
              <a:off x="432850" y="2003163"/>
              <a:ext cx="175013" cy="27000"/>
              <a:chOff x="5662375" y="212375"/>
              <a:chExt cx="175013" cy="27000"/>
            </a:xfrm>
          </p:grpSpPr>
          <p:sp>
            <p:nvSpPr>
              <p:cNvPr id="1593" name="Google Shape;1593;p8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8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8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6" name="Google Shape;1596;p81"/>
            <p:cNvGrpSpPr/>
            <p:nvPr/>
          </p:nvGrpSpPr>
          <p:grpSpPr>
            <a:xfrm>
              <a:off x="788100" y="208488"/>
              <a:ext cx="175013" cy="27000"/>
              <a:chOff x="5662375" y="212375"/>
              <a:chExt cx="175013" cy="27000"/>
            </a:xfrm>
          </p:grpSpPr>
          <p:sp>
            <p:nvSpPr>
              <p:cNvPr id="1597" name="Google Shape;1597;p8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8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8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0" name="Google Shape;1600;p81"/>
            <p:cNvGrpSpPr/>
            <p:nvPr/>
          </p:nvGrpSpPr>
          <p:grpSpPr>
            <a:xfrm>
              <a:off x="8129350" y="4988725"/>
              <a:ext cx="175013" cy="27000"/>
              <a:chOff x="5662375" y="212375"/>
              <a:chExt cx="175013" cy="27000"/>
            </a:xfrm>
          </p:grpSpPr>
          <p:sp>
            <p:nvSpPr>
              <p:cNvPr id="1601" name="Google Shape;1601;p8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8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8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4" name="Google Shape;1604;p81"/>
            <p:cNvGrpSpPr/>
            <p:nvPr/>
          </p:nvGrpSpPr>
          <p:grpSpPr>
            <a:xfrm>
              <a:off x="8497550" y="3429425"/>
              <a:ext cx="175013" cy="27000"/>
              <a:chOff x="5662375" y="212375"/>
              <a:chExt cx="175013" cy="27000"/>
            </a:xfrm>
          </p:grpSpPr>
          <p:sp>
            <p:nvSpPr>
              <p:cNvPr id="1605" name="Google Shape;1605;p8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8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8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08" name="Google Shape;1608;p81"/>
            <p:cNvCxnSpPr/>
            <p:nvPr/>
          </p:nvCxnSpPr>
          <p:spPr>
            <a:xfrm>
              <a:off x="8407225" y="0"/>
              <a:ext cx="0" cy="2160900"/>
            </a:xfrm>
            <a:prstGeom prst="straightConnector1">
              <a:avLst/>
            </a:prstGeom>
            <a:noFill/>
            <a:ln cap="flat" cmpd="sng" w="9525">
              <a:solidFill>
                <a:srgbClr val="595959"/>
              </a:solidFill>
              <a:prstDash val="solid"/>
              <a:round/>
              <a:headEnd len="sm" w="sm" type="none"/>
              <a:tailEnd len="sm" w="sm" type="none"/>
            </a:ln>
          </p:spPr>
        </p:cxnSp>
        <p:cxnSp>
          <p:nvCxnSpPr>
            <p:cNvPr id="1609" name="Google Shape;1609;p81"/>
            <p:cNvCxnSpPr/>
            <p:nvPr/>
          </p:nvCxnSpPr>
          <p:spPr>
            <a:xfrm>
              <a:off x="718025" y="2985634"/>
              <a:ext cx="0" cy="2160900"/>
            </a:xfrm>
            <a:prstGeom prst="straightConnector1">
              <a:avLst/>
            </a:prstGeom>
            <a:noFill/>
            <a:ln cap="flat" cmpd="sng" w="9525">
              <a:solidFill>
                <a:srgbClr val="595959"/>
              </a:solidFill>
              <a:prstDash val="solid"/>
              <a:round/>
              <a:headEnd len="sm" w="sm" type="none"/>
              <a:tailEnd len="sm" w="sm" type="none"/>
            </a:ln>
          </p:spPr>
        </p:cxnSp>
        <p:sp>
          <p:nvSpPr>
            <p:cNvPr id="1610" name="Google Shape;1610;p81"/>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81"/>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81"/>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81"/>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614" name="Shape 1614"/>
        <p:cNvGrpSpPr/>
        <p:nvPr/>
      </p:nvGrpSpPr>
      <p:grpSpPr>
        <a:xfrm>
          <a:off x="0" y="0"/>
          <a:ext cx="0" cy="0"/>
          <a:chOff x="0" y="0"/>
          <a:chExt cx="0" cy="0"/>
        </a:xfrm>
      </p:grpSpPr>
      <p:grpSp>
        <p:nvGrpSpPr>
          <p:cNvPr id="1615" name="Google Shape;1615;p82"/>
          <p:cNvGrpSpPr/>
          <p:nvPr/>
        </p:nvGrpSpPr>
        <p:grpSpPr>
          <a:xfrm>
            <a:off x="-6867" y="-6625"/>
            <a:ext cx="9152342" cy="5102050"/>
            <a:chOff x="-6867" y="-6625"/>
            <a:chExt cx="9152342" cy="5102050"/>
          </a:xfrm>
        </p:grpSpPr>
        <p:cxnSp>
          <p:nvCxnSpPr>
            <p:cNvPr id="1616" name="Google Shape;1616;p82"/>
            <p:cNvCxnSpPr/>
            <p:nvPr/>
          </p:nvCxnSpPr>
          <p:spPr>
            <a:xfrm>
              <a:off x="2904283"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617" name="Google Shape;1617;p82"/>
            <p:cNvCxnSpPr/>
            <p:nvPr/>
          </p:nvCxnSpPr>
          <p:spPr>
            <a:xfrm flipH="1" rot="10800000">
              <a:off x="1562083"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618" name="Google Shape;1618;p82"/>
            <p:cNvCxnSpPr/>
            <p:nvPr/>
          </p:nvCxnSpPr>
          <p:spPr>
            <a:xfrm>
              <a:off x="259558"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619" name="Google Shape;1619;p82"/>
            <p:cNvCxnSpPr/>
            <p:nvPr/>
          </p:nvCxnSpPr>
          <p:spPr>
            <a:xfrm>
              <a:off x="-6867"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620" name="Google Shape;1620;p82"/>
            <p:cNvGrpSpPr/>
            <p:nvPr/>
          </p:nvGrpSpPr>
          <p:grpSpPr>
            <a:xfrm flipH="1">
              <a:off x="1278333" y="4513075"/>
              <a:ext cx="581800" cy="582350"/>
              <a:chOff x="8064275" y="887850"/>
              <a:chExt cx="581800" cy="582350"/>
            </a:xfrm>
          </p:grpSpPr>
          <p:sp>
            <p:nvSpPr>
              <p:cNvPr id="1621" name="Google Shape;1621;p8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8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8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8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8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8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7" name="Google Shape;1627;p82"/>
            <p:cNvGrpSpPr/>
            <p:nvPr/>
          </p:nvGrpSpPr>
          <p:grpSpPr>
            <a:xfrm flipH="1">
              <a:off x="2747608" y="4340463"/>
              <a:ext cx="292025" cy="292575"/>
              <a:chOff x="7353050" y="316275"/>
              <a:chExt cx="292025" cy="292575"/>
            </a:xfrm>
          </p:grpSpPr>
          <p:sp>
            <p:nvSpPr>
              <p:cNvPr id="1628" name="Google Shape;1628;p8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8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8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8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2" name="Google Shape;1632;p82"/>
            <p:cNvGrpSpPr/>
            <p:nvPr/>
          </p:nvGrpSpPr>
          <p:grpSpPr>
            <a:xfrm flipH="1">
              <a:off x="171308" y="4315025"/>
              <a:ext cx="175000" cy="175000"/>
              <a:chOff x="8792300" y="321275"/>
              <a:chExt cx="175000" cy="175000"/>
            </a:xfrm>
          </p:grpSpPr>
          <p:sp>
            <p:nvSpPr>
              <p:cNvPr id="1633" name="Google Shape;1633;p8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8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8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8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7" name="Google Shape;1637;p82"/>
            <p:cNvGrpSpPr/>
            <p:nvPr/>
          </p:nvGrpSpPr>
          <p:grpSpPr>
            <a:xfrm>
              <a:off x="3873197" y="4657550"/>
              <a:ext cx="293111" cy="293388"/>
              <a:chOff x="3164039" y="430875"/>
              <a:chExt cx="293111" cy="293388"/>
            </a:xfrm>
          </p:grpSpPr>
          <p:sp>
            <p:nvSpPr>
              <p:cNvPr id="1638" name="Google Shape;1638;p8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8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8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8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8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8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4" name="Google Shape;1644;p82"/>
            <p:cNvGrpSpPr/>
            <p:nvPr/>
          </p:nvGrpSpPr>
          <p:grpSpPr>
            <a:xfrm flipH="1">
              <a:off x="242270" y="4142425"/>
              <a:ext cx="175013" cy="27000"/>
              <a:chOff x="5662375" y="212375"/>
              <a:chExt cx="175013" cy="27000"/>
            </a:xfrm>
          </p:grpSpPr>
          <p:sp>
            <p:nvSpPr>
              <p:cNvPr id="1645" name="Google Shape;1645;p8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8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8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48" name="Google Shape;1648;p82"/>
            <p:cNvCxnSpPr/>
            <p:nvPr/>
          </p:nvCxnSpPr>
          <p:spPr>
            <a:xfrm rot="10800000">
              <a:off x="5995050" y="226600"/>
              <a:ext cx="1504500" cy="224700"/>
            </a:xfrm>
            <a:prstGeom prst="straightConnector1">
              <a:avLst/>
            </a:prstGeom>
            <a:noFill/>
            <a:ln cap="flat" cmpd="sng" w="9525">
              <a:solidFill>
                <a:schemeClr val="dk2"/>
              </a:solidFill>
              <a:prstDash val="solid"/>
              <a:round/>
              <a:headEnd len="sm" w="sm" type="none"/>
              <a:tailEnd len="sm" w="sm" type="none"/>
            </a:ln>
          </p:spPr>
        </p:cxnSp>
        <p:cxnSp>
          <p:nvCxnSpPr>
            <p:cNvPr id="1649" name="Google Shape;1649;p82"/>
            <p:cNvCxnSpPr/>
            <p:nvPr/>
          </p:nvCxnSpPr>
          <p:spPr>
            <a:xfrm rot="10800000">
              <a:off x="7512925" y="45785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650" name="Google Shape;1650;p82"/>
            <p:cNvCxnSpPr/>
            <p:nvPr/>
          </p:nvCxnSpPr>
          <p:spPr>
            <a:xfrm flipH="1">
              <a:off x="8348975" y="-6625"/>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651" name="Google Shape;1651;p82"/>
            <p:cNvGrpSpPr/>
            <p:nvPr/>
          </p:nvGrpSpPr>
          <p:grpSpPr>
            <a:xfrm>
              <a:off x="8064275" y="1040250"/>
              <a:ext cx="581800" cy="582350"/>
              <a:chOff x="8064275" y="887850"/>
              <a:chExt cx="581800" cy="582350"/>
            </a:xfrm>
          </p:grpSpPr>
          <p:sp>
            <p:nvSpPr>
              <p:cNvPr id="1652" name="Google Shape;1652;p8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8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8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8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8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8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8" name="Google Shape;1658;p82"/>
            <p:cNvGrpSpPr/>
            <p:nvPr/>
          </p:nvGrpSpPr>
          <p:grpSpPr>
            <a:xfrm>
              <a:off x="7353050" y="316275"/>
              <a:ext cx="292025" cy="292575"/>
              <a:chOff x="7353050" y="316275"/>
              <a:chExt cx="292025" cy="292575"/>
            </a:xfrm>
          </p:grpSpPr>
          <p:sp>
            <p:nvSpPr>
              <p:cNvPr id="1659" name="Google Shape;1659;p8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8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8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8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3" name="Google Shape;1663;p82"/>
            <p:cNvGrpSpPr/>
            <p:nvPr/>
          </p:nvGrpSpPr>
          <p:grpSpPr>
            <a:xfrm>
              <a:off x="8792300" y="321275"/>
              <a:ext cx="175000" cy="175000"/>
              <a:chOff x="8792300" y="321275"/>
              <a:chExt cx="175000" cy="175000"/>
            </a:xfrm>
          </p:grpSpPr>
          <p:sp>
            <p:nvSpPr>
              <p:cNvPr id="1664" name="Google Shape;1664;p8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8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8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8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8" name="Google Shape;1668;p82"/>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82"/>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82"/>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82"/>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82"/>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82"/>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4" name="Google Shape;1674;p82"/>
            <p:cNvGrpSpPr/>
            <p:nvPr/>
          </p:nvGrpSpPr>
          <p:grpSpPr>
            <a:xfrm>
              <a:off x="8490050" y="170875"/>
              <a:ext cx="175013" cy="27000"/>
              <a:chOff x="5662375" y="212375"/>
              <a:chExt cx="175013" cy="27000"/>
            </a:xfrm>
          </p:grpSpPr>
          <p:sp>
            <p:nvSpPr>
              <p:cNvPr id="1675" name="Google Shape;1675;p8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8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8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8" name="Google Shape;1678;p82"/>
            <p:cNvGrpSpPr/>
            <p:nvPr/>
          </p:nvGrpSpPr>
          <p:grpSpPr>
            <a:xfrm>
              <a:off x="8678350" y="1658000"/>
              <a:ext cx="175013" cy="27000"/>
              <a:chOff x="5662375" y="212375"/>
              <a:chExt cx="175013" cy="27000"/>
            </a:xfrm>
          </p:grpSpPr>
          <p:sp>
            <p:nvSpPr>
              <p:cNvPr id="1679" name="Google Shape;1679;p8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8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8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grpSp>
        <p:nvGrpSpPr>
          <p:cNvPr id="102" name="Google Shape;102;p53"/>
          <p:cNvGrpSpPr/>
          <p:nvPr/>
        </p:nvGrpSpPr>
        <p:grpSpPr>
          <a:xfrm>
            <a:off x="2132649" y="713253"/>
            <a:ext cx="4878702" cy="3717004"/>
            <a:chOff x="399425" y="238125"/>
            <a:chExt cx="6810025" cy="5187000"/>
          </a:xfrm>
        </p:grpSpPr>
        <p:sp>
          <p:nvSpPr>
            <p:cNvPr id="103" name="Google Shape;103;p5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53"/>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6" name="Google Shape;106;p53"/>
          <p:cNvSpPr txBox="1"/>
          <p:nvPr>
            <p:ph idx="2" type="title"/>
          </p:nvPr>
        </p:nvSpPr>
        <p:spPr>
          <a:xfrm>
            <a:off x="2971800" y="1161288"/>
            <a:ext cx="2967600" cy="106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107" name="Google Shape;107;p5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08" name="Google Shape;108;p53"/>
          <p:cNvGrpSpPr/>
          <p:nvPr/>
        </p:nvGrpSpPr>
        <p:grpSpPr>
          <a:xfrm>
            <a:off x="432850" y="0"/>
            <a:ext cx="8278300" cy="5165700"/>
            <a:chOff x="432850" y="0"/>
            <a:chExt cx="8278300" cy="5165700"/>
          </a:xfrm>
        </p:grpSpPr>
        <p:cxnSp>
          <p:nvCxnSpPr>
            <p:cNvPr id="109" name="Google Shape;109;p53"/>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10" name="Google Shape;110;p53"/>
            <p:cNvGrpSpPr/>
            <p:nvPr/>
          </p:nvGrpSpPr>
          <p:grpSpPr>
            <a:xfrm>
              <a:off x="8129350" y="4292175"/>
              <a:ext cx="581800" cy="582350"/>
              <a:chOff x="8064275" y="887850"/>
              <a:chExt cx="581800" cy="582350"/>
            </a:xfrm>
          </p:grpSpPr>
          <p:sp>
            <p:nvSpPr>
              <p:cNvPr id="111" name="Google Shape;111;p5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53"/>
            <p:cNvGrpSpPr/>
            <p:nvPr/>
          </p:nvGrpSpPr>
          <p:grpSpPr>
            <a:xfrm>
              <a:off x="8274238" y="3720600"/>
              <a:ext cx="292025" cy="292575"/>
              <a:chOff x="7353050" y="316275"/>
              <a:chExt cx="292025" cy="292575"/>
            </a:xfrm>
          </p:grpSpPr>
          <p:sp>
            <p:nvSpPr>
              <p:cNvPr id="118" name="Google Shape;118;p5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53"/>
            <p:cNvGrpSpPr/>
            <p:nvPr/>
          </p:nvGrpSpPr>
          <p:grpSpPr>
            <a:xfrm>
              <a:off x="8332763" y="3212475"/>
              <a:ext cx="175000" cy="175000"/>
              <a:chOff x="8792300" y="321275"/>
              <a:chExt cx="175000" cy="175000"/>
            </a:xfrm>
          </p:grpSpPr>
          <p:sp>
            <p:nvSpPr>
              <p:cNvPr id="123" name="Google Shape;123;p5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7" name="Google Shape;127;p53"/>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28" name="Google Shape;128;p53"/>
            <p:cNvGrpSpPr/>
            <p:nvPr/>
          </p:nvGrpSpPr>
          <p:grpSpPr>
            <a:xfrm rot="10800000">
              <a:off x="432850" y="291788"/>
              <a:ext cx="581800" cy="582350"/>
              <a:chOff x="8064275" y="887850"/>
              <a:chExt cx="581800" cy="582350"/>
            </a:xfrm>
          </p:grpSpPr>
          <p:sp>
            <p:nvSpPr>
              <p:cNvPr id="129" name="Google Shape;129;p5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53"/>
            <p:cNvGrpSpPr/>
            <p:nvPr/>
          </p:nvGrpSpPr>
          <p:grpSpPr>
            <a:xfrm rot="10800000">
              <a:off x="577738" y="1153138"/>
              <a:ext cx="292025" cy="292575"/>
              <a:chOff x="7353050" y="316275"/>
              <a:chExt cx="292025" cy="292575"/>
            </a:xfrm>
          </p:grpSpPr>
          <p:sp>
            <p:nvSpPr>
              <p:cNvPr id="136" name="Google Shape;136;p5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53"/>
            <p:cNvGrpSpPr/>
            <p:nvPr/>
          </p:nvGrpSpPr>
          <p:grpSpPr>
            <a:xfrm rot="10800000">
              <a:off x="636238" y="1778838"/>
              <a:ext cx="175000" cy="175000"/>
              <a:chOff x="8792300" y="321275"/>
              <a:chExt cx="175000" cy="175000"/>
            </a:xfrm>
          </p:grpSpPr>
          <p:sp>
            <p:nvSpPr>
              <p:cNvPr id="141" name="Google Shape;141;p5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53"/>
            <p:cNvGrpSpPr/>
            <p:nvPr/>
          </p:nvGrpSpPr>
          <p:grpSpPr>
            <a:xfrm>
              <a:off x="432850" y="2003163"/>
              <a:ext cx="175013" cy="27000"/>
              <a:chOff x="5662375" y="212375"/>
              <a:chExt cx="175013" cy="27000"/>
            </a:xfrm>
          </p:grpSpPr>
          <p:sp>
            <p:nvSpPr>
              <p:cNvPr id="146" name="Google Shape;146;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53"/>
            <p:cNvGrpSpPr/>
            <p:nvPr/>
          </p:nvGrpSpPr>
          <p:grpSpPr>
            <a:xfrm>
              <a:off x="788100" y="208488"/>
              <a:ext cx="175013" cy="27000"/>
              <a:chOff x="5662375" y="212375"/>
              <a:chExt cx="175013" cy="27000"/>
            </a:xfrm>
          </p:grpSpPr>
          <p:sp>
            <p:nvSpPr>
              <p:cNvPr id="150" name="Google Shape;150;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53"/>
            <p:cNvGrpSpPr/>
            <p:nvPr/>
          </p:nvGrpSpPr>
          <p:grpSpPr>
            <a:xfrm>
              <a:off x="8129350" y="4988725"/>
              <a:ext cx="175013" cy="27000"/>
              <a:chOff x="5662375" y="212375"/>
              <a:chExt cx="175013" cy="27000"/>
            </a:xfrm>
          </p:grpSpPr>
          <p:sp>
            <p:nvSpPr>
              <p:cNvPr id="154" name="Google Shape;154;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 name="Google Shape;157;p53"/>
            <p:cNvGrpSpPr/>
            <p:nvPr/>
          </p:nvGrpSpPr>
          <p:grpSpPr>
            <a:xfrm>
              <a:off x="8497550" y="3429425"/>
              <a:ext cx="175013" cy="27000"/>
              <a:chOff x="5662375" y="212375"/>
              <a:chExt cx="175013" cy="27000"/>
            </a:xfrm>
          </p:grpSpPr>
          <p:sp>
            <p:nvSpPr>
              <p:cNvPr id="158" name="Google Shape;158;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1" name="Google Shape;161;p53"/>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62" name="Google Shape;162;p53"/>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63" name="Google Shape;163;p5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7" name="Shape 167"/>
        <p:cNvGrpSpPr/>
        <p:nvPr/>
      </p:nvGrpSpPr>
      <p:grpSpPr>
        <a:xfrm>
          <a:off x="0" y="0"/>
          <a:ext cx="0" cy="0"/>
          <a:chOff x="0" y="0"/>
          <a:chExt cx="0" cy="0"/>
        </a:xfrm>
      </p:grpSpPr>
      <p:sp>
        <p:nvSpPr>
          <p:cNvPr id="168" name="Google Shape;168;p5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69" name="Google Shape;169;p54"/>
          <p:cNvGrpSpPr/>
          <p:nvPr/>
        </p:nvGrpSpPr>
        <p:grpSpPr>
          <a:xfrm>
            <a:off x="4484494" y="4433000"/>
            <a:ext cx="175013" cy="27000"/>
            <a:chOff x="5662375" y="212375"/>
            <a:chExt cx="175013" cy="27000"/>
          </a:xfrm>
        </p:grpSpPr>
        <p:sp>
          <p:nvSpPr>
            <p:cNvPr id="170" name="Google Shape;170;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 name="Google Shape;173;p54"/>
          <p:cNvSpPr txBox="1"/>
          <p:nvPr>
            <p:ph type="title"/>
          </p:nvPr>
        </p:nvSpPr>
        <p:spPr>
          <a:xfrm>
            <a:off x="2167128" y="2478024"/>
            <a:ext cx="48096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74" name="Google Shape;174;p54"/>
          <p:cNvGrpSpPr/>
          <p:nvPr/>
        </p:nvGrpSpPr>
        <p:grpSpPr>
          <a:xfrm>
            <a:off x="432850" y="0"/>
            <a:ext cx="8278300" cy="5165700"/>
            <a:chOff x="432850" y="0"/>
            <a:chExt cx="8278300" cy="5165700"/>
          </a:xfrm>
        </p:grpSpPr>
        <p:cxnSp>
          <p:nvCxnSpPr>
            <p:cNvPr id="175" name="Google Shape;175;p54"/>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76" name="Google Shape;176;p54"/>
            <p:cNvGrpSpPr/>
            <p:nvPr/>
          </p:nvGrpSpPr>
          <p:grpSpPr>
            <a:xfrm>
              <a:off x="8129350" y="4292175"/>
              <a:ext cx="581800" cy="582350"/>
              <a:chOff x="8064275" y="887850"/>
              <a:chExt cx="581800" cy="582350"/>
            </a:xfrm>
          </p:grpSpPr>
          <p:sp>
            <p:nvSpPr>
              <p:cNvPr id="177" name="Google Shape;177;p5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 name="Google Shape;183;p54"/>
            <p:cNvGrpSpPr/>
            <p:nvPr/>
          </p:nvGrpSpPr>
          <p:grpSpPr>
            <a:xfrm>
              <a:off x="8274238" y="3720600"/>
              <a:ext cx="292025" cy="292575"/>
              <a:chOff x="7353050" y="316275"/>
              <a:chExt cx="292025" cy="292575"/>
            </a:xfrm>
          </p:grpSpPr>
          <p:sp>
            <p:nvSpPr>
              <p:cNvPr id="184" name="Google Shape;184;p5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54"/>
            <p:cNvGrpSpPr/>
            <p:nvPr/>
          </p:nvGrpSpPr>
          <p:grpSpPr>
            <a:xfrm>
              <a:off x="8332763" y="3212475"/>
              <a:ext cx="175000" cy="175000"/>
              <a:chOff x="8792300" y="321275"/>
              <a:chExt cx="175000" cy="175000"/>
            </a:xfrm>
          </p:grpSpPr>
          <p:sp>
            <p:nvSpPr>
              <p:cNvPr id="189" name="Google Shape;189;p5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3" name="Google Shape;193;p54"/>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94" name="Google Shape;194;p54"/>
            <p:cNvGrpSpPr/>
            <p:nvPr/>
          </p:nvGrpSpPr>
          <p:grpSpPr>
            <a:xfrm rot="10800000">
              <a:off x="432850" y="291788"/>
              <a:ext cx="581800" cy="582350"/>
              <a:chOff x="8064275" y="887850"/>
              <a:chExt cx="581800" cy="582350"/>
            </a:xfrm>
          </p:grpSpPr>
          <p:sp>
            <p:nvSpPr>
              <p:cNvPr id="195" name="Google Shape;195;p5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54"/>
            <p:cNvGrpSpPr/>
            <p:nvPr/>
          </p:nvGrpSpPr>
          <p:grpSpPr>
            <a:xfrm rot="10800000">
              <a:off x="577738" y="1153138"/>
              <a:ext cx="292025" cy="292575"/>
              <a:chOff x="7353050" y="316275"/>
              <a:chExt cx="292025" cy="292575"/>
            </a:xfrm>
          </p:grpSpPr>
          <p:sp>
            <p:nvSpPr>
              <p:cNvPr id="202" name="Google Shape;202;p5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54"/>
            <p:cNvGrpSpPr/>
            <p:nvPr/>
          </p:nvGrpSpPr>
          <p:grpSpPr>
            <a:xfrm rot="10800000">
              <a:off x="636238" y="1778838"/>
              <a:ext cx="175000" cy="175000"/>
              <a:chOff x="8792300" y="321275"/>
              <a:chExt cx="175000" cy="175000"/>
            </a:xfrm>
          </p:grpSpPr>
          <p:sp>
            <p:nvSpPr>
              <p:cNvPr id="207" name="Google Shape;207;p5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54"/>
            <p:cNvGrpSpPr/>
            <p:nvPr/>
          </p:nvGrpSpPr>
          <p:grpSpPr>
            <a:xfrm>
              <a:off x="432850" y="2003163"/>
              <a:ext cx="175013" cy="27000"/>
              <a:chOff x="5662375" y="212375"/>
              <a:chExt cx="175013" cy="27000"/>
            </a:xfrm>
          </p:grpSpPr>
          <p:sp>
            <p:nvSpPr>
              <p:cNvPr id="212" name="Google Shape;212;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 name="Google Shape;215;p54"/>
            <p:cNvGrpSpPr/>
            <p:nvPr/>
          </p:nvGrpSpPr>
          <p:grpSpPr>
            <a:xfrm>
              <a:off x="788100" y="208488"/>
              <a:ext cx="175013" cy="27000"/>
              <a:chOff x="5662375" y="212375"/>
              <a:chExt cx="175013" cy="27000"/>
            </a:xfrm>
          </p:grpSpPr>
          <p:sp>
            <p:nvSpPr>
              <p:cNvPr id="216" name="Google Shape;216;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54"/>
            <p:cNvGrpSpPr/>
            <p:nvPr/>
          </p:nvGrpSpPr>
          <p:grpSpPr>
            <a:xfrm>
              <a:off x="8129350" y="4988725"/>
              <a:ext cx="175013" cy="27000"/>
              <a:chOff x="5662375" y="212375"/>
              <a:chExt cx="175013" cy="27000"/>
            </a:xfrm>
          </p:grpSpPr>
          <p:sp>
            <p:nvSpPr>
              <p:cNvPr id="220" name="Google Shape;220;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54"/>
            <p:cNvGrpSpPr/>
            <p:nvPr/>
          </p:nvGrpSpPr>
          <p:grpSpPr>
            <a:xfrm>
              <a:off x="8497550" y="3429425"/>
              <a:ext cx="175013" cy="27000"/>
              <a:chOff x="5662375" y="212375"/>
              <a:chExt cx="175013" cy="27000"/>
            </a:xfrm>
          </p:grpSpPr>
          <p:sp>
            <p:nvSpPr>
              <p:cNvPr id="224" name="Google Shape;224;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27" name="Google Shape;227;p54"/>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228" name="Google Shape;228;p54"/>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229" name="Google Shape;229;p5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233" name="Shape 233"/>
        <p:cNvGrpSpPr/>
        <p:nvPr/>
      </p:nvGrpSpPr>
      <p:grpSpPr>
        <a:xfrm>
          <a:off x="0" y="0"/>
          <a:ext cx="0" cy="0"/>
          <a:chOff x="0" y="0"/>
          <a:chExt cx="0" cy="0"/>
        </a:xfrm>
      </p:grpSpPr>
      <p:sp>
        <p:nvSpPr>
          <p:cNvPr id="234" name="Google Shape;234;p55"/>
          <p:cNvSpPr txBox="1"/>
          <p:nvPr>
            <p:ph type="title"/>
          </p:nvPr>
        </p:nvSpPr>
        <p:spPr>
          <a:xfrm>
            <a:off x="1719072" y="338328"/>
            <a:ext cx="55779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35" name="Google Shape;235;p55"/>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6" name="Google Shape;236;p55"/>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7" name="Google Shape;237;p55"/>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8" name="Google Shape;238;p55"/>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39" name="Google Shape;239;p55"/>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40" name="Google Shape;240;p55"/>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241" name="Google Shape;241;p55"/>
          <p:cNvGrpSpPr/>
          <p:nvPr/>
        </p:nvGrpSpPr>
        <p:grpSpPr>
          <a:xfrm>
            <a:off x="261711" y="-1158"/>
            <a:ext cx="8550327" cy="3981600"/>
            <a:chOff x="261711" y="-1158"/>
            <a:chExt cx="8550327" cy="3981600"/>
          </a:xfrm>
        </p:grpSpPr>
        <p:cxnSp>
          <p:nvCxnSpPr>
            <p:cNvPr id="242" name="Google Shape;242;p55"/>
            <p:cNvCxnSpPr/>
            <p:nvPr/>
          </p:nvCxnSpPr>
          <p:spPr>
            <a:xfrm>
              <a:off x="515925" y="-1158"/>
              <a:ext cx="0" cy="3981600"/>
            </a:xfrm>
            <a:prstGeom prst="straightConnector1">
              <a:avLst/>
            </a:prstGeom>
            <a:noFill/>
            <a:ln cap="flat" cmpd="sng" w="9525">
              <a:solidFill>
                <a:schemeClr val="dk1"/>
              </a:solidFill>
              <a:prstDash val="solid"/>
              <a:round/>
              <a:headEnd len="sm" w="sm" type="none"/>
              <a:tailEnd len="sm" w="sm" type="none"/>
            </a:ln>
          </p:spPr>
        </p:cxnSp>
        <p:cxnSp>
          <p:nvCxnSpPr>
            <p:cNvPr id="243" name="Google Shape;243;p55"/>
            <p:cNvCxnSpPr/>
            <p:nvPr/>
          </p:nvCxnSpPr>
          <p:spPr>
            <a:xfrm>
              <a:off x="8666025" y="-1158"/>
              <a:ext cx="0" cy="1902000"/>
            </a:xfrm>
            <a:prstGeom prst="straightConnector1">
              <a:avLst/>
            </a:prstGeom>
            <a:noFill/>
            <a:ln cap="flat" cmpd="sng" w="9525">
              <a:solidFill>
                <a:schemeClr val="dk1"/>
              </a:solidFill>
              <a:prstDash val="solid"/>
              <a:round/>
              <a:headEnd len="sm" w="sm" type="none"/>
              <a:tailEnd len="sm" w="sm" type="none"/>
            </a:ln>
          </p:spPr>
        </p:cxnSp>
        <p:grpSp>
          <p:nvGrpSpPr>
            <p:cNvPr id="244" name="Google Shape;244;p55"/>
            <p:cNvGrpSpPr/>
            <p:nvPr/>
          </p:nvGrpSpPr>
          <p:grpSpPr>
            <a:xfrm rot="10800000">
              <a:off x="343275" y="3300779"/>
              <a:ext cx="344736" cy="345385"/>
              <a:chOff x="7353050" y="316275"/>
              <a:chExt cx="292025" cy="292575"/>
            </a:xfrm>
          </p:grpSpPr>
          <p:sp>
            <p:nvSpPr>
              <p:cNvPr id="245" name="Google Shape;245;p5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55"/>
            <p:cNvGrpSpPr/>
            <p:nvPr/>
          </p:nvGrpSpPr>
          <p:grpSpPr>
            <a:xfrm rot="10800000">
              <a:off x="8520013" y="714742"/>
              <a:ext cx="292025" cy="292575"/>
              <a:chOff x="7353050" y="316275"/>
              <a:chExt cx="292025" cy="292575"/>
            </a:xfrm>
          </p:grpSpPr>
          <p:sp>
            <p:nvSpPr>
              <p:cNvPr id="250" name="Google Shape;250;p5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55"/>
            <p:cNvGrpSpPr/>
            <p:nvPr/>
          </p:nvGrpSpPr>
          <p:grpSpPr>
            <a:xfrm rot="10800000">
              <a:off x="261711" y="465077"/>
              <a:ext cx="507562" cy="507984"/>
              <a:chOff x="8064275" y="887850"/>
              <a:chExt cx="581800" cy="582350"/>
            </a:xfrm>
          </p:grpSpPr>
          <p:sp>
            <p:nvSpPr>
              <p:cNvPr id="255" name="Google Shape;255;p5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261" name="Shape 261"/>
        <p:cNvGrpSpPr/>
        <p:nvPr/>
      </p:nvGrpSpPr>
      <p:grpSpPr>
        <a:xfrm>
          <a:off x="0" y="0"/>
          <a:ext cx="0" cy="0"/>
          <a:chOff x="0" y="0"/>
          <a:chExt cx="0" cy="0"/>
        </a:xfrm>
      </p:grpSpPr>
      <p:sp>
        <p:nvSpPr>
          <p:cNvPr id="262" name="Google Shape;262;p56"/>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63" name="Google Shape;263;p56"/>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4" name="Google Shape;264;p56"/>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5" name="Google Shape;265;p56"/>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6" name="Google Shape;266;p56"/>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7" name="Google Shape;267;p56"/>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8" name="Google Shape;268;p56"/>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9" name="Google Shape;269;p56"/>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70" name="Google Shape;270;p56"/>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271" name="Google Shape;271;p56"/>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272" name="Google Shape;272;p56"/>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273" name="Google Shape;273;p56"/>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274" name="Google Shape;274;p56"/>
          <p:cNvGrpSpPr/>
          <p:nvPr/>
        </p:nvGrpSpPr>
        <p:grpSpPr>
          <a:xfrm flipH="1">
            <a:off x="423750" y="125363"/>
            <a:ext cx="292025" cy="292575"/>
            <a:chOff x="7353050" y="316275"/>
            <a:chExt cx="292025" cy="292575"/>
          </a:xfrm>
        </p:grpSpPr>
        <p:sp>
          <p:nvSpPr>
            <p:cNvPr id="275" name="Google Shape;275;p5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 name="Google Shape;279;p56"/>
          <p:cNvGrpSpPr/>
          <p:nvPr/>
        </p:nvGrpSpPr>
        <p:grpSpPr>
          <a:xfrm>
            <a:off x="1638739" y="558163"/>
            <a:ext cx="293111" cy="293388"/>
            <a:chOff x="3164039" y="430875"/>
            <a:chExt cx="293111" cy="293388"/>
          </a:xfrm>
        </p:grpSpPr>
        <p:sp>
          <p:nvSpPr>
            <p:cNvPr id="280" name="Google Shape;280;p5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5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5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p56"/>
          <p:cNvGrpSpPr/>
          <p:nvPr/>
        </p:nvGrpSpPr>
        <p:grpSpPr>
          <a:xfrm>
            <a:off x="1591750" y="362600"/>
            <a:ext cx="175013" cy="27000"/>
            <a:chOff x="5662375" y="212375"/>
            <a:chExt cx="175013" cy="27000"/>
          </a:xfrm>
        </p:grpSpPr>
        <p:sp>
          <p:nvSpPr>
            <p:cNvPr id="287" name="Google Shape;287;p5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5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90" name="Google Shape;290;p56"/>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291" name="Google Shape;291;p56"/>
          <p:cNvGrpSpPr/>
          <p:nvPr/>
        </p:nvGrpSpPr>
        <p:grpSpPr>
          <a:xfrm>
            <a:off x="7823875" y="202375"/>
            <a:ext cx="581800" cy="582350"/>
            <a:chOff x="8064275" y="887850"/>
            <a:chExt cx="581800" cy="582350"/>
          </a:xfrm>
        </p:grpSpPr>
        <p:sp>
          <p:nvSpPr>
            <p:cNvPr id="292" name="Google Shape;292;p5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5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5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56"/>
          <p:cNvGrpSpPr/>
          <p:nvPr/>
        </p:nvGrpSpPr>
        <p:grpSpPr>
          <a:xfrm flipH="1">
            <a:off x="8698650" y="1117488"/>
            <a:ext cx="292025" cy="292575"/>
            <a:chOff x="7353050" y="316275"/>
            <a:chExt cx="292025" cy="292575"/>
          </a:xfrm>
        </p:grpSpPr>
        <p:sp>
          <p:nvSpPr>
            <p:cNvPr id="299" name="Google Shape;299;p5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5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5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5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 name="Google Shape;303;p56"/>
          <p:cNvGrpSpPr/>
          <p:nvPr/>
        </p:nvGrpSpPr>
        <p:grpSpPr>
          <a:xfrm>
            <a:off x="8678350" y="1581800"/>
            <a:ext cx="175013" cy="27000"/>
            <a:chOff x="5662375" y="212375"/>
            <a:chExt cx="175013" cy="27000"/>
          </a:xfrm>
        </p:grpSpPr>
        <p:sp>
          <p:nvSpPr>
            <p:cNvPr id="304" name="Google Shape;304;p5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7" name="Shape 307"/>
        <p:cNvGrpSpPr/>
        <p:nvPr/>
      </p:nvGrpSpPr>
      <p:grpSpPr>
        <a:xfrm>
          <a:off x="0" y="0"/>
          <a:ext cx="0" cy="0"/>
          <a:chOff x="0" y="0"/>
          <a:chExt cx="0" cy="0"/>
        </a:xfrm>
      </p:grpSpPr>
      <p:sp>
        <p:nvSpPr>
          <p:cNvPr id="308" name="Google Shape;308;p57"/>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309" name="Google Shape;309;p57"/>
          <p:cNvGrpSpPr/>
          <p:nvPr/>
        </p:nvGrpSpPr>
        <p:grpSpPr>
          <a:xfrm>
            <a:off x="432850" y="0"/>
            <a:ext cx="8278300" cy="5165700"/>
            <a:chOff x="432850" y="0"/>
            <a:chExt cx="8278300" cy="5165700"/>
          </a:xfrm>
        </p:grpSpPr>
        <p:cxnSp>
          <p:nvCxnSpPr>
            <p:cNvPr id="310" name="Google Shape;310;p57"/>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311" name="Google Shape;311;p57"/>
            <p:cNvGrpSpPr/>
            <p:nvPr/>
          </p:nvGrpSpPr>
          <p:grpSpPr>
            <a:xfrm>
              <a:off x="8129350" y="4292175"/>
              <a:ext cx="581800" cy="582350"/>
              <a:chOff x="8064275" y="887850"/>
              <a:chExt cx="581800" cy="582350"/>
            </a:xfrm>
          </p:grpSpPr>
          <p:sp>
            <p:nvSpPr>
              <p:cNvPr id="312" name="Google Shape;312;p5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 name="Google Shape;318;p57"/>
            <p:cNvGrpSpPr/>
            <p:nvPr/>
          </p:nvGrpSpPr>
          <p:grpSpPr>
            <a:xfrm>
              <a:off x="8274238" y="3720600"/>
              <a:ext cx="292025" cy="292575"/>
              <a:chOff x="7353050" y="316275"/>
              <a:chExt cx="292025" cy="292575"/>
            </a:xfrm>
          </p:grpSpPr>
          <p:sp>
            <p:nvSpPr>
              <p:cNvPr id="319" name="Google Shape;319;p5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 name="Google Shape;323;p57"/>
            <p:cNvGrpSpPr/>
            <p:nvPr/>
          </p:nvGrpSpPr>
          <p:grpSpPr>
            <a:xfrm>
              <a:off x="8332763" y="3212475"/>
              <a:ext cx="175000" cy="175000"/>
              <a:chOff x="8792300" y="321275"/>
              <a:chExt cx="175000" cy="175000"/>
            </a:xfrm>
          </p:grpSpPr>
          <p:sp>
            <p:nvSpPr>
              <p:cNvPr id="324" name="Google Shape;324;p5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28" name="Google Shape;328;p57"/>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329" name="Google Shape;329;p57"/>
            <p:cNvGrpSpPr/>
            <p:nvPr/>
          </p:nvGrpSpPr>
          <p:grpSpPr>
            <a:xfrm rot="10800000">
              <a:off x="432850" y="291788"/>
              <a:ext cx="581800" cy="582350"/>
              <a:chOff x="8064275" y="887850"/>
              <a:chExt cx="581800" cy="582350"/>
            </a:xfrm>
          </p:grpSpPr>
          <p:sp>
            <p:nvSpPr>
              <p:cNvPr id="330" name="Google Shape;330;p5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 name="Google Shape;336;p57"/>
            <p:cNvGrpSpPr/>
            <p:nvPr/>
          </p:nvGrpSpPr>
          <p:grpSpPr>
            <a:xfrm rot="10800000">
              <a:off x="577738" y="1153138"/>
              <a:ext cx="292025" cy="292575"/>
              <a:chOff x="7353050" y="316275"/>
              <a:chExt cx="292025" cy="292575"/>
            </a:xfrm>
          </p:grpSpPr>
          <p:sp>
            <p:nvSpPr>
              <p:cNvPr id="337" name="Google Shape;337;p5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1" name="Google Shape;341;p57"/>
            <p:cNvGrpSpPr/>
            <p:nvPr/>
          </p:nvGrpSpPr>
          <p:grpSpPr>
            <a:xfrm rot="10800000">
              <a:off x="636238" y="1778838"/>
              <a:ext cx="175000" cy="175000"/>
              <a:chOff x="8792300" y="321275"/>
              <a:chExt cx="175000" cy="175000"/>
            </a:xfrm>
          </p:grpSpPr>
          <p:sp>
            <p:nvSpPr>
              <p:cNvPr id="342" name="Google Shape;342;p5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 name="Google Shape;346;p57"/>
            <p:cNvGrpSpPr/>
            <p:nvPr/>
          </p:nvGrpSpPr>
          <p:grpSpPr>
            <a:xfrm>
              <a:off x="432850" y="2003163"/>
              <a:ext cx="175013" cy="27000"/>
              <a:chOff x="5662375" y="212375"/>
              <a:chExt cx="175013" cy="27000"/>
            </a:xfrm>
          </p:grpSpPr>
          <p:sp>
            <p:nvSpPr>
              <p:cNvPr id="347" name="Google Shape;347;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 name="Google Shape;350;p57"/>
            <p:cNvGrpSpPr/>
            <p:nvPr/>
          </p:nvGrpSpPr>
          <p:grpSpPr>
            <a:xfrm>
              <a:off x="788100" y="208488"/>
              <a:ext cx="175013" cy="27000"/>
              <a:chOff x="5662375" y="212375"/>
              <a:chExt cx="175013" cy="27000"/>
            </a:xfrm>
          </p:grpSpPr>
          <p:sp>
            <p:nvSpPr>
              <p:cNvPr id="351" name="Google Shape;351;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4" name="Google Shape;354;p57"/>
            <p:cNvGrpSpPr/>
            <p:nvPr/>
          </p:nvGrpSpPr>
          <p:grpSpPr>
            <a:xfrm>
              <a:off x="8129350" y="4988725"/>
              <a:ext cx="175013" cy="27000"/>
              <a:chOff x="5662375" y="212375"/>
              <a:chExt cx="175013" cy="27000"/>
            </a:xfrm>
          </p:grpSpPr>
          <p:sp>
            <p:nvSpPr>
              <p:cNvPr id="355" name="Google Shape;355;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p57"/>
            <p:cNvGrpSpPr/>
            <p:nvPr/>
          </p:nvGrpSpPr>
          <p:grpSpPr>
            <a:xfrm>
              <a:off x="8497550" y="3429425"/>
              <a:ext cx="175013" cy="27000"/>
              <a:chOff x="5662375" y="212375"/>
              <a:chExt cx="175013" cy="27000"/>
            </a:xfrm>
          </p:grpSpPr>
          <p:sp>
            <p:nvSpPr>
              <p:cNvPr id="359" name="Google Shape;359;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62" name="Google Shape;362;p57"/>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363" name="Google Shape;363;p57"/>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364" name="Google Shape;364;p57"/>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7"/>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7"/>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7"/>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8" name="Shape 368"/>
        <p:cNvGrpSpPr/>
        <p:nvPr/>
      </p:nvGrpSpPr>
      <p:grpSpPr>
        <a:xfrm>
          <a:off x="0" y="0"/>
          <a:ext cx="0" cy="0"/>
          <a:chOff x="0" y="0"/>
          <a:chExt cx="0" cy="0"/>
        </a:xfrm>
      </p:grpSpPr>
      <p:sp>
        <p:nvSpPr>
          <p:cNvPr id="369" name="Google Shape;369;p58"/>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9pPr>
          </a:lstStyle>
          <a:p/>
        </p:txBody>
      </p:sp>
      <p:sp>
        <p:nvSpPr>
          <p:cNvPr id="370" name="Google Shape;370;p58"/>
          <p:cNvSpPr txBox="1"/>
          <p:nvPr>
            <p:ph type="title"/>
          </p:nvPr>
        </p:nvSpPr>
        <p:spPr>
          <a:xfrm>
            <a:off x="804672" y="3319272"/>
            <a:ext cx="3291900" cy="40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71" name="Google Shape;371;p58"/>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372" name="Google Shape;372;p58"/>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373" name="Google Shape;373;p58"/>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374" name="Google Shape;374;p58"/>
          <p:cNvGrpSpPr/>
          <p:nvPr/>
        </p:nvGrpSpPr>
        <p:grpSpPr>
          <a:xfrm flipH="1">
            <a:off x="499400" y="959675"/>
            <a:ext cx="581800" cy="582350"/>
            <a:chOff x="8064275" y="887850"/>
            <a:chExt cx="581800" cy="582350"/>
          </a:xfrm>
        </p:grpSpPr>
        <p:sp>
          <p:nvSpPr>
            <p:cNvPr id="375" name="Google Shape;375;p5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1" name="Google Shape;381;p58"/>
          <p:cNvGrpSpPr/>
          <p:nvPr/>
        </p:nvGrpSpPr>
        <p:grpSpPr>
          <a:xfrm flipH="1">
            <a:off x="1500400" y="388100"/>
            <a:ext cx="292025" cy="292575"/>
            <a:chOff x="7353050" y="316275"/>
            <a:chExt cx="292025" cy="292575"/>
          </a:xfrm>
        </p:grpSpPr>
        <p:sp>
          <p:nvSpPr>
            <p:cNvPr id="382" name="Google Shape;382;p5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6" name="Google Shape;386;p58"/>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8"/>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8"/>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8"/>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8"/>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8"/>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2" name="Google Shape;392;p58"/>
          <p:cNvGrpSpPr/>
          <p:nvPr/>
        </p:nvGrpSpPr>
        <p:grpSpPr>
          <a:xfrm flipH="1">
            <a:off x="3527112" y="361100"/>
            <a:ext cx="175013" cy="27000"/>
            <a:chOff x="5662375" y="212375"/>
            <a:chExt cx="175013" cy="27000"/>
          </a:xfrm>
        </p:grpSpPr>
        <p:sp>
          <p:nvSpPr>
            <p:cNvPr id="393" name="Google Shape;393;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6" name="Google Shape;396;p58"/>
          <p:cNvGrpSpPr/>
          <p:nvPr/>
        </p:nvGrpSpPr>
        <p:grpSpPr>
          <a:xfrm flipH="1">
            <a:off x="480412" y="242700"/>
            <a:ext cx="175013" cy="27000"/>
            <a:chOff x="5662375" y="212375"/>
            <a:chExt cx="175013" cy="27000"/>
          </a:xfrm>
        </p:grpSpPr>
        <p:sp>
          <p:nvSpPr>
            <p:cNvPr id="397" name="Google Shape;397;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0" name="Google Shape;400;p58"/>
          <p:cNvGrpSpPr/>
          <p:nvPr/>
        </p:nvGrpSpPr>
        <p:grpSpPr>
          <a:xfrm flipH="1">
            <a:off x="901712" y="1653625"/>
            <a:ext cx="175013" cy="27000"/>
            <a:chOff x="5662375" y="212375"/>
            <a:chExt cx="175013" cy="27000"/>
          </a:xfrm>
        </p:grpSpPr>
        <p:sp>
          <p:nvSpPr>
            <p:cNvPr id="401" name="Google Shape;401;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04" name="Google Shape;404;p58"/>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405" name="Google Shape;405;p58"/>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406" name="Google Shape;406;p58"/>
          <p:cNvGrpSpPr/>
          <p:nvPr/>
        </p:nvGrpSpPr>
        <p:grpSpPr>
          <a:xfrm rot="10800000">
            <a:off x="499400" y="3940925"/>
            <a:ext cx="581800" cy="582350"/>
            <a:chOff x="8064275" y="887850"/>
            <a:chExt cx="581800" cy="582350"/>
          </a:xfrm>
        </p:grpSpPr>
        <p:sp>
          <p:nvSpPr>
            <p:cNvPr id="407" name="Google Shape;407;p5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 name="Google Shape;413;p58"/>
          <p:cNvGrpSpPr/>
          <p:nvPr/>
        </p:nvGrpSpPr>
        <p:grpSpPr>
          <a:xfrm rot="10800000">
            <a:off x="1819575" y="4586750"/>
            <a:ext cx="292025" cy="292575"/>
            <a:chOff x="7353050" y="316275"/>
            <a:chExt cx="292025" cy="292575"/>
          </a:xfrm>
        </p:grpSpPr>
        <p:sp>
          <p:nvSpPr>
            <p:cNvPr id="414" name="Google Shape;414;p5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58"/>
          <p:cNvGrpSpPr/>
          <p:nvPr/>
        </p:nvGrpSpPr>
        <p:grpSpPr>
          <a:xfrm rot="10800000">
            <a:off x="212525" y="4645550"/>
            <a:ext cx="175000" cy="175000"/>
            <a:chOff x="8792300" y="321275"/>
            <a:chExt cx="175000" cy="175000"/>
          </a:xfrm>
        </p:grpSpPr>
        <p:sp>
          <p:nvSpPr>
            <p:cNvPr id="419" name="Google Shape;419;p5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3" name="Google Shape;423;p58"/>
          <p:cNvGrpSpPr/>
          <p:nvPr/>
        </p:nvGrpSpPr>
        <p:grpSpPr>
          <a:xfrm rot="10800000">
            <a:off x="480412" y="4852325"/>
            <a:ext cx="175013" cy="27000"/>
            <a:chOff x="5662375" y="212375"/>
            <a:chExt cx="175013" cy="27000"/>
          </a:xfrm>
        </p:grpSpPr>
        <p:sp>
          <p:nvSpPr>
            <p:cNvPr id="424" name="Google Shape;424;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58"/>
          <p:cNvGrpSpPr/>
          <p:nvPr/>
        </p:nvGrpSpPr>
        <p:grpSpPr>
          <a:xfrm rot="10800000">
            <a:off x="1054112" y="3898600"/>
            <a:ext cx="175013" cy="27000"/>
            <a:chOff x="5662375" y="212375"/>
            <a:chExt cx="175013" cy="27000"/>
          </a:xfrm>
        </p:grpSpPr>
        <p:sp>
          <p:nvSpPr>
            <p:cNvPr id="428" name="Google Shape;428;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9"/>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1pPr>
            <a:lvl2pPr lvl="1"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2pPr>
            <a:lvl3pPr lvl="2"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3pPr>
            <a:lvl4pPr lvl="3"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4pPr>
            <a:lvl5pPr lvl="4"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5pPr>
            <a:lvl6pPr lvl="5"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6pPr>
            <a:lvl7pPr lvl="6"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7pPr>
            <a:lvl8pPr lvl="7"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8pPr>
            <a:lvl9pPr lvl="8"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10.png"/><Relationship Id="rId5" Type="http://schemas.openxmlformats.org/officeDocument/2006/relationships/image" Target="../media/image25.png"/><Relationship Id="rId6" Type="http://schemas.openxmlformats.org/officeDocument/2006/relationships/image" Target="../media/image22.png"/><Relationship Id="rId7"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 Id="rId3" Type="http://schemas.openxmlformats.org/officeDocument/2006/relationships/image" Target="../media/image13.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hyperlink" Target="http://drive.google.com/file/d/1_DzZu_R1LMCPsF4BKSLaEQhFMLVvvZ_l/view" TargetMode="Externa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2.png"/><Relationship Id="rId8" Type="http://schemas.openxmlformats.org/officeDocument/2006/relationships/image" Target="../media/image8.png"/><Relationship Id="rId10"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1"/>
          <p:cNvGrpSpPr/>
          <p:nvPr/>
        </p:nvGrpSpPr>
        <p:grpSpPr>
          <a:xfrm>
            <a:off x="303210" y="959719"/>
            <a:ext cx="5343540" cy="4183680"/>
            <a:chOff x="469775" y="238125"/>
            <a:chExt cx="6679425" cy="5229600"/>
          </a:xfrm>
        </p:grpSpPr>
        <p:sp>
          <p:nvSpPr>
            <p:cNvPr id="1687" name="Google Shape;1687;p1"/>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1"/>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1"/>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1"/>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1"/>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1"/>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1"/>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1"/>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1"/>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1"/>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1"/>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1"/>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1"/>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1"/>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1"/>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1"/>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1"/>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1"/>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1"/>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0" name="Google Shape;1880;p1"/>
          <p:cNvSpPr txBox="1"/>
          <p:nvPr>
            <p:ph type="ctrTitle"/>
          </p:nvPr>
        </p:nvSpPr>
        <p:spPr>
          <a:xfrm>
            <a:off x="5324775" y="2123700"/>
            <a:ext cx="3485400" cy="8961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5000"/>
              <a:t>RESCUETRACK</a:t>
            </a:r>
            <a:endParaRPr sz="5000">
              <a:solidFill>
                <a:schemeClr val="dk2"/>
              </a:solidFill>
            </a:endParaRPr>
          </a:p>
        </p:txBody>
      </p:sp>
      <p:sp>
        <p:nvSpPr>
          <p:cNvPr id="1881" name="Google Shape;1881;p1"/>
          <p:cNvSpPr txBox="1"/>
          <p:nvPr>
            <p:ph idx="1" type="subTitle"/>
          </p:nvPr>
        </p:nvSpPr>
        <p:spPr>
          <a:xfrm>
            <a:off x="163131" y="-674167"/>
            <a:ext cx="3264300" cy="89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2300">
              <a:solidFill>
                <a:schemeClr val="accent1"/>
              </a:solidFill>
            </a:endParaRPr>
          </a:p>
          <a:p>
            <a:pPr indent="0" lvl="0" marL="0" rtl="0" algn="l">
              <a:lnSpc>
                <a:spcPct val="100000"/>
              </a:lnSpc>
              <a:spcBef>
                <a:spcPts val="0"/>
              </a:spcBef>
              <a:spcAft>
                <a:spcPts val="0"/>
              </a:spcAft>
              <a:buClr>
                <a:schemeClr val="dk1"/>
              </a:buClr>
              <a:buSzPts val="1100"/>
              <a:buFont typeface="Arial"/>
              <a:buNone/>
            </a:pPr>
            <a:r>
              <a:t/>
            </a:r>
            <a:endParaRPr sz="2300">
              <a:solidFill>
                <a:schemeClr val="accent1"/>
              </a:solidFill>
            </a:endParaRPr>
          </a:p>
          <a:p>
            <a:pPr indent="0" lvl="0" marL="0" rtl="0" algn="l">
              <a:lnSpc>
                <a:spcPct val="100000"/>
              </a:lnSpc>
              <a:spcBef>
                <a:spcPts val="0"/>
              </a:spcBef>
              <a:spcAft>
                <a:spcPts val="0"/>
              </a:spcAft>
              <a:buSzPts val="2800"/>
              <a:buNone/>
            </a:pPr>
            <a:r>
              <a:rPr b="1" lang="en" sz="2700">
                <a:latin typeface="Barlow Semi Condensed"/>
                <a:ea typeface="Barlow Semi Condensed"/>
                <a:cs typeface="Barlow Semi Condensed"/>
                <a:sym typeface="Barlow Semi Condensed"/>
              </a:rPr>
              <a:t>CAPSTONE</a:t>
            </a:r>
            <a:endParaRPr b="1" sz="2700">
              <a:solidFill>
                <a:schemeClr val="accent1"/>
              </a:solidFill>
              <a:latin typeface="Barlow Semi Condensed"/>
              <a:ea typeface="Barlow Semi Condensed"/>
              <a:cs typeface="Barlow Semi Condensed"/>
              <a:sym typeface="Barlow Semi Condensed"/>
            </a:endParaRPr>
          </a:p>
        </p:txBody>
      </p:sp>
      <p:sp>
        <p:nvSpPr>
          <p:cNvPr id="1882" name="Google Shape;1882;p1"/>
          <p:cNvSpPr txBox="1"/>
          <p:nvPr>
            <p:ph type="ctrTitle"/>
          </p:nvPr>
        </p:nvSpPr>
        <p:spPr>
          <a:xfrm>
            <a:off x="5646750" y="3168725"/>
            <a:ext cx="3485400" cy="1148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1800"/>
              <a:t>Integrantes: </a:t>
            </a:r>
            <a:endParaRPr sz="1800"/>
          </a:p>
          <a:p>
            <a:pPr indent="-342900" lvl="0" marL="457200" rtl="0" algn="l">
              <a:lnSpc>
                <a:spcPct val="100000"/>
              </a:lnSpc>
              <a:spcBef>
                <a:spcPts val="0"/>
              </a:spcBef>
              <a:spcAft>
                <a:spcPts val="0"/>
              </a:spcAft>
              <a:buSzPts val="1800"/>
              <a:buChar char="●"/>
            </a:pPr>
            <a:r>
              <a:rPr lang="en" sz="1800"/>
              <a:t>Matius Alcaino</a:t>
            </a:r>
            <a:endParaRPr sz="1800"/>
          </a:p>
          <a:p>
            <a:pPr indent="-342900" lvl="0" marL="457200" rtl="0" algn="l">
              <a:lnSpc>
                <a:spcPct val="100000"/>
              </a:lnSpc>
              <a:spcBef>
                <a:spcPts val="0"/>
              </a:spcBef>
              <a:spcAft>
                <a:spcPts val="0"/>
              </a:spcAft>
              <a:buSzPts val="1800"/>
              <a:buChar char="●"/>
            </a:pPr>
            <a:r>
              <a:rPr lang="en" sz="1800"/>
              <a:t>Benjamín Mendoza</a:t>
            </a:r>
            <a:endParaRPr sz="1800"/>
          </a:p>
          <a:p>
            <a:pPr indent="-342900" lvl="0" marL="457200" rtl="0" algn="l">
              <a:lnSpc>
                <a:spcPct val="100000"/>
              </a:lnSpc>
              <a:spcBef>
                <a:spcPts val="0"/>
              </a:spcBef>
              <a:spcAft>
                <a:spcPts val="0"/>
              </a:spcAft>
              <a:buSzPts val="1800"/>
              <a:buChar char="●"/>
            </a:pPr>
            <a:r>
              <a:rPr lang="en" sz="1800"/>
              <a:t>Beatriz Orellana</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8" name="Shape 2718"/>
        <p:cNvGrpSpPr/>
        <p:nvPr/>
      </p:nvGrpSpPr>
      <p:grpSpPr>
        <a:xfrm>
          <a:off x="0" y="0"/>
          <a:ext cx="0" cy="0"/>
          <a:chOff x="0" y="0"/>
          <a:chExt cx="0" cy="0"/>
        </a:xfrm>
      </p:grpSpPr>
      <p:sp>
        <p:nvSpPr>
          <p:cNvPr id="2719" name="Google Shape;2719;g3164ebdc611_2_261"/>
          <p:cNvSpPr txBox="1"/>
          <p:nvPr>
            <p:ph type="title"/>
          </p:nvPr>
        </p:nvSpPr>
        <p:spPr>
          <a:xfrm>
            <a:off x="2272200" y="2396700"/>
            <a:ext cx="45996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Objetivos</a:t>
            </a:r>
            <a:endParaRPr sz="4700"/>
          </a:p>
        </p:txBody>
      </p:sp>
      <p:sp>
        <p:nvSpPr>
          <p:cNvPr id="2720" name="Google Shape;2720;g3164ebdc611_2_261"/>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4" name="Shape 2724"/>
        <p:cNvGrpSpPr/>
        <p:nvPr/>
      </p:nvGrpSpPr>
      <p:grpSpPr>
        <a:xfrm>
          <a:off x="0" y="0"/>
          <a:ext cx="0" cy="0"/>
          <a:chOff x="0" y="0"/>
          <a:chExt cx="0" cy="0"/>
        </a:xfrm>
      </p:grpSpPr>
      <p:sp>
        <p:nvSpPr>
          <p:cNvPr id="2725" name="Google Shape;2725;p7"/>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Objetivo general y específicos</a:t>
            </a:r>
            <a:endParaRPr/>
          </a:p>
        </p:txBody>
      </p:sp>
      <p:sp>
        <p:nvSpPr>
          <p:cNvPr id="2726" name="Google Shape;2726;p7"/>
          <p:cNvSpPr txBox="1"/>
          <p:nvPr>
            <p:ph idx="1" type="subTitle"/>
          </p:nvPr>
        </p:nvSpPr>
        <p:spPr>
          <a:xfrm>
            <a:off x="3492550" y="1864113"/>
            <a:ext cx="3227400" cy="66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000">
                <a:solidFill>
                  <a:schemeClr val="dk2"/>
                </a:solidFill>
              </a:rPr>
              <a:t>Administrar mantenciones</a:t>
            </a:r>
            <a:endParaRPr sz="1600">
              <a:solidFill>
                <a:schemeClr val="dk2"/>
              </a:solidFill>
            </a:endParaRPr>
          </a:p>
        </p:txBody>
      </p:sp>
      <p:sp>
        <p:nvSpPr>
          <p:cNvPr id="2727" name="Google Shape;2727;p7"/>
          <p:cNvSpPr txBox="1"/>
          <p:nvPr>
            <p:ph idx="3" type="subTitle"/>
          </p:nvPr>
        </p:nvSpPr>
        <p:spPr>
          <a:xfrm>
            <a:off x="6787500" y="3727389"/>
            <a:ext cx="1947600" cy="7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600">
                <a:solidFill>
                  <a:schemeClr val="dk2"/>
                </a:solidFill>
              </a:rPr>
              <a:t>Mejorar el acceso a la información </a:t>
            </a:r>
            <a:endParaRPr sz="1200">
              <a:solidFill>
                <a:schemeClr val="dk2"/>
              </a:solidFill>
            </a:endParaRPr>
          </a:p>
        </p:txBody>
      </p:sp>
      <p:sp>
        <p:nvSpPr>
          <p:cNvPr id="2728" name="Google Shape;2728;p7"/>
          <p:cNvSpPr txBox="1"/>
          <p:nvPr>
            <p:ph idx="5" type="subTitle"/>
          </p:nvPr>
        </p:nvSpPr>
        <p:spPr>
          <a:xfrm>
            <a:off x="1109025" y="3727400"/>
            <a:ext cx="1945200" cy="66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600">
                <a:solidFill>
                  <a:schemeClr val="dk2"/>
                </a:solidFill>
              </a:rPr>
              <a:t>Reducir tiempos y costos</a:t>
            </a:r>
            <a:endParaRPr sz="1200">
              <a:solidFill>
                <a:schemeClr val="dk2"/>
              </a:solidFill>
            </a:endParaRPr>
          </a:p>
        </p:txBody>
      </p:sp>
      <p:sp>
        <p:nvSpPr>
          <p:cNvPr id="2729" name="Google Shape;2729;p7"/>
          <p:cNvSpPr txBox="1"/>
          <p:nvPr>
            <p:ph idx="7" type="subTitle"/>
          </p:nvPr>
        </p:nvSpPr>
        <p:spPr>
          <a:xfrm>
            <a:off x="4029188" y="3727400"/>
            <a:ext cx="1993500" cy="66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600">
                <a:solidFill>
                  <a:schemeClr val="dk2"/>
                </a:solidFill>
              </a:rPr>
              <a:t>Controlar información crítica</a:t>
            </a:r>
            <a:endParaRPr sz="1200">
              <a:solidFill>
                <a:schemeClr val="dk2"/>
              </a:solidFill>
            </a:endParaRPr>
          </a:p>
        </p:txBody>
      </p:sp>
      <p:sp>
        <p:nvSpPr>
          <p:cNvPr id="2730" name="Google Shape;2730;p7"/>
          <p:cNvSpPr txBox="1"/>
          <p:nvPr/>
        </p:nvSpPr>
        <p:spPr>
          <a:xfrm>
            <a:off x="2423889" y="1910297"/>
            <a:ext cx="1179600" cy="1079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lang="en" sz="7200">
                <a:solidFill>
                  <a:schemeClr val="accent1"/>
                </a:solidFill>
                <a:latin typeface="Fjalla One"/>
                <a:ea typeface="Fjalla One"/>
                <a:cs typeface="Fjalla One"/>
                <a:sym typeface="Fjalla One"/>
              </a:rPr>
              <a:t>*</a:t>
            </a:r>
            <a:endParaRPr b="0" i="0" sz="7200" u="none" cap="none" strike="noStrike">
              <a:solidFill>
                <a:schemeClr val="accent1"/>
              </a:solidFill>
              <a:latin typeface="Fjalla One"/>
              <a:ea typeface="Fjalla One"/>
              <a:cs typeface="Fjalla One"/>
              <a:sym typeface="Fjalla One"/>
            </a:endParaRPr>
          </a:p>
        </p:txBody>
      </p:sp>
      <p:sp>
        <p:nvSpPr>
          <p:cNvPr id="2731" name="Google Shape;2731;p7"/>
          <p:cNvSpPr txBox="1"/>
          <p:nvPr/>
        </p:nvSpPr>
        <p:spPr>
          <a:xfrm>
            <a:off x="5824789" y="3727409"/>
            <a:ext cx="1179600" cy="1079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lang="en" sz="6700">
                <a:solidFill>
                  <a:schemeClr val="accent1"/>
                </a:solidFill>
                <a:latin typeface="Fjalla One"/>
                <a:ea typeface="Fjalla One"/>
                <a:cs typeface="Fjalla One"/>
                <a:sym typeface="Fjalla One"/>
              </a:rPr>
              <a:t>*</a:t>
            </a:r>
            <a:endParaRPr b="0" i="0" sz="6700" u="none" cap="none" strike="noStrike">
              <a:solidFill>
                <a:schemeClr val="accent1"/>
              </a:solidFill>
              <a:latin typeface="Fjalla One"/>
              <a:ea typeface="Fjalla One"/>
              <a:cs typeface="Fjalla One"/>
              <a:sym typeface="Fjalla One"/>
            </a:endParaRPr>
          </a:p>
        </p:txBody>
      </p:sp>
      <p:sp>
        <p:nvSpPr>
          <p:cNvPr id="2732" name="Google Shape;2732;p7"/>
          <p:cNvSpPr txBox="1"/>
          <p:nvPr/>
        </p:nvSpPr>
        <p:spPr>
          <a:xfrm>
            <a:off x="267849" y="4002978"/>
            <a:ext cx="1085100" cy="759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lang="en" sz="6700">
                <a:solidFill>
                  <a:schemeClr val="accent1"/>
                </a:solidFill>
                <a:latin typeface="Fjalla One"/>
                <a:ea typeface="Fjalla One"/>
                <a:cs typeface="Fjalla One"/>
                <a:sym typeface="Fjalla One"/>
              </a:rPr>
              <a:t>*</a:t>
            </a:r>
            <a:endParaRPr b="0" i="0" sz="6700" u="none" cap="none" strike="noStrike">
              <a:solidFill>
                <a:schemeClr val="accent1"/>
              </a:solidFill>
              <a:latin typeface="Fjalla One"/>
              <a:ea typeface="Fjalla One"/>
              <a:cs typeface="Fjalla One"/>
              <a:sym typeface="Fjalla One"/>
            </a:endParaRPr>
          </a:p>
        </p:txBody>
      </p:sp>
      <p:sp>
        <p:nvSpPr>
          <p:cNvPr id="2733" name="Google Shape;2733;p7"/>
          <p:cNvSpPr txBox="1"/>
          <p:nvPr/>
        </p:nvSpPr>
        <p:spPr>
          <a:xfrm>
            <a:off x="3121160" y="4033778"/>
            <a:ext cx="1085100" cy="759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lang="en" sz="6700">
                <a:solidFill>
                  <a:schemeClr val="accent1"/>
                </a:solidFill>
                <a:latin typeface="Fjalla One"/>
                <a:ea typeface="Fjalla One"/>
                <a:cs typeface="Fjalla One"/>
                <a:sym typeface="Fjalla One"/>
              </a:rPr>
              <a:t>*</a:t>
            </a:r>
            <a:endParaRPr b="0" i="0" sz="6700" u="none" cap="none" strike="noStrike">
              <a:solidFill>
                <a:schemeClr val="accent1"/>
              </a:solidFill>
              <a:latin typeface="Fjalla One"/>
              <a:ea typeface="Fjalla One"/>
              <a:cs typeface="Fjalla One"/>
              <a:sym typeface="Fjalla On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7" name="Shape 2737"/>
        <p:cNvGrpSpPr/>
        <p:nvPr/>
      </p:nvGrpSpPr>
      <p:grpSpPr>
        <a:xfrm>
          <a:off x="0" y="0"/>
          <a:ext cx="0" cy="0"/>
          <a:chOff x="0" y="0"/>
          <a:chExt cx="0" cy="0"/>
        </a:xfrm>
      </p:grpSpPr>
      <p:sp>
        <p:nvSpPr>
          <p:cNvPr id="2738" name="Google Shape;2738;g3164ebdc611_2_266"/>
          <p:cNvSpPr txBox="1"/>
          <p:nvPr>
            <p:ph type="title"/>
          </p:nvPr>
        </p:nvSpPr>
        <p:spPr>
          <a:xfrm>
            <a:off x="2272200" y="2396700"/>
            <a:ext cx="45996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Metodología</a:t>
            </a:r>
            <a:endParaRPr sz="4700"/>
          </a:p>
        </p:txBody>
      </p:sp>
      <p:sp>
        <p:nvSpPr>
          <p:cNvPr id="2739" name="Google Shape;2739;g3164ebdc611_2_266"/>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8"/>
          <p:cNvSpPr txBox="1"/>
          <p:nvPr>
            <p:ph type="title"/>
          </p:nvPr>
        </p:nvSpPr>
        <p:spPr>
          <a:xfrm>
            <a:off x="1823550" y="338328"/>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Metodología</a:t>
            </a:r>
            <a:endParaRPr/>
          </a:p>
        </p:txBody>
      </p:sp>
      <p:sp>
        <p:nvSpPr>
          <p:cNvPr id="2745" name="Google Shape;2745;p8"/>
          <p:cNvSpPr txBox="1"/>
          <p:nvPr>
            <p:ph idx="1" type="subTitle"/>
          </p:nvPr>
        </p:nvSpPr>
        <p:spPr>
          <a:xfrm>
            <a:off x="1024050" y="959225"/>
            <a:ext cx="7095900" cy="1463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La </a:t>
            </a:r>
            <a:r>
              <a:rPr lang="en" sz="1600">
                <a:solidFill>
                  <a:schemeClr val="dk2"/>
                </a:solidFill>
                <a:latin typeface="Barlow Semi Condensed"/>
                <a:ea typeface="Barlow Semi Condensed"/>
                <a:cs typeface="Barlow Semi Condensed"/>
                <a:sym typeface="Barlow Semi Condensed"/>
              </a:rPr>
              <a:t>metodología</a:t>
            </a:r>
            <a:r>
              <a:rPr lang="en" sz="1600">
                <a:solidFill>
                  <a:schemeClr val="dk2"/>
                </a:solidFill>
                <a:latin typeface="Barlow Semi Condensed"/>
                <a:ea typeface="Barlow Semi Condensed"/>
                <a:cs typeface="Barlow Semi Condensed"/>
                <a:sym typeface="Barlow Semi Condensed"/>
              </a:rPr>
              <a:t> utilizada fue </a:t>
            </a:r>
            <a:r>
              <a:rPr b="1" lang="en" sz="1600">
                <a:solidFill>
                  <a:schemeClr val="dk2"/>
                </a:solidFill>
                <a:latin typeface="Barlow Semi Condensed"/>
                <a:ea typeface="Barlow Semi Condensed"/>
                <a:cs typeface="Barlow Semi Condensed"/>
                <a:sym typeface="Barlow Semi Condensed"/>
              </a:rPr>
              <a:t>ÁGIL</a:t>
            </a:r>
            <a:r>
              <a:rPr lang="en" sz="1600">
                <a:solidFill>
                  <a:schemeClr val="dk2"/>
                </a:solidFill>
                <a:latin typeface="Barlow Semi Condensed"/>
                <a:ea typeface="Barlow Semi Condensed"/>
                <a:cs typeface="Barlow Semi Condensed"/>
                <a:sym typeface="Barlow Semi Condensed"/>
              </a:rPr>
              <a:t> debido a sus múltiple beneficios: </a:t>
            </a:r>
            <a:endParaRPr sz="1600">
              <a:solidFill>
                <a:schemeClr val="dk2"/>
              </a:solidFill>
              <a:highlight>
                <a:srgbClr val="FFF2CC"/>
              </a:highlight>
              <a:latin typeface="Barlow Semi Condensed"/>
              <a:ea typeface="Barlow Semi Condensed"/>
              <a:cs typeface="Barlow Semi Condensed"/>
              <a:sym typeface="Barlow Semi Condensed"/>
            </a:endParaRPr>
          </a:p>
          <a:p>
            <a:pPr indent="0" lvl="0" marL="0" rtl="0" algn="just">
              <a:lnSpc>
                <a:spcPct val="100000"/>
              </a:lnSpc>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317500" lvl="0" marL="457200" rtl="0" algn="just">
              <a:lnSpc>
                <a:spcPct val="100000"/>
              </a:lnSpc>
              <a:spcBef>
                <a:spcPts val="0"/>
              </a:spcBef>
              <a:spcAft>
                <a:spcPts val="0"/>
              </a:spcAft>
              <a:buSzPts val="1400"/>
              <a:buFont typeface="Barlow Semi Condensed"/>
              <a:buChar char="●"/>
            </a:pPr>
            <a:r>
              <a:rPr lang="en" sz="1600">
                <a:solidFill>
                  <a:schemeClr val="dk2"/>
                </a:solidFill>
                <a:latin typeface="Barlow Semi Condensed"/>
                <a:ea typeface="Barlow Semi Condensed"/>
                <a:cs typeface="Barlow Semi Condensed"/>
                <a:sym typeface="Barlow Semi Condensed"/>
              </a:rPr>
              <a:t>Adaptabilidad</a:t>
            </a:r>
            <a:endParaRPr sz="1600">
              <a:solidFill>
                <a:schemeClr val="dk2"/>
              </a:solidFill>
              <a:latin typeface="Barlow Semi Condensed"/>
              <a:ea typeface="Barlow Semi Condensed"/>
              <a:cs typeface="Barlow Semi Condensed"/>
              <a:sym typeface="Barlow Semi Condensed"/>
            </a:endParaRPr>
          </a:p>
          <a:p>
            <a:pPr indent="-330200" lvl="0" marL="457200" rtl="0" algn="just">
              <a:lnSpc>
                <a:spcPct val="100000"/>
              </a:lnSpc>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Entrega continua</a:t>
            </a:r>
            <a:endParaRPr sz="1600">
              <a:solidFill>
                <a:schemeClr val="dk2"/>
              </a:solidFill>
              <a:latin typeface="Barlow Semi Condensed"/>
              <a:ea typeface="Barlow Semi Condensed"/>
              <a:cs typeface="Barlow Semi Condensed"/>
              <a:sym typeface="Barlow Semi Condensed"/>
            </a:endParaRPr>
          </a:p>
          <a:p>
            <a:pPr indent="-330200" lvl="0" marL="457200" rtl="0" algn="just">
              <a:lnSpc>
                <a:spcPct val="100000"/>
              </a:lnSpc>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Colaboración</a:t>
            </a:r>
            <a:endParaRPr sz="1600">
              <a:solidFill>
                <a:schemeClr val="dk2"/>
              </a:solidFill>
              <a:latin typeface="Barlow Semi Condensed"/>
              <a:ea typeface="Barlow Semi Condensed"/>
              <a:cs typeface="Barlow Semi Condensed"/>
              <a:sym typeface="Barlow Semi Condensed"/>
            </a:endParaRPr>
          </a:p>
          <a:p>
            <a:pPr indent="0" lvl="0" marL="457200" rtl="0" algn="just">
              <a:lnSpc>
                <a:spcPct val="100000"/>
              </a:lnSpc>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p:txBody>
      </p:sp>
      <p:sp>
        <p:nvSpPr>
          <p:cNvPr id="2746" name="Google Shape;2746;p8"/>
          <p:cNvSpPr txBox="1"/>
          <p:nvPr>
            <p:ph type="title"/>
          </p:nvPr>
        </p:nvSpPr>
        <p:spPr>
          <a:xfrm>
            <a:off x="3178200" y="2471125"/>
            <a:ext cx="2875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Hitos</a:t>
            </a:r>
            <a:endParaRPr/>
          </a:p>
        </p:txBody>
      </p:sp>
      <p:grpSp>
        <p:nvGrpSpPr>
          <p:cNvPr id="2747" name="Google Shape;2747;p8"/>
          <p:cNvGrpSpPr/>
          <p:nvPr/>
        </p:nvGrpSpPr>
        <p:grpSpPr>
          <a:xfrm>
            <a:off x="1239927" y="3291380"/>
            <a:ext cx="6664148" cy="823202"/>
            <a:chOff x="1294625" y="1758575"/>
            <a:chExt cx="6664148" cy="823203"/>
          </a:xfrm>
        </p:grpSpPr>
        <p:cxnSp>
          <p:nvCxnSpPr>
            <p:cNvPr id="2748" name="Google Shape;2748;p8"/>
            <p:cNvCxnSpPr/>
            <p:nvPr/>
          </p:nvCxnSpPr>
          <p:spPr>
            <a:xfrm rot="10800000">
              <a:off x="2192228" y="2057534"/>
              <a:ext cx="5641800" cy="0"/>
            </a:xfrm>
            <a:prstGeom prst="straightConnector1">
              <a:avLst/>
            </a:prstGeom>
            <a:noFill/>
            <a:ln cap="flat" cmpd="sng" w="9525">
              <a:solidFill>
                <a:schemeClr val="accent6"/>
              </a:solidFill>
              <a:prstDash val="solid"/>
              <a:round/>
              <a:headEnd len="sm" w="sm" type="none"/>
              <a:tailEnd len="sm" w="sm" type="none"/>
            </a:ln>
          </p:spPr>
        </p:cxnSp>
        <p:sp>
          <p:nvSpPr>
            <p:cNvPr id="2749" name="Google Shape;2749;p8"/>
            <p:cNvSpPr txBox="1"/>
            <p:nvPr/>
          </p:nvSpPr>
          <p:spPr>
            <a:xfrm flipH="1">
              <a:off x="2192244" y="2120678"/>
              <a:ext cx="1238700" cy="461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Análisis y </a:t>
              </a:r>
              <a:r>
                <a:rPr lang="en" sz="1600">
                  <a:solidFill>
                    <a:schemeClr val="dk2"/>
                  </a:solidFill>
                  <a:latin typeface="Barlow Semi Condensed Medium"/>
                  <a:ea typeface="Barlow Semi Condensed Medium"/>
                  <a:cs typeface="Barlow Semi Condensed Medium"/>
                  <a:sym typeface="Barlow Semi Condensed Medium"/>
                </a:rPr>
                <a:t>planificación</a:t>
              </a:r>
              <a:endParaRPr b="0" i="0" sz="1600" u="none" cap="none" strike="noStrike">
                <a:solidFill>
                  <a:schemeClr val="dk2"/>
                </a:solidFill>
                <a:latin typeface="Barlow Semi Condensed Medium"/>
                <a:ea typeface="Barlow Semi Condensed Medium"/>
                <a:cs typeface="Barlow Semi Condensed Medium"/>
                <a:sym typeface="Barlow Semi Condensed Medium"/>
              </a:endParaRPr>
            </a:p>
          </p:txBody>
        </p:sp>
        <p:sp>
          <p:nvSpPr>
            <p:cNvPr id="2750" name="Google Shape;2750;p8"/>
            <p:cNvSpPr txBox="1"/>
            <p:nvPr/>
          </p:nvSpPr>
          <p:spPr>
            <a:xfrm flipH="1">
              <a:off x="3500511" y="2120658"/>
              <a:ext cx="1527900" cy="461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Configuración del ambiente de desarrollo</a:t>
              </a:r>
              <a:endParaRPr b="0" i="0" sz="1600" u="none" cap="none" strike="noStrike">
                <a:solidFill>
                  <a:schemeClr val="dk2"/>
                </a:solidFill>
                <a:latin typeface="Barlow Semi Condensed Medium"/>
                <a:ea typeface="Barlow Semi Condensed Medium"/>
                <a:cs typeface="Barlow Semi Condensed Medium"/>
                <a:sym typeface="Barlow Semi Condensed Medium"/>
              </a:endParaRPr>
            </a:p>
          </p:txBody>
        </p:sp>
        <p:sp>
          <p:nvSpPr>
            <p:cNvPr id="2751" name="Google Shape;2751;p8"/>
            <p:cNvSpPr txBox="1"/>
            <p:nvPr/>
          </p:nvSpPr>
          <p:spPr>
            <a:xfrm flipH="1">
              <a:off x="5169848" y="2120678"/>
              <a:ext cx="1238700" cy="461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Desarrollo del sistema</a:t>
              </a:r>
              <a:endParaRPr b="0" i="0" sz="1600" u="none" cap="none" strike="noStrike">
                <a:solidFill>
                  <a:schemeClr val="dk2"/>
                </a:solidFill>
                <a:latin typeface="Barlow Semi Condensed Medium"/>
                <a:ea typeface="Barlow Semi Condensed Medium"/>
                <a:cs typeface="Barlow Semi Condensed Medium"/>
                <a:sym typeface="Barlow Semi Condensed Medium"/>
              </a:endParaRPr>
            </a:p>
          </p:txBody>
        </p:sp>
        <p:sp>
          <p:nvSpPr>
            <p:cNvPr id="2752" name="Google Shape;2752;p8"/>
            <p:cNvSpPr txBox="1"/>
            <p:nvPr/>
          </p:nvSpPr>
          <p:spPr>
            <a:xfrm flipH="1">
              <a:off x="6720073" y="2120665"/>
              <a:ext cx="1238700" cy="461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Validación del sistema</a:t>
              </a:r>
              <a:endParaRPr b="0" i="0" sz="1600" u="none" cap="none" strike="noStrike">
                <a:solidFill>
                  <a:schemeClr val="dk2"/>
                </a:solidFill>
                <a:latin typeface="Barlow Semi Condensed Medium"/>
                <a:ea typeface="Barlow Semi Condensed Medium"/>
                <a:cs typeface="Barlow Semi Condensed Medium"/>
                <a:sym typeface="Barlow Semi Condensed Medium"/>
              </a:endParaRPr>
            </a:p>
          </p:txBody>
        </p:sp>
        <p:sp>
          <p:nvSpPr>
            <p:cNvPr id="2753" name="Google Shape;2753;p8"/>
            <p:cNvSpPr txBox="1"/>
            <p:nvPr/>
          </p:nvSpPr>
          <p:spPr>
            <a:xfrm flipH="1">
              <a:off x="1294625" y="1758575"/>
              <a:ext cx="896100" cy="362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Fecha</a:t>
              </a:r>
              <a:endParaRPr i="0" sz="1600" u="none" cap="none" strike="noStrike">
                <a:solidFill>
                  <a:schemeClr val="dk2"/>
                </a:solidFill>
                <a:latin typeface="Barlow Semi Condensed Medium"/>
                <a:ea typeface="Barlow Semi Condensed Medium"/>
                <a:cs typeface="Barlow Semi Condensed Medium"/>
                <a:sym typeface="Barlow Semi Condensed Medium"/>
              </a:endParaRPr>
            </a:p>
          </p:txBody>
        </p:sp>
        <p:sp>
          <p:nvSpPr>
            <p:cNvPr id="2754" name="Google Shape;2754;p8"/>
            <p:cNvSpPr/>
            <p:nvPr/>
          </p:nvSpPr>
          <p:spPr>
            <a:xfrm>
              <a:off x="2176636" y="1811424"/>
              <a:ext cx="1269900" cy="288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latin typeface="Barlow Semi Condensed Medium"/>
                  <a:ea typeface="Barlow Semi Condensed Medium"/>
                  <a:cs typeface="Barlow Semi Condensed Medium"/>
                  <a:sym typeface="Barlow Semi Condensed Medium"/>
                </a:rPr>
                <a:t>28/8/24</a:t>
              </a:r>
              <a:endParaRPr i="0" sz="1400" u="none" cap="none" strike="noStrike">
                <a:solidFill>
                  <a:srgbClr val="000000"/>
                </a:solidFill>
                <a:latin typeface="Barlow Semi Condensed Medium"/>
                <a:ea typeface="Barlow Semi Condensed Medium"/>
                <a:cs typeface="Barlow Semi Condensed Medium"/>
                <a:sym typeface="Barlow Semi Condensed Medium"/>
              </a:endParaRPr>
            </a:p>
          </p:txBody>
        </p:sp>
        <p:sp>
          <p:nvSpPr>
            <p:cNvPr id="2755" name="Google Shape;2755;p8"/>
            <p:cNvSpPr/>
            <p:nvPr/>
          </p:nvSpPr>
          <p:spPr>
            <a:xfrm>
              <a:off x="3557661" y="1811567"/>
              <a:ext cx="1413600" cy="288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latin typeface="Barlow Semi Condensed Medium"/>
                  <a:ea typeface="Barlow Semi Condensed Medium"/>
                  <a:cs typeface="Barlow Semi Condensed Medium"/>
                  <a:sym typeface="Barlow Semi Condensed Medium"/>
                </a:rPr>
                <a:t>14/9/24</a:t>
              </a:r>
              <a:endParaRPr i="0" sz="1400" u="none" cap="none" strike="noStrike">
                <a:solidFill>
                  <a:srgbClr val="000000"/>
                </a:solidFill>
                <a:latin typeface="Barlow Semi Condensed Medium"/>
                <a:ea typeface="Barlow Semi Condensed Medium"/>
                <a:cs typeface="Barlow Semi Condensed Medium"/>
                <a:sym typeface="Barlow Semi Condensed Medium"/>
              </a:endParaRPr>
            </a:p>
          </p:txBody>
        </p:sp>
        <p:sp>
          <p:nvSpPr>
            <p:cNvPr id="2756" name="Google Shape;2756;p8"/>
            <p:cNvSpPr/>
            <p:nvPr/>
          </p:nvSpPr>
          <p:spPr>
            <a:xfrm>
              <a:off x="5082386" y="1811566"/>
              <a:ext cx="1413600" cy="288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latin typeface="Barlow Semi Condensed Medium"/>
                  <a:ea typeface="Barlow Semi Condensed Medium"/>
                  <a:cs typeface="Barlow Semi Condensed Medium"/>
                  <a:sym typeface="Barlow Semi Condensed Medium"/>
                </a:rPr>
                <a:t>01/11/24</a:t>
              </a:r>
              <a:endParaRPr i="0" sz="1400" u="none" cap="none" strike="noStrike">
                <a:solidFill>
                  <a:srgbClr val="000000"/>
                </a:solidFill>
                <a:latin typeface="Barlow Semi Condensed Medium"/>
                <a:ea typeface="Barlow Semi Condensed Medium"/>
                <a:cs typeface="Barlow Semi Condensed Medium"/>
                <a:sym typeface="Barlow Semi Condensed Medium"/>
              </a:endParaRPr>
            </a:p>
          </p:txBody>
        </p:sp>
      </p:grpSp>
      <p:sp>
        <p:nvSpPr>
          <p:cNvPr id="2757" name="Google Shape;2757;p8"/>
          <p:cNvSpPr/>
          <p:nvPr/>
        </p:nvSpPr>
        <p:spPr>
          <a:xfrm>
            <a:off x="6557288" y="3337572"/>
            <a:ext cx="1413600" cy="2934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latin typeface="Barlow Semi Condensed Medium"/>
                <a:ea typeface="Barlow Semi Condensed Medium"/>
                <a:cs typeface="Barlow Semi Condensed Medium"/>
                <a:sym typeface="Barlow Semi Condensed Medium"/>
              </a:rPr>
              <a:t>22/11/24</a:t>
            </a:r>
            <a:endParaRPr i="0" sz="1400" u="none" cap="none" strike="noStrike">
              <a:solidFill>
                <a:srgbClr val="000000"/>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1" name="Shape 2761"/>
        <p:cNvGrpSpPr/>
        <p:nvPr/>
      </p:nvGrpSpPr>
      <p:grpSpPr>
        <a:xfrm>
          <a:off x="0" y="0"/>
          <a:ext cx="0" cy="0"/>
          <a:chOff x="0" y="0"/>
          <a:chExt cx="0" cy="0"/>
        </a:xfrm>
      </p:grpSpPr>
      <p:sp>
        <p:nvSpPr>
          <p:cNvPr id="2762" name="Google Shape;2762;g31a3c3d7512_0_54"/>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Retrospectiva</a:t>
            </a:r>
            <a:endParaRPr/>
          </a:p>
        </p:txBody>
      </p:sp>
      <p:pic>
        <p:nvPicPr>
          <p:cNvPr id="2763" name="Google Shape;2763;g31a3c3d7512_0_54"/>
          <p:cNvPicPr preferRelativeResize="0"/>
          <p:nvPr/>
        </p:nvPicPr>
        <p:blipFill>
          <a:blip r:embed="rId3">
            <a:alphaModFix/>
          </a:blip>
          <a:stretch>
            <a:fillRect/>
          </a:stretch>
        </p:blipFill>
        <p:spPr>
          <a:xfrm>
            <a:off x="4182500" y="911015"/>
            <a:ext cx="3910742" cy="3927672"/>
          </a:xfrm>
          <a:prstGeom prst="rect">
            <a:avLst/>
          </a:prstGeom>
          <a:noFill/>
          <a:ln>
            <a:noFill/>
          </a:ln>
        </p:spPr>
      </p:pic>
      <p:sp>
        <p:nvSpPr>
          <p:cNvPr id="2764" name="Google Shape;2764;g31a3c3d7512_0_54"/>
          <p:cNvSpPr txBox="1"/>
          <p:nvPr>
            <p:ph idx="4294967295" type="title"/>
          </p:nvPr>
        </p:nvSpPr>
        <p:spPr>
          <a:xfrm rot="-2080853">
            <a:off x="5116709" y="1605694"/>
            <a:ext cx="457114" cy="34718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sz="2900"/>
              <a:t>0</a:t>
            </a:r>
            <a:endParaRPr sz="3200"/>
          </a:p>
        </p:txBody>
      </p:sp>
      <p:sp>
        <p:nvSpPr>
          <p:cNvPr id="2765" name="Google Shape;2765;g31a3c3d7512_0_54"/>
          <p:cNvSpPr txBox="1"/>
          <p:nvPr/>
        </p:nvSpPr>
        <p:spPr>
          <a:xfrm flipH="1">
            <a:off x="1057800" y="911025"/>
            <a:ext cx="2978700" cy="375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Obstaculos:</a:t>
            </a:r>
            <a:endParaRPr sz="1600">
              <a:solidFill>
                <a:schemeClr val="dk2"/>
              </a:solidFill>
              <a:latin typeface="Barlow Semi Condensed Medium"/>
              <a:ea typeface="Barlow Semi Condensed Medium"/>
              <a:cs typeface="Barlow Semi Condensed Medium"/>
              <a:sym typeface="Barlow Semi Condensed Medium"/>
            </a:endParaRPr>
          </a:p>
          <a:p>
            <a:pPr indent="-330200" lvl="0" marL="457200" marR="0" rtl="0" algn="l">
              <a:lnSpc>
                <a:spcPct val="100000"/>
              </a:lnSpc>
              <a:spcBef>
                <a:spcPts val="1600"/>
              </a:spcBef>
              <a:spcAft>
                <a:spcPts val="0"/>
              </a:spcAft>
              <a:buClr>
                <a:schemeClr val="dk2"/>
              </a:buClr>
              <a:buSzPts val="1600"/>
              <a:buFont typeface="Barlow Semi Condensed Medium"/>
              <a:buChar char="●"/>
            </a:pPr>
            <a:r>
              <a:rPr lang="en" sz="1600">
                <a:solidFill>
                  <a:schemeClr val="dk2"/>
                </a:solidFill>
                <a:latin typeface="Barlow Semi Condensed Medium"/>
                <a:ea typeface="Barlow Semi Condensed Medium"/>
                <a:cs typeface="Barlow Semi Condensed Medium"/>
                <a:sym typeface="Barlow Semi Condensed Medium"/>
              </a:rPr>
              <a:t>Problemas iniciales con permisos en las herramientas necesarias para el desarrollo.</a:t>
            </a:r>
            <a:endParaRPr sz="1600">
              <a:solidFill>
                <a:schemeClr val="dk2"/>
              </a:solidFill>
              <a:latin typeface="Barlow Semi Condensed Medium"/>
              <a:ea typeface="Barlow Semi Condensed Medium"/>
              <a:cs typeface="Barlow Semi Condensed Medium"/>
              <a:sym typeface="Barlow Semi Condensed Medium"/>
            </a:endParaRPr>
          </a:p>
          <a:p>
            <a:pPr indent="0" lvl="0" marL="0" marR="0" rtl="0" algn="l">
              <a:lnSpc>
                <a:spcPct val="100000"/>
              </a:lnSpc>
              <a:spcBef>
                <a:spcPts val="160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Aspectos positivos:</a:t>
            </a:r>
            <a:endParaRPr sz="1600">
              <a:solidFill>
                <a:schemeClr val="dk2"/>
              </a:solidFill>
              <a:latin typeface="Barlow Semi Condensed Medium"/>
              <a:ea typeface="Barlow Semi Condensed Medium"/>
              <a:cs typeface="Barlow Semi Condensed Medium"/>
              <a:sym typeface="Barlow Semi Condensed Medium"/>
            </a:endParaRPr>
          </a:p>
          <a:p>
            <a:pPr indent="-330200" lvl="0" marL="457200" marR="0" rtl="0" algn="l">
              <a:lnSpc>
                <a:spcPct val="100000"/>
              </a:lnSpc>
              <a:spcBef>
                <a:spcPts val="1600"/>
              </a:spcBef>
              <a:spcAft>
                <a:spcPts val="0"/>
              </a:spcAft>
              <a:buClr>
                <a:schemeClr val="dk2"/>
              </a:buClr>
              <a:buSzPts val="1600"/>
              <a:buFont typeface="Barlow Semi Condensed Medium"/>
              <a:buChar char="●"/>
            </a:pPr>
            <a:r>
              <a:rPr lang="en" sz="1600">
                <a:solidFill>
                  <a:schemeClr val="dk2"/>
                </a:solidFill>
                <a:latin typeface="Barlow Semi Condensed Medium"/>
                <a:ea typeface="Barlow Semi Condensed Medium"/>
                <a:cs typeface="Barlow Semi Condensed Medium"/>
                <a:sym typeface="Barlow Semi Condensed Medium"/>
              </a:rPr>
              <a:t>Se configuró exitosamente el entorno de desarrollo, incluyendo herramientas clave como Supabase y Next.js.</a:t>
            </a:r>
            <a:endParaRPr sz="1600">
              <a:solidFill>
                <a:schemeClr val="dk2"/>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9" name="Shape 2769"/>
        <p:cNvGrpSpPr/>
        <p:nvPr/>
      </p:nvGrpSpPr>
      <p:grpSpPr>
        <a:xfrm>
          <a:off x="0" y="0"/>
          <a:ext cx="0" cy="0"/>
          <a:chOff x="0" y="0"/>
          <a:chExt cx="0" cy="0"/>
        </a:xfrm>
      </p:grpSpPr>
      <p:sp>
        <p:nvSpPr>
          <p:cNvPr id="2770" name="Google Shape;2770;g31a3c3d7512_0_34"/>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Retrospectiva</a:t>
            </a:r>
            <a:endParaRPr/>
          </a:p>
        </p:txBody>
      </p:sp>
      <p:pic>
        <p:nvPicPr>
          <p:cNvPr id="2771" name="Google Shape;2771;g31a3c3d7512_0_34"/>
          <p:cNvPicPr preferRelativeResize="0"/>
          <p:nvPr/>
        </p:nvPicPr>
        <p:blipFill>
          <a:blip r:embed="rId3">
            <a:alphaModFix/>
          </a:blip>
          <a:stretch>
            <a:fillRect/>
          </a:stretch>
        </p:blipFill>
        <p:spPr>
          <a:xfrm>
            <a:off x="4182500" y="911015"/>
            <a:ext cx="3910742" cy="3927672"/>
          </a:xfrm>
          <a:prstGeom prst="rect">
            <a:avLst/>
          </a:prstGeom>
          <a:noFill/>
          <a:ln>
            <a:noFill/>
          </a:ln>
        </p:spPr>
      </p:pic>
      <p:sp>
        <p:nvSpPr>
          <p:cNvPr id="2772" name="Google Shape;2772;g31a3c3d7512_0_34"/>
          <p:cNvSpPr txBox="1"/>
          <p:nvPr>
            <p:ph idx="4294967295" type="title"/>
          </p:nvPr>
        </p:nvSpPr>
        <p:spPr>
          <a:xfrm rot="-2080853">
            <a:off x="5116709" y="1605694"/>
            <a:ext cx="457114" cy="34718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sz="2900"/>
              <a:t>0</a:t>
            </a:r>
            <a:endParaRPr sz="3200"/>
          </a:p>
        </p:txBody>
      </p:sp>
      <p:sp>
        <p:nvSpPr>
          <p:cNvPr id="2773" name="Google Shape;2773;g31a3c3d7512_0_34"/>
          <p:cNvSpPr txBox="1"/>
          <p:nvPr/>
        </p:nvSpPr>
        <p:spPr>
          <a:xfrm flipH="1">
            <a:off x="1057800" y="911025"/>
            <a:ext cx="3022200" cy="365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Obstaculos:</a:t>
            </a:r>
            <a:endParaRPr sz="1600">
              <a:solidFill>
                <a:schemeClr val="dk2"/>
              </a:solidFill>
              <a:latin typeface="Barlow Semi Condensed Medium"/>
              <a:ea typeface="Barlow Semi Condensed Medium"/>
              <a:cs typeface="Barlow Semi Condensed Medium"/>
              <a:sym typeface="Barlow Semi Condensed Medium"/>
            </a:endParaRPr>
          </a:p>
          <a:p>
            <a:pPr indent="-330200" lvl="0" marL="457200" marR="0" rtl="0" algn="l">
              <a:lnSpc>
                <a:spcPct val="100000"/>
              </a:lnSpc>
              <a:spcBef>
                <a:spcPts val="1600"/>
              </a:spcBef>
              <a:spcAft>
                <a:spcPts val="0"/>
              </a:spcAft>
              <a:buClr>
                <a:schemeClr val="dk2"/>
              </a:buClr>
              <a:buSzPts val="1600"/>
              <a:buFont typeface="Barlow Semi Condensed Medium"/>
              <a:buChar char="●"/>
            </a:pPr>
            <a:r>
              <a:rPr lang="en" sz="1600">
                <a:solidFill>
                  <a:schemeClr val="dk2"/>
                </a:solidFill>
                <a:latin typeface="Barlow Semi Condensed Medium"/>
                <a:ea typeface="Barlow Semi Condensed Medium"/>
                <a:cs typeface="Barlow Semi Condensed Medium"/>
                <a:sym typeface="Barlow Semi Condensed Medium"/>
              </a:rPr>
              <a:t>Algunos formularios presentaron errores por validaciones incompletas.</a:t>
            </a:r>
            <a:endParaRPr sz="1600">
              <a:solidFill>
                <a:schemeClr val="dk2"/>
              </a:solidFill>
              <a:latin typeface="Barlow Semi Condensed Medium"/>
              <a:ea typeface="Barlow Semi Condensed Medium"/>
              <a:cs typeface="Barlow Semi Condensed Medium"/>
              <a:sym typeface="Barlow Semi Condensed Medium"/>
            </a:endParaRPr>
          </a:p>
          <a:p>
            <a:pPr indent="0" lvl="0" marL="0" marR="0" rtl="0" algn="l">
              <a:lnSpc>
                <a:spcPct val="100000"/>
              </a:lnSpc>
              <a:spcBef>
                <a:spcPts val="160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Aspectos positivos:</a:t>
            </a:r>
            <a:endParaRPr sz="1600">
              <a:solidFill>
                <a:schemeClr val="dk2"/>
              </a:solidFill>
              <a:latin typeface="Barlow Semi Condensed Medium"/>
              <a:ea typeface="Barlow Semi Condensed Medium"/>
              <a:cs typeface="Barlow Semi Condensed Medium"/>
              <a:sym typeface="Barlow Semi Condensed Medium"/>
            </a:endParaRPr>
          </a:p>
          <a:p>
            <a:pPr indent="-330200" lvl="0" marL="457200" marR="0" rtl="0" algn="l">
              <a:lnSpc>
                <a:spcPct val="100000"/>
              </a:lnSpc>
              <a:spcBef>
                <a:spcPts val="1600"/>
              </a:spcBef>
              <a:spcAft>
                <a:spcPts val="0"/>
              </a:spcAft>
              <a:buClr>
                <a:schemeClr val="dk2"/>
              </a:buClr>
              <a:buSzPts val="1600"/>
              <a:buFont typeface="Barlow Semi Condensed Medium"/>
              <a:buChar char="●"/>
            </a:pPr>
            <a:r>
              <a:rPr lang="en" sz="1600">
                <a:solidFill>
                  <a:schemeClr val="dk2"/>
                </a:solidFill>
                <a:latin typeface="Barlow Semi Condensed Medium"/>
                <a:ea typeface="Barlow Semi Condensed Medium"/>
                <a:cs typeface="Barlow Semi Condensed Medium"/>
                <a:sym typeface="Barlow Semi Condensed Medium"/>
              </a:rPr>
              <a:t>Mejorar la planificación y estimación de tiempo para tareas relacionadas con la configuración de la base de datos.</a:t>
            </a:r>
            <a:endParaRPr sz="1600">
              <a:solidFill>
                <a:schemeClr val="dk2"/>
              </a:solidFill>
              <a:latin typeface="Barlow Semi Condensed Medium"/>
              <a:ea typeface="Barlow Semi Condensed Medium"/>
              <a:cs typeface="Barlow Semi Condensed Medium"/>
              <a:sym typeface="Barlow Semi Condensed Medium"/>
            </a:endParaRPr>
          </a:p>
        </p:txBody>
      </p:sp>
      <p:sp>
        <p:nvSpPr>
          <p:cNvPr id="2774" name="Google Shape;2774;g31a3c3d7512_0_34"/>
          <p:cNvSpPr txBox="1"/>
          <p:nvPr>
            <p:ph idx="4294967295" type="title"/>
          </p:nvPr>
        </p:nvSpPr>
        <p:spPr>
          <a:xfrm rot="3050099">
            <a:off x="6965485" y="1866721"/>
            <a:ext cx="456967" cy="34718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sz="2900"/>
              <a:t>1</a:t>
            </a:r>
            <a:endParaRPr sz="3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77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8" name="Shape 2778"/>
        <p:cNvGrpSpPr/>
        <p:nvPr/>
      </p:nvGrpSpPr>
      <p:grpSpPr>
        <a:xfrm>
          <a:off x="0" y="0"/>
          <a:ext cx="0" cy="0"/>
          <a:chOff x="0" y="0"/>
          <a:chExt cx="0" cy="0"/>
        </a:xfrm>
      </p:grpSpPr>
      <p:sp>
        <p:nvSpPr>
          <p:cNvPr id="2779" name="Google Shape;2779;g31a3c3d7512_0_44"/>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Retrospectiva</a:t>
            </a:r>
            <a:endParaRPr/>
          </a:p>
        </p:txBody>
      </p:sp>
      <p:pic>
        <p:nvPicPr>
          <p:cNvPr id="2780" name="Google Shape;2780;g31a3c3d7512_0_44"/>
          <p:cNvPicPr preferRelativeResize="0"/>
          <p:nvPr/>
        </p:nvPicPr>
        <p:blipFill>
          <a:blip r:embed="rId3">
            <a:alphaModFix/>
          </a:blip>
          <a:stretch>
            <a:fillRect/>
          </a:stretch>
        </p:blipFill>
        <p:spPr>
          <a:xfrm>
            <a:off x="4182500" y="911015"/>
            <a:ext cx="3910742" cy="3927672"/>
          </a:xfrm>
          <a:prstGeom prst="rect">
            <a:avLst/>
          </a:prstGeom>
          <a:noFill/>
          <a:ln>
            <a:noFill/>
          </a:ln>
        </p:spPr>
      </p:pic>
      <p:sp>
        <p:nvSpPr>
          <p:cNvPr id="2781" name="Google Shape;2781;g31a3c3d7512_0_44"/>
          <p:cNvSpPr txBox="1"/>
          <p:nvPr>
            <p:ph idx="4294967295" type="title"/>
          </p:nvPr>
        </p:nvSpPr>
        <p:spPr>
          <a:xfrm rot="-2080853">
            <a:off x="5116709" y="1605694"/>
            <a:ext cx="457114" cy="34718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sz="2900"/>
              <a:t>0</a:t>
            </a:r>
            <a:endParaRPr sz="3200"/>
          </a:p>
        </p:txBody>
      </p:sp>
      <p:sp>
        <p:nvSpPr>
          <p:cNvPr id="2782" name="Google Shape;2782;g31a3c3d7512_0_44"/>
          <p:cNvSpPr txBox="1"/>
          <p:nvPr/>
        </p:nvSpPr>
        <p:spPr>
          <a:xfrm flipH="1">
            <a:off x="829925" y="911025"/>
            <a:ext cx="3576300" cy="416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Obstaculos:</a:t>
            </a:r>
            <a:endParaRPr sz="1600">
              <a:solidFill>
                <a:schemeClr val="dk2"/>
              </a:solidFill>
              <a:latin typeface="Barlow Semi Condensed Medium"/>
              <a:ea typeface="Barlow Semi Condensed Medium"/>
              <a:cs typeface="Barlow Semi Condensed Medium"/>
              <a:sym typeface="Barlow Semi Condensed Medium"/>
            </a:endParaRPr>
          </a:p>
          <a:p>
            <a:pPr indent="-330200" lvl="0" marL="457200" marR="0" rtl="0" algn="l">
              <a:lnSpc>
                <a:spcPct val="100000"/>
              </a:lnSpc>
              <a:spcBef>
                <a:spcPts val="1600"/>
              </a:spcBef>
              <a:spcAft>
                <a:spcPts val="0"/>
              </a:spcAft>
              <a:buClr>
                <a:schemeClr val="dk2"/>
              </a:buClr>
              <a:buSzPts val="1600"/>
              <a:buFont typeface="Barlow Semi Condensed Medium"/>
              <a:buChar char="●"/>
            </a:pPr>
            <a:r>
              <a:rPr lang="en" sz="1600">
                <a:solidFill>
                  <a:schemeClr val="dk2"/>
                </a:solidFill>
                <a:latin typeface="Barlow Semi Condensed Medium"/>
                <a:ea typeface="Barlow Semi Condensed Medium"/>
                <a:cs typeface="Barlow Semi Condensed Medium"/>
                <a:sym typeface="Barlow Semi Condensed Medium"/>
              </a:rPr>
              <a:t>Algunos problemas con el conocimiento sobre el lenguaje complicaron la implementación de la lógica de actualización de datos.</a:t>
            </a:r>
            <a:endParaRPr sz="1600">
              <a:solidFill>
                <a:schemeClr val="dk2"/>
              </a:solidFill>
              <a:latin typeface="Barlow Semi Condensed Medium"/>
              <a:ea typeface="Barlow Semi Condensed Medium"/>
              <a:cs typeface="Barlow Semi Condensed Medium"/>
              <a:sym typeface="Barlow Semi Condensed Medium"/>
            </a:endParaRPr>
          </a:p>
          <a:p>
            <a:pPr indent="0" lvl="0" marL="0" marR="0" rtl="0" algn="l">
              <a:lnSpc>
                <a:spcPct val="100000"/>
              </a:lnSpc>
              <a:spcBef>
                <a:spcPts val="160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Aspectos positivos:</a:t>
            </a:r>
            <a:endParaRPr sz="1600">
              <a:solidFill>
                <a:schemeClr val="dk2"/>
              </a:solidFill>
              <a:latin typeface="Barlow Semi Condensed Medium"/>
              <a:ea typeface="Barlow Semi Condensed Medium"/>
              <a:cs typeface="Barlow Semi Condensed Medium"/>
              <a:sym typeface="Barlow Semi Condensed Medium"/>
            </a:endParaRPr>
          </a:p>
          <a:p>
            <a:pPr indent="-330200" lvl="0" marL="457200" rtl="0" algn="l">
              <a:spcBef>
                <a:spcPts val="1600"/>
              </a:spcBef>
              <a:spcAft>
                <a:spcPts val="0"/>
              </a:spcAft>
              <a:buClr>
                <a:schemeClr val="dk2"/>
              </a:buClr>
              <a:buSzPts val="1600"/>
              <a:buFont typeface="Barlow Semi Condensed Medium"/>
              <a:buChar char="●"/>
            </a:pPr>
            <a:r>
              <a:rPr lang="en" sz="1600">
                <a:solidFill>
                  <a:schemeClr val="dk2"/>
                </a:solidFill>
                <a:latin typeface="Barlow Semi Condensed Medium"/>
                <a:ea typeface="Barlow Semi Condensed Medium"/>
                <a:cs typeface="Barlow Semi Condensed Medium"/>
                <a:sym typeface="Barlow Semi Condensed Medium"/>
              </a:rPr>
              <a:t>La funcionalidad de actualización de datos de vehículos quedó operativa, cumpliendo con un requisito clave del sistema.</a:t>
            </a:r>
            <a:endParaRPr sz="1600">
              <a:solidFill>
                <a:schemeClr val="dk2"/>
              </a:solidFill>
              <a:latin typeface="Barlow Semi Condensed Medium"/>
              <a:ea typeface="Barlow Semi Condensed Medium"/>
              <a:cs typeface="Barlow Semi Condensed Medium"/>
              <a:sym typeface="Barlow Semi Condensed Medium"/>
            </a:endParaRPr>
          </a:p>
          <a:p>
            <a:pPr indent="-330200" lvl="0" marL="457200" rtl="0" algn="l">
              <a:spcBef>
                <a:spcPts val="0"/>
              </a:spcBef>
              <a:spcAft>
                <a:spcPts val="0"/>
              </a:spcAft>
              <a:buClr>
                <a:schemeClr val="dk2"/>
              </a:buClr>
              <a:buSzPts val="1600"/>
              <a:buFont typeface="Barlow Semi Condensed Medium"/>
              <a:buChar char="●"/>
            </a:pPr>
            <a:r>
              <a:rPr lang="en" sz="1600">
                <a:solidFill>
                  <a:schemeClr val="dk2"/>
                </a:solidFill>
                <a:latin typeface="Barlow Semi Condensed Medium"/>
                <a:ea typeface="Barlow Semi Condensed Medium"/>
                <a:cs typeface="Barlow Semi Condensed Medium"/>
                <a:sym typeface="Barlow Semi Condensed Medium"/>
              </a:rPr>
              <a:t>Se implementaron filtros básicos por estado de vehículo, mejorando la experiencia del usuario.</a:t>
            </a:r>
            <a:endParaRPr sz="1600">
              <a:solidFill>
                <a:schemeClr val="dk2"/>
              </a:solidFill>
              <a:latin typeface="Barlow Semi Condensed Medium"/>
              <a:ea typeface="Barlow Semi Condensed Medium"/>
              <a:cs typeface="Barlow Semi Condensed Medium"/>
              <a:sym typeface="Barlow Semi Condensed Medium"/>
            </a:endParaRPr>
          </a:p>
          <a:p>
            <a:pPr indent="0" lvl="0" marL="0" marR="0" rtl="0" algn="l">
              <a:lnSpc>
                <a:spcPct val="100000"/>
              </a:lnSpc>
              <a:spcBef>
                <a:spcPts val="1600"/>
              </a:spcBef>
              <a:spcAft>
                <a:spcPts val="1600"/>
              </a:spcAft>
              <a:buClr>
                <a:srgbClr val="000000"/>
              </a:buClr>
              <a:buSzPts val="1600"/>
              <a:buFont typeface="Arial"/>
              <a:buNone/>
            </a:pPr>
            <a:r>
              <a:t/>
            </a:r>
            <a:endParaRPr sz="1600">
              <a:solidFill>
                <a:schemeClr val="dk2"/>
              </a:solidFill>
              <a:latin typeface="Barlow Semi Condensed Medium"/>
              <a:ea typeface="Barlow Semi Condensed Medium"/>
              <a:cs typeface="Barlow Semi Condensed Medium"/>
              <a:sym typeface="Barlow Semi Condensed Medium"/>
            </a:endParaRPr>
          </a:p>
        </p:txBody>
      </p:sp>
      <p:sp>
        <p:nvSpPr>
          <p:cNvPr id="2783" name="Google Shape;2783;g31a3c3d7512_0_44"/>
          <p:cNvSpPr txBox="1"/>
          <p:nvPr>
            <p:ph idx="4294967295" type="title"/>
          </p:nvPr>
        </p:nvSpPr>
        <p:spPr>
          <a:xfrm rot="8861251">
            <a:off x="6704779" y="3835089"/>
            <a:ext cx="456844" cy="347229"/>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900"/>
              <a:t>2</a:t>
            </a:r>
            <a:endParaRPr sz="3200"/>
          </a:p>
        </p:txBody>
      </p:sp>
      <p:sp>
        <p:nvSpPr>
          <p:cNvPr id="2784" name="Google Shape;2784;g31a3c3d7512_0_44"/>
          <p:cNvSpPr txBox="1"/>
          <p:nvPr>
            <p:ph idx="4294967295" type="title"/>
          </p:nvPr>
        </p:nvSpPr>
        <p:spPr>
          <a:xfrm rot="3050099">
            <a:off x="6965485" y="1866721"/>
            <a:ext cx="456967" cy="34718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sz="2900"/>
              <a:t>1</a:t>
            </a:r>
            <a:endParaRPr sz="3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78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8" name="Shape 2788"/>
        <p:cNvGrpSpPr/>
        <p:nvPr/>
      </p:nvGrpSpPr>
      <p:grpSpPr>
        <a:xfrm>
          <a:off x="0" y="0"/>
          <a:ext cx="0" cy="0"/>
          <a:chOff x="0" y="0"/>
          <a:chExt cx="0" cy="0"/>
        </a:xfrm>
      </p:grpSpPr>
      <p:sp>
        <p:nvSpPr>
          <p:cNvPr id="2789" name="Google Shape;2789;g31adf93a5ae_0_0"/>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Retrospectiva</a:t>
            </a:r>
            <a:endParaRPr/>
          </a:p>
        </p:txBody>
      </p:sp>
      <p:pic>
        <p:nvPicPr>
          <p:cNvPr id="2790" name="Google Shape;2790;g31adf93a5ae_0_0"/>
          <p:cNvPicPr preferRelativeResize="0"/>
          <p:nvPr/>
        </p:nvPicPr>
        <p:blipFill>
          <a:blip r:embed="rId3">
            <a:alphaModFix/>
          </a:blip>
          <a:stretch>
            <a:fillRect/>
          </a:stretch>
        </p:blipFill>
        <p:spPr>
          <a:xfrm>
            <a:off x="4182500" y="911015"/>
            <a:ext cx="3910742" cy="3927672"/>
          </a:xfrm>
          <a:prstGeom prst="rect">
            <a:avLst/>
          </a:prstGeom>
          <a:noFill/>
          <a:ln>
            <a:noFill/>
          </a:ln>
        </p:spPr>
      </p:pic>
      <p:sp>
        <p:nvSpPr>
          <p:cNvPr id="2791" name="Google Shape;2791;g31adf93a5ae_0_0"/>
          <p:cNvSpPr txBox="1"/>
          <p:nvPr>
            <p:ph idx="4294967295" type="title"/>
          </p:nvPr>
        </p:nvSpPr>
        <p:spPr>
          <a:xfrm rot="-2080853">
            <a:off x="5116709" y="1605694"/>
            <a:ext cx="457114" cy="34718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sz="2900"/>
              <a:t>0</a:t>
            </a:r>
            <a:endParaRPr sz="3200"/>
          </a:p>
        </p:txBody>
      </p:sp>
      <p:sp>
        <p:nvSpPr>
          <p:cNvPr id="2792" name="Google Shape;2792;g31adf93a5ae_0_0"/>
          <p:cNvSpPr txBox="1"/>
          <p:nvPr/>
        </p:nvSpPr>
        <p:spPr>
          <a:xfrm flipH="1">
            <a:off x="1057875" y="911025"/>
            <a:ext cx="3076500" cy="370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Obstaculos:</a:t>
            </a:r>
            <a:endParaRPr sz="1600">
              <a:solidFill>
                <a:schemeClr val="dk2"/>
              </a:solidFill>
              <a:latin typeface="Barlow Semi Condensed Medium"/>
              <a:ea typeface="Barlow Semi Condensed Medium"/>
              <a:cs typeface="Barlow Semi Condensed Medium"/>
              <a:sym typeface="Barlow Semi Condensed Medium"/>
            </a:endParaRPr>
          </a:p>
          <a:p>
            <a:pPr indent="-330200" lvl="0" marL="457200" marR="0" rtl="0" algn="l">
              <a:lnSpc>
                <a:spcPct val="100000"/>
              </a:lnSpc>
              <a:spcBef>
                <a:spcPts val="1600"/>
              </a:spcBef>
              <a:spcAft>
                <a:spcPts val="0"/>
              </a:spcAft>
              <a:buClr>
                <a:schemeClr val="dk2"/>
              </a:buClr>
              <a:buSzPts val="1600"/>
              <a:buFont typeface="Barlow Semi Condensed Medium"/>
              <a:buChar char="●"/>
            </a:pPr>
            <a:r>
              <a:rPr lang="en" sz="1600">
                <a:solidFill>
                  <a:schemeClr val="dk2"/>
                </a:solidFill>
                <a:latin typeface="Barlow Semi Condensed Medium"/>
                <a:ea typeface="Barlow Semi Condensed Medium"/>
                <a:cs typeface="Barlow Semi Condensed Medium"/>
                <a:sym typeface="Barlow Semi Condensed Medium"/>
              </a:rPr>
              <a:t>La funcionalidad de exportación presentó problemas con el formato de los datos en algunos archivos generados.</a:t>
            </a:r>
            <a:endParaRPr sz="1600">
              <a:solidFill>
                <a:schemeClr val="dk2"/>
              </a:solidFill>
              <a:latin typeface="Barlow Semi Condensed Medium"/>
              <a:ea typeface="Barlow Semi Condensed Medium"/>
              <a:cs typeface="Barlow Semi Condensed Medium"/>
              <a:sym typeface="Barlow Semi Condensed Medium"/>
            </a:endParaRPr>
          </a:p>
          <a:p>
            <a:pPr indent="0" lvl="0" marL="0" marR="0" rtl="0" algn="l">
              <a:lnSpc>
                <a:spcPct val="100000"/>
              </a:lnSpc>
              <a:spcBef>
                <a:spcPts val="160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Aspectos positivos:</a:t>
            </a:r>
            <a:endParaRPr sz="1600">
              <a:solidFill>
                <a:schemeClr val="dk2"/>
              </a:solidFill>
              <a:latin typeface="Barlow Semi Condensed Medium"/>
              <a:ea typeface="Barlow Semi Condensed Medium"/>
              <a:cs typeface="Barlow Semi Condensed Medium"/>
              <a:sym typeface="Barlow Semi Condensed Medium"/>
            </a:endParaRPr>
          </a:p>
          <a:p>
            <a:pPr indent="-330200" lvl="0" marL="457200" marR="0" rtl="0" algn="l">
              <a:lnSpc>
                <a:spcPct val="100000"/>
              </a:lnSpc>
              <a:spcBef>
                <a:spcPts val="1600"/>
              </a:spcBef>
              <a:spcAft>
                <a:spcPts val="0"/>
              </a:spcAft>
              <a:buClr>
                <a:schemeClr val="dk2"/>
              </a:buClr>
              <a:buSzPts val="1600"/>
              <a:buFont typeface="Barlow Semi Condensed Medium"/>
              <a:buChar char="●"/>
            </a:pPr>
            <a:r>
              <a:rPr lang="en" sz="1600">
                <a:solidFill>
                  <a:schemeClr val="dk2"/>
                </a:solidFill>
                <a:latin typeface="Barlow Semi Condensed Medium"/>
                <a:ea typeface="Barlow Semi Condensed Medium"/>
                <a:cs typeface="Barlow Semi Condensed Medium"/>
                <a:sym typeface="Barlow Semi Condensed Medium"/>
              </a:rPr>
              <a:t>El módulo de reportes de costos de mantenimiento se completó, ofreciendo información valiosa para la toma de decisiones.</a:t>
            </a:r>
            <a:endParaRPr sz="1600">
              <a:solidFill>
                <a:schemeClr val="dk2"/>
              </a:solidFill>
              <a:latin typeface="Barlow Semi Condensed Medium"/>
              <a:ea typeface="Barlow Semi Condensed Medium"/>
              <a:cs typeface="Barlow Semi Condensed Medium"/>
              <a:sym typeface="Barlow Semi Condensed Medium"/>
            </a:endParaRPr>
          </a:p>
        </p:txBody>
      </p:sp>
      <p:sp>
        <p:nvSpPr>
          <p:cNvPr id="2793" name="Google Shape;2793;g31adf93a5ae_0_0"/>
          <p:cNvSpPr txBox="1"/>
          <p:nvPr>
            <p:ph idx="4294967295" type="title"/>
          </p:nvPr>
        </p:nvSpPr>
        <p:spPr>
          <a:xfrm rot="8861251">
            <a:off x="6704779" y="3835089"/>
            <a:ext cx="456844" cy="347229"/>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900"/>
              <a:t>2</a:t>
            </a:r>
            <a:endParaRPr sz="3200"/>
          </a:p>
        </p:txBody>
      </p:sp>
      <p:sp>
        <p:nvSpPr>
          <p:cNvPr id="2794" name="Google Shape;2794;g31adf93a5ae_0_0"/>
          <p:cNvSpPr txBox="1"/>
          <p:nvPr>
            <p:ph idx="4294967295" type="title"/>
          </p:nvPr>
        </p:nvSpPr>
        <p:spPr>
          <a:xfrm rot="3050099">
            <a:off x="6965485" y="1866721"/>
            <a:ext cx="456967" cy="34718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sz="2900"/>
              <a:t>1</a:t>
            </a:r>
            <a:endParaRPr sz="3200"/>
          </a:p>
        </p:txBody>
      </p:sp>
      <p:sp>
        <p:nvSpPr>
          <p:cNvPr id="2795" name="Google Shape;2795;g31adf93a5ae_0_0"/>
          <p:cNvSpPr txBox="1"/>
          <p:nvPr>
            <p:ph idx="4294967295" type="title"/>
          </p:nvPr>
        </p:nvSpPr>
        <p:spPr>
          <a:xfrm rot="-7586024">
            <a:off x="4812328" y="3454460"/>
            <a:ext cx="457153" cy="34711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900"/>
              <a:t>3</a:t>
            </a:r>
            <a:endParaRPr sz="3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79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9" name="Shape 2799"/>
        <p:cNvGrpSpPr/>
        <p:nvPr/>
      </p:nvGrpSpPr>
      <p:grpSpPr>
        <a:xfrm>
          <a:off x="0" y="0"/>
          <a:ext cx="0" cy="0"/>
          <a:chOff x="0" y="0"/>
          <a:chExt cx="0" cy="0"/>
        </a:xfrm>
      </p:grpSpPr>
      <p:sp>
        <p:nvSpPr>
          <p:cNvPr id="2800" name="Google Shape;2800;g3164ebdc611_2_271"/>
          <p:cNvSpPr txBox="1"/>
          <p:nvPr>
            <p:ph type="title"/>
          </p:nvPr>
        </p:nvSpPr>
        <p:spPr>
          <a:xfrm>
            <a:off x="2272200" y="2396700"/>
            <a:ext cx="45996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Topología</a:t>
            </a:r>
            <a:endParaRPr sz="4700"/>
          </a:p>
        </p:txBody>
      </p:sp>
      <p:sp>
        <p:nvSpPr>
          <p:cNvPr id="2801" name="Google Shape;2801;g3164ebdc611_2_271"/>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05</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5" name="Shape 2805"/>
        <p:cNvGrpSpPr/>
        <p:nvPr/>
      </p:nvGrpSpPr>
      <p:grpSpPr>
        <a:xfrm>
          <a:off x="0" y="0"/>
          <a:ext cx="0" cy="0"/>
          <a:chOff x="0" y="0"/>
          <a:chExt cx="0" cy="0"/>
        </a:xfrm>
      </p:grpSpPr>
      <p:pic>
        <p:nvPicPr>
          <p:cNvPr id="2806" name="Google Shape;2806;g316eb68c8a4_0_7"/>
          <p:cNvPicPr preferRelativeResize="0"/>
          <p:nvPr/>
        </p:nvPicPr>
        <p:blipFill>
          <a:blip r:embed="rId3">
            <a:alphaModFix/>
          </a:blip>
          <a:stretch>
            <a:fillRect/>
          </a:stretch>
        </p:blipFill>
        <p:spPr>
          <a:xfrm>
            <a:off x="0" y="-5744"/>
            <a:ext cx="9144001" cy="50883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grpSp>
        <p:nvGrpSpPr>
          <p:cNvPr id="1887" name="Google Shape;1887;p3"/>
          <p:cNvGrpSpPr/>
          <p:nvPr/>
        </p:nvGrpSpPr>
        <p:grpSpPr>
          <a:xfrm>
            <a:off x="731647" y="573573"/>
            <a:ext cx="635100" cy="734640"/>
            <a:chOff x="731647" y="573573"/>
            <a:chExt cx="635100" cy="734640"/>
          </a:xfrm>
        </p:grpSpPr>
        <p:grpSp>
          <p:nvGrpSpPr>
            <p:cNvPr id="1888" name="Google Shape;1888;p3"/>
            <p:cNvGrpSpPr/>
            <p:nvPr/>
          </p:nvGrpSpPr>
          <p:grpSpPr>
            <a:xfrm>
              <a:off x="731647" y="573573"/>
              <a:ext cx="635100" cy="635100"/>
              <a:chOff x="917231" y="750460"/>
              <a:chExt cx="635100" cy="635100"/>
            </a:xfrm>
          </p:grpSpPr>
          <p:sp>
            <p:nvSpPr>
              <p:cNvPr id="1889" name="Google Shape;1889;p3"/>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3"/>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1" name="Google Shape;1891;p3"/>
            <p:cNvGrpSpPr/>
            <p:nvPr/>
          </p:nvGrpSpPr>
          <p:grpSpPr>
            <a:xfrm>
              <a:off x="961679" y="1281213"/>
              <a:ext cx="175013" cy="27000"/>
              <a:chOff x="5662375" y="212375"/>
              <a:chExt cx="175013" cy="27000"/>
            </a:xfrm>
          </p:grpSpPr>
          <p:sp>
            <p:nvSpPr>
              <p:cNvPr id="1892" name="Google Shape;18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893" name="Google Shape;18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894" name="Google Shape;18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895" name="Google Shape;1895;p3"/>
          <p:cNvGrpSpPr/>
          <p:nvPr/>
        </p:nvGrpSpPr>
        <p:grpSpPr>
          <a:xfrm>
            <a:off x="731647" y="1650460"/>
            <a:ext cx="635100" cy="733491"/>
            <a:chOff x="731647" y="1650460"/>
            <a:chExt cx="635100" cy="733491"/>
          </a:xfrm>
        </p:grpSpPr>
        <p:grpSp>
          <p:nvGrpSpPr>
            <p:cNvPr id="1896" name="Google Shape;1896;p3"/>
            <p:cNvGrpSpPr/>
            <p:nvPr/>
          </p:nvGrpSpPr>
          <p:grpSpPr>
            <a:xfrm>
              <a:off x="731647" y="1650460"/>
              <a:ext cx="635100" cy="635100"/>
              <a:chOff x="917231" y="1827973"/>
              <a:chExt cx="635100" cy="635100"/>
            </a:xfrm>
          </p:grpSpPr>
          <p:sp>
            <p:nvSpPr>
              <p:cNvPr id="1897" name="Google Shape;1897;p3"/>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3"/>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9" name="Google Shape;1899;p3"/>
            <p:cNvGrpSpPr/>
            <p:nvPr/>
          </p:nvGrpSpPr>
          <p:grpSpPr>
            <a:xfrm>
              <a:off x="961679" y="2356951"/>
              <a:ext cx="175013" cy="27000"/>
              <a:chOff x="5662375" y="212375"/>
              <a:chExt cx="175013" cy="27000"/>
            </a:xfrm>
          </p:grpSpPr>
          <p:sp>
            <p:nvSpPr>
              <p:cNvPr id="1900" name="Google Shape;19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01" name="Google Shape;19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02" name="Google Shape;19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903" name="Google Shape;1903;p3"/>
          <p:cNvGrpSpPr/>
          <p:nvPr/>
        </p:nvGrpSpPr>
        <p:grpSpPr>
          <a:xfrm>
            <a:off x="731647" y="2728277"/>
            <a:ext cx="635100" cy="734983"/>
            <a:chOff x="731647" y="2728277"/>
            <a:chExt cx="635100" cy="734983"/>
          </a:xfrm>
        </p:grpSpPr>
        <p:grpSp>
          <p:nvGrpSpPr>
            <p:cNvPr id="1904" name="Google Shape;1904;p3"/>
            <p:cNvGrpSpPr/>
            <p:nvPr/>
          </p:nvGrpSpPr>
          <p:grpSpPr>
            <a:xfrm>
              <a:off x="731647" y="2728277"/>
              <a:ext cx="635100" cy="635100"/>
              <a:chOff x="917231" y="2905502"/>
              <a:chExt cx="635100" cy="635100"/>
            </a:xfrm>
          </p:grpSpPr>
          <p:sp>
            <p:nvSpPr>
              <p:cNvPr id="1905" name="Google Shape;1905;p3"/>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3"/>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7" name="Google Shape;1907;p3"/>
            <p:cNvGrpSpPr/>
            <p:nvPr/>
          </p:nvGrpSpPr>
          <p:grpSpPr>
            <a:xfrm>
              <a:off x="961679" y="3436260"/>
              <a:ext cx="175013" cy="27000"/>
              <a:chOff x="5662375" y="212375"/>
              <a:chExt cx="175013" cy="27000"/>
            </a:xfrm>
          </p:grpSpPr>
          <p:sp>
            <p:nvSpPr>
              <p:cNvPr id="1908" name="Google Shape;190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09" name="Google Shape;190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10" name="Google Shape;191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911" name="Google Shape;1911;p3"/>
          <p:cNvGrpSpPr/>
          <p:nvPr/>
        </p:nvGrpSpPr>
        <p:grpSpPr>
          <a:xfrm>
            <a:off x="731647" y="3806675"/>
            <a:ext cx="635100" cy="734704"/>
            <a:chOff x="731647" y="3806675"/>
            <a:chExt cx="635100" cy="734704"/>
          </a:xfrm>
        </p:grpSpPr>
        <p:grpSp>
          <p:nvGrpSpPr>
            <p:cNvPr id="1912" name="Google Shape;1912;p3"/>
            <p:cNvGrpSpPr/>
            <p:nvPr/>
          </p:nvGrpSpPr>
          <p:grpSpPr>
            <a:xfrm>
              <a:off x="731647" y="3806675"/>
              <a:ext cx="635100" cy="635100"/>
              <a:chOff x="917231" y="3983097"/>
              <a:chExt cx="635100" cy="635100"/>
            </a:xfrm>
          </p:grpSpPr>
          <p:sp>
            <p:nvSpPr>
              <p:cNvPr id="1913" name="Google Shape;1913;p3"/>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3"/>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5" name="Google Shape;1915;p3"/>
            <p:cNvGrpSpPr/>
            <p:nvPr/>
          </p:nvGrpSpPr>
          <p:grpSpPr>
            <a:xfrm>
              <a:off x="961679" y="4514379"/>
              <a:ext cx="175013" cy="27000"/>
              <a:chOff x="5662375" y="212375"/>
              <a:chExt cx="175013" cy="27000"/>
            </a:xfrm>
          </p:grpSpPr>
          <p:sp>
            <p:nvSpPr>
              <p:cNvPr id="1916" name="Google Shape;191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17" name="Google Shape;191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18" name="Google Shape;191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1919" name="Google Shape;1919;p3"/>
          <p:cNvSpPr txBox="1"/>
          <p:nvPr>
            <p:ph type="title"/>
          </p:nvPr>
        </p:nvSpPr>
        <p:spPr>
          <a:xfrm>
            <a:off x="6037350" y="137225"/>
            <a:ext cx="3033900" cy="576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Tabla de contenidos</a:t>
            </a:r>
            <a:endParaRPr/>
          </a:p>
        </p:txBody>
      </p:sp>
      <p:sp>
        <p:nvSpPr>
          <p:cNvPr id="1920" name="Google Shape;1920;p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Nombre y rol de cada integrante y sus funciones</a:t>
            </a:r>
            <a:endParaRPr>
              <a:latin typeface="Barlow Semi Condensed"/>
              <a:ea typeface="Barlow Semi Condensed"/>
              <a:cs typeface="Barlow Semi Condensed"/>
              <a:sym typeface="Barlow Semi Condensed"/>
            </a:endParaRPr>
          </a:p>
        </p:txBody>
      </p:sp>
      <p:sp>
        <p:nvSpPr>
          <p:cNvPr id="1921" name="Google Shape;1921;p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Equipo de trabajo </a:t>
            </a:r>
            <a:endParaRPr/>
          </a:p>
        </p:txBody>
      </p:sp>
      <p:sp>
        <p:nvSpPr>
          <p:cNvPr id="1922" name="Google Shape;1922;p3"/>
          <p:cNvSpPr txBox="1"/>
          <p:nvPr>
            <p:ph idx="3" type="subTitle"/>
          </p:nvPr>
        </p:nvSpPr>
        <p:spPr>
          <a:xfrm>
            <a:off x="1664200" y="1508750"/>
            <a:ext cx="40614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Descripción</a:t>
            </a:r>
            <a:r>
              <a:rPr lang="en"/>
              <a:t> de la </a:t>
            </a:r>
            <a:r>
              <a:rPr lang="en"/>
              <a:t>problemática</a:t>
            </a:r>
            <a:endParaRPr/>
          </a:p>
        </p:txBody>
      </p:sp>
      <p:sp>
        <p:nvSpPr>
          <p:cNvPr id="1923" name="Google Shape;1923;p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Breve </a:t>
            </a:r>
            <a:r>
              <a:rPr lang="en"/>
              <a:t>descripción</a:t>
            </a:r>
            <a:r>
              <a:rPr lang="en"/>
              <a:t> del origen de la </a:t>
            </a:r>
            <a:r>
              <a:rPr lang="en"/>
              <a:t>problemática</a:t>
            </a:r>
            <a:r>
              <a:rPr lang="en"/>
              <a:t> y </a:t>
            </a:r>
            <a:r>
              <a:rPr lang="en"/>
              <a:t>solución</a:t>
            </a:r>
            <a:endParaRPr/>
          </a:p>
        </p:txBody>
      </p:sp>
      <p:sp>
        <p:nvSpPr>
          <p:cNvPr id="1924" name="Google Shape;1924;p3"/>
          <p:cNvSpPr txBox="1"/>
          <p:nvPr>
            <p:ph idx="5" type="subTitle"/>
          </p:nvPr>
        </p:nvSpPr>
        <p:spPr>
          <a:xfrm>
            <a:off x="1664198" y="2587750"/>
            <a:ext cx="33807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Objetivo general y </a:t>
            </a:r>
            <a:r>
              <a:rPr lang="en"/>
              <a:t>específicos</a:t>
            </a:r>
            <a:r>
              <a:rPr lang="en"/>
              <a:t> </a:t>
            </a:r>
            <a:endParaRPr/>
          </a:p>
        </p:txBody>
      </p:sp>
      <p:sp>
        <p:nvSpPr>
          <p:cNvPr id="1925" name="Google Shape;1925;p3"/>
          <p:cNvSpPr txBox="1"/>
          <p:nvPr>
            <p:ph idx="6" type="subTitle"/>
          </p:nvPr>
        </p:nvSpPr>
        <p:spPr>
          <a:xfrm>
            <a:off x="1664199" y="2871225"/>
            <a:ext cx="28863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Especificar el objetivo general y todos los objetivos específicos</a:t>
            </a:r>
            <a:endParaRPr/>
          </a:p>
        </p:txBody>
      </p:sp>
      <p:sp>
        <p:nvSpPr>
          <p:cNvPr id="1926" name="Google Shape;1926;p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Metodología de proyecto</a:t>
            </a:r>
            <a:endParaRPr/>
          </a:p>
        </p:txBody>
      </p:sp>
      <p:sp>
        <p:nvSpPr>
          <p:cNvPr id="1927" name="Google Shape;1927;p3"/>
          <p:cNvSpPr txBox="1"/>
          <p:nvPr>
            <p:ph idx="8" type="subTitle"/>
          </p:nvPr>
        </p:nvSpPr>
        <p:spPr>
          <a:xfrm>
            <a:off x="1664199" y="3950200"/>
            <a:ext cx="28863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Explicación de la metodología e hitos con sus respectivas fechas</a:t>
            </a:r>
            <a:endParaRPr/>
          </a:p>
        </p:txBody>
      </p:sp>
      <p:sp>
        <p:nvSpPr>
          <p:cNvPr id="1928" name="Google Shape;1928;p3"/>
          <p:cNvSpPr txBox="1"/>
          <p:nvPr>
            <p:ph idx="9" type="title"/>
          </p:nvPr>
        </p:nvSpPr>
        <p:spPr>
          <a:xfrm>
            <a:off x="813816" y="722376"/>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01</a:t>
            </a:r>
            <a:endParaRPr/>
          </a:p>
        </p:txBody>
      </p:sp>
      <p:sp>
        <p:nvSpPr>
          <p:cNvPr id="1929" name="Google Shape;1929;p3"/>
          <p:cNvSpPr txBox="1"/>
          <p:nvPr>
            <p:ph idx="13" type="title"/>
          </p:nvPr>
        </p:nvSpPr>
        <p:spPr>
          <a:xfrm>
            <a:off x="813816" y="1801368"/>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02</a:t>
            </a:r>
            <a:endParaRPr/>
          </a:p>
        </p:txBody>
      </p:sp>
      <p:sp>
        <p:nvSpPr>
          <p:cNvPr id="1930" name="Google Shape;1930;p3"/>
          <p:cNvSpPr txBox="1"/>
          <p:nvPr>
            <p:ph idx="14" type="title"/>
          </p:nvPr>
        </p:nvSpPr>
        <p:spPr>
          <a:xfrm>
            <a:off x="813816" y="2880360"/>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03</a:t>
            </a:r>
            <a:endParaRPr/>
          </a:p>
        </p:txBody>
      </p:sp>
      <p:sp>
        <p:nvSpPr>
          <p:cNvPr id="1931" name="Google Shape;1931;p3"/>
          <p:cNvSpPr txBox="1"/>
          <p:nvPr>
            <p:ph idx="15" type="title"/>
          </p:nvPr>
        </p:nvSpPr>
        <p:spPr>
          <a:xfrm>
            <a:off x="813816" y="3959352"/>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04</a:t>
            </a:r>
            <a:endParaRPr/>
          </a:p>
        </p:txBody>
      </p:sp>
      <p:grpSp>
        <p:nvGrpSpPr>
          <p:cNvPr id="1932" name="Google Shape;1932;p3"/>
          <p:cNvGrpSpPr/>
          <p:nvPr/>
        </p:nvGrpSpPr>
        <p:grpSpPr>
          <a:xfrm>
            <a:off x="5044900" y="1650451"/>
            <a:ext cx="5183250" cy="3541786"/>
            <a:chOff x="277900" y="420125"/>
            <a:chExt cx="6852525" cy="4682425"/>
          </a:xfrm>
        </p:grpSpPr>
        <p:sp>
          <p:nvSpPr>
            <p:cNvPr id="1933" name="Google Shape;1933;p3"/>
            <p:cNvSpPr/>
            <p:nvPr/>
          </p:nvSpPr>
          <p:spPr>
            <a:xfrm>
              <a:off x="277900" y="420125"/>
              <a:ext cx="6852525" cy="4609425"/>
            </a:xfrm>
            <a:custGeom>
              <a:rect b="b" l="l" r="r" t="t"/>
              <a:pathLst>
                <a:path extrusionOk="0" h="184377" w="274101">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3"/>
            <p:cNvSpPr/>
            <p:nvPr/>
          </p:nvSpPr>
          <p:spPr>
            <a:xfrm>
              <a:off x="482160" y="420200"/>
              <a:ext cx="6424600" cy="4609350"/>
            </a:xfrm>
            <a:custGeom>
              <a:rect b="b" l="l" r="r" t="t"/>
              <a:pathLst>
                <a:path extrusionOk="0" h="184374" w="256984">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3"/>
            <p:cNvSpPr/>
            <p:nvPr/>
          </p:nvSpPr>
          <p:spPr>
            <a:xfrm>
              <a:off x="702125" y="5036900"/>
              <a:ext cx="6191675" cy="65650"/>
            </a:xfrm>
            <a:custGeom>
              <a:rect b="b" l="l" r="r" t="t"/>
              <a:pathLst>
                <a:path extrusionOk="0" h="2626" w="247667">
                  <a:moveTo>
                    <a:pt x="1" y="1"/>
                  </a:moveTo>
                  <a:lnTo>
                    <a:pt x="1" y="2626"/>
                  </a:lnTo>
                  <a:lnTo>
                    <a:pt x="247667" y="2626"/>
                  </a:lnTo>
                  <a:lnTo>
                    <a:pt x="24766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3"/>
            <p:cNvSpPr/>
            <p:nvPr/>
          </p:nvSpPr>
          <p:spPr>
            <a:xfrm>
              <a:off x="665175" y="3566050"/>
              <a:ext cx="125725" cy="97450"/>
            </a:xfrm>
            <a:custGeom>
              <a:rect b="b" l="l" r="r" t="t"/>
              <a:pathLst>
                <a:path extrusionOk="0" h="3898" w="5029">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3"/>
            <p:cNvSpPr/>
            <p:nvPr/>
          </p:nvSpPr>
          <p:spPr>
            <a:xfrm>
              <a:off x="667950" y="3411900"/>
              <a:ext cx="777325" cy="1632425"/>
            </a:xfrm>
            <a:custGeom>
              <a:rect b="b" l="l" r="r" t="t"/>
              <a:pathLst>
                <a:path extrusionOk="0" h="65297" w="31093">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3"/>
            <p:cNvSpPr/>
            <p:nvPr/>
          </p:nvSpPr>
          <p:spPr>
            <a:xfrm>
              <a:off x="1174425" y="3532200"/>
              <a:ext cx="91525" cy="134975"/>
            </a:xfrm>
            <a:custGeom>
              <a:rect b="b" l="l" r="r" t="t"/>
              <a:pathLst>
                <a:path extrusionOk="0" h="5399" w="3661">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3"/>
            <p:cNvSpPr/>
            <p:nvPr/>
          </p:nvSpPr>
          <p:spPr>
            <a:xfrm>
              <a:off x="4182000" y="4206925"/>
              <a:ext cx="147900" cy="871025"/>
            </a:xfrm>
            <a:custGeom>
              <a:rect b="b" l="l" r="r" t="t"/>
              <a:pathLst>
                <a:path extrusionOk="0" h="34841" w="5916">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3"/>
            <p:cNvSpPr/>
            <p:nvPr/>
          </p:nvSpPr>
          <p:spPr>
            <a:xfrm>
              <a:off x="4173675" y="4199525"/>
              <a:ext cx="163625" cy="886400"/>
            </a:xfrm>
            <a:custGeom>
              <a:rect b="b" l="l" r="r" t="t"/>
              <a:pathLst>
                <a:path extrusionOk="0" h="35456" w="6545">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3"/>
            <p:cNvSpPr/>
            <p:nvPr/>
          </p:nvSpPr>
          <p:spPr>
            <a:xfrm>
              <a:off x="3355700"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3"/>
            <p:cNvSpPr/>
            <p:nvPr/>
          </p:nvSpPr>
          <p:spPr>
            <a:xfrm>
              <a:off x="3348300"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3"/>
            <p:cNvSpPr/>
            <p:nvPr/>
          </p:nvSpPr>
          <p:spPr>
            <a:xfrm>
              <a:off x="3415775" y="3231825"/>
              <a:ext cx="889175" cy="1075875"/>
            </a:xfrm>
            <a:custGeom>
              <a:rect b="b" l="l" r="r" t="t"/>
              <a:pathLst>
                <a:path extrusionOk="0" h="43035" w="35567">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3"/>
            <p:cNvSpPr/>
            <p:nvPr/>
          </p:nvSpPr>
          <p:spPr>
            <a:xfrm>
              <a:off x="3410225" y="3223500"/>
              <a:ext cx="898425" cy="1091575"/>
            </a:xfrm>
            <a:custGeom>
              <a:rect b="b" l="l" r="r" t="t"/>
              <a:pathLst>
                <a:path extrusionOk="0" h="43663" w="35937">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3"/>
            <p:cNvSpPr/>
            <p:nvPr/>
          </p:nvSpPr>
          <p:spPr>
            <a:xfrm>
              <a:off x="3388050" y="4095075"/>
              <a:ext cx="902100" cy="212625"/>
            </a:xfrm>
            <a:custGeom>
              <a:rect b="b" l="l" r="r" t="t"/>
              <a:pathLst>
                <a:path extrusionOk="0" h="8505" w="36084">
                  <a:moveTo>
                    <a:pt x="0" y="1"/>
                  </a:moveTo>
                  <a:lnTo>
                    <a:pt x="0" y="8504"/>
                  </a:lnTo>
                  <a:lnTo>
                    <a:pt x="36084" y="8504"/>
                  </a:lnTo>
                  <a:lnTo>
                    <a:pt x="36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3"/>
            <p:cNvSpPr/>
            <p:nvPr/>
          </p:nvSpPr>
          <p:spPr>
            <a:xfrm>
              <a:off x="3380650" y="4086775"/>
              <a:ext cx="916900" cy="228300"/>
            </a:xfrm>
            <a:custGeom>
              <a:rect b="b" l="l" r="r" t="t"/>
              <a:pathLst>
                <a:path extrusionOk="0" h="9132" w="36676">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3"/>
            <p:cNvSpPr/>
            <p:nvPr/>
          </p:nvSpPr>
          <p:spPr>
            <a:xfrm>
              <a:off x="3342750" y="3850150"/>
              <a:ext cx="116500" cy="457550"/>
            </a:xfrm>
            <a:custGeom>
              <a:rect b="b" l="l" r="r" t="t"/>
              <a:pathLst>
                <a:path extrusionOk="0" h="18302" w="466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3"/>
            <p:cNvSpPr/>
            <p:nvPr/>
          </p:nvSpPr>
          <p:spPr>
            <a:xfrm>
              <a:off x="3335375" y="3842750"/>
              <a:ext cx="131250" cy="472325"/>
            </a:xfrm>
            <a:custGeom>
              <a:rect b="b" l="l" r="r" t="t"/>
              <a:pathLst>
                <a:path extrusionOk="0" h="18893" w="525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3"/>
            <p:cNvSpPr/>
            <p:nvPr/>
          </p:nvSpPr>
          <p:spPr>
            <a:xfrm>
              <a:off x="4225425" y="3850150"/>
              <a:ext cx="116500" cy="457550"/>
            </a:xfrm>
            <a:custGeom>
              <a:rect b="b" l="l" r="r" t="t"/>
              <a:pathLst>
                <a:path extrusionOk="0" h="18302" w="466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3"/>
            <p:cNvSpPr/>
            <p:nvPr/>
          </p:nvSpPr>
          <p:spPr>
            <a:xfrm>
              <a:off x="4218050" y="3842750"/>
              <a:ext cx="131250" cy="472325"/>
            </a:xfrm>
            <a:custGeom>
              <a:rect b="b" l="l" r="r" t="t"/>
              <a:pathLst>
                <a:path extrusionOk="0" h="18893" w="525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3"/>
            <p:cNvSpPr/>
            <p:nvPr/>
          </p:nvSpPr>
          <p:spPr>
            <a:xfrm>
              <a:off x="3548875" y="3556225"/>
              <a:ext cx="574000" cy="329075"/>
            </a:xfrm>
            <a:custGeom>
              <a:rect b="b" l="l" r="r" t="t"/>
              <a:pathLst>
                <a:path extrusionOk="0" h="13163" w="22960">
                  <a:moveTo>
                    <a:pt x="0" y="1"/>
                  </a:moveTo>
                  <a:lnTo>
                    <a:pt x="1294" y="13162"/>
                  </a:lnTo>
                  <a:lnTo>
                    <a:pt x="21665" y="13162"/>
                  </a:lnTo>
                  <a:lnTo>
                    <a:pt x="2295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3"/>
            <p:cNvSpPr/>
            <p:nvPr/>
          </p:nvSpPr>
          <p:spPr>
            <a:xfrm>
              <a:off x="3541475" y="3548850"/>
              <a:ext cx="588775" cy="343850"/>
            </a:xfrm>
            <a:custGeom>
              <a:rect b="b" l="l" r="r" t="t"/>
              <a:pathLst>
                <a:path extrusionOk="0" h="13754" w="23551">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3"/>
            <p:cNvSpPr/>
            <p:nvPr/>
          </p:nvSpPr>
          <p:spPr>
            <a:xfrm>
              <a:off x="3337225" y="3015525"/>
              <a:ext cx="1061075" cy="603575"/>
            </a:xfrm>
            <a:custGeom>
              <a:rect b="b" l="l" r="r" t="t"/>
              <a:pathLst>
                <a:path extrusionOk="0" h="24143" w="42443">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3"/>
            <p:cNvSpPr/>
            <p:nvPr/>
          </p:nvSpPr>
          <p:spPr>
            <a:xfrm>
              <a:off x="3328900" y="3008150"/>
              <a:ext cx="1076800" cy="619275"/>
            </a:xfrm>
            <a:custGeom>
              <a:rect b="b" l="l" r="r" t="t"/>
              <a:pathLst>
                <a:path extrusionOk="0" h="24771" w="43072">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3"/>
            <p:cNvSpPr/>
            <p:nvPr/>
          </p:nvSpPr>
          <p:spPr>
            <a:xfrm>
              <a:off x="3938900" y="2856775"/>
              <a:ext cx="52725" cy="82300"/>
            </a:xfrm>
            <a:custGeom>
              <a:rect b="b" l="l" r="r" t="t"/>
              <a:pathLst>
                <a:path extrusionOk="0" h="3292" w="2109">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3"/>
            <p:cNvSpPr/>
            <p:nvPr/>
          </p:nvSpPr>
          <p:spPr>
            <a:xfrm>
              <a:off x="3930600" y="2849175"/>
              <a:ext cx="65650" cy="98000"/>
            </a:xfrm>
            <a:custGeom>
              <a:rect b="b" l="l" r="r" t="t"/>
              <a:pathLst>
                <a:path extrusionOk="0" h="3920" w="2626">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3"/>
            <p:cNvSpPr/>
            <p:nvPr/>
          </p:nvSpPr>
          <p:spPr>
            <a:xfrm>
              <a:off x="3667175" y="2856775"/>
              <a:ext cx="53625" cy="82300"/>
            </a:xfrm>
            <a:custGeom>
              <a:rect b="b" l="l" r="r" t="t"/>
              <a:pathLst>
                <a:path extrusionOk="0" h="3292" w="2145">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3"/>
            <p:cNvSpPr/>
            <p:nvPr/>
          </p:nvSpPr>
          <p:spPr>
            <a:xfrm>
              <a:off x="3662550" y="2849175"/>
              <a:ext cx="65650" cy="98000"/>
            </a:xfrm>
            <a:custGeom>
              <a:rect b="b" l="l" r="r" t="t"/>
              <a:pathLst>
                <a:path extrusionOk="0" h="3920" w="2626">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3"/>
            <p:cNvSpPr/>
            <p:nvPr/>
          </p:nvSpPr>
          <p:spPr>
            <a:xfrm>
              <a:off x="3694900" y="2954900"/>
              <a:ext cx="289325" cy="233500"/>
            </a:xfrm>
            <a:custGeom>
              <a:rect b="b" l="l" r="r" t="t"/>
              <a:pathLst>
                <a:path extrusionOk="0" h="9340" w="11573">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3"/>
            <p:cNvSpPr/>
            <p:nvPr/>
          </p:nvSpPr>
          <p:spPr>
            <a:xfrm>
              <a:off x="3687500" y="2947150"/>
              <a:ext cx="305050" cy="249100"/>
            </a:xfrm>
            <a:custGeom>
              <a:rect b="b" l="l" r="r" t="t"/>
              <a:pathLst>
                <a:path extrusionOk="0" h="9964" w="12202">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3"/>
            <p:cNvSpPr/>
            <p:nvPr/>
          </p:nvSpPr>
          <p:spPr>
            <a:xfrm>
              <a:off x="3761450" y="3038650"/>
              <a:ext cx="139600" cy="207225"/>
            </a:xfrm>
            <a:custGeom>
              <a:rect b="b" l="l" r="r" t="t"/>
              <a:pathLst>
                <a:path extrusionOk="0" h="8289" w="5584">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3"/>
            <p:cNvSpPr/>
            <p:nvPr/>
          </p:nvSpPr>
          <p:spPr>
            <a:xfrm>
              <a:off x="3753125" y="3030800"/>
              <a:ext cx="155300" cy="223225"/>
            </a:xfrm>
            <a:custGeom>
              <a:rect b="b" l="l" r="r" t="t"/>
              <a:pathLst>
                <a:path extrusionOk="0" h="8929" w="6212">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3"/>
            <p:cNvSpPr/>
            <p:nvPr/>
          </p:nvSpPr>
          <p:spPr>
            <a:xfrm>
              <a:off x="3715250" y="2777775"/>
              <a:ext cx="241250" cy="327075"/>
            </a:xfrm>
            <a:custGeom>
              <a:rect b="b" l="l" r="r" t="t"/>
              <a:pathLst>
                <a:path extrusionOk="0" h="13083" w="965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3"/>
            <p:cNvSpPr/>
            <p:nvPr/>
          </p:nvSpPr>
          <p:spPr>
            <a:xfrm>
              <a:off x="3707850" y="2769675"/>
              <a:ext cx="256050" cy="342925"/>
            </a:xfrm>
            <a:custGeom>
              <a:rect b="b" l="l" r="r" t="t"/>
              <a:pathLst>
                <a:path extrusionOk="0" h="13717" w="10242">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3"/>
            <p:cNvSpPr/>
            <p:nvPr/>
          </p:nvSpPr>
          <p:spPr>
            <a:xfrm>
              <a:off x="3659775" y="2613900"/>
              <a:ext cx="321675" cy="302000"/>
            </a:xfrm>
            <a:custGeom>
              <a:rect b="b" l="l" r="r" t="t"/>
              <a:pathLst>
                <a:path extrusionOk="0" h="12080" w="12867">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3"/>
            <p:cNvSpPr/>
            <p:nvPr/>
          </p:nvSpPr>
          <p:spPr>
            <a:xfrm>
              <a:off x="3662550" y="2606075"/>
              <a:ext cx="327225" cy="317975"/>
            </a:xfrm>
            <a:custGeom>
              <a:rect b="b" l="l" r="r" t="t"/>
              <a:pathLst>
                <a:path extrusionOk="0" h="12719" w="13089">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3"/>
            <p:cNvSpPr/>
            <p:nvPr/>
          </p:nvSpPr>
          <p:spPr>
            <a:xfrm>
              <a:off x="3314100" y="3493950"/>
              <a:ext cx="431675" cy="128850"/>
            </a:xfrm>
            <a:custGeom>
              <a:rect b="b" l="l" r="r" t="t"/>
              <a:pathLst>
                <a:path extrusionOk="0" h="5154" w="17267">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3"/>
            <p:cNvSpPr/>
            <p:nvPr/>
          </p:nvSpPr>
          <p:spPr>
            <a:xfrm>
              <a:off x="3317800" y="3486000"/>
              <a:ext cx="436275" cy="144200"/>
            </a:xfrm>
            <a:custGeom>
              <a:rect b="b" l="l" r="r" t="t"/>
              <a:pathLst>
                <a:path extrusionOk="0" h="5768" w="17451">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3"/>
            <p:cNvSpPr/>
            <p:nvPr/>
          </p:nvSpPr>
          <p:spPr>
            <a:xfrm>
              <a:off x="3642225" y="3515250"/>
              <a:ext cx="183025" cy="99250"/>
            </a:xfrm>
            <a:custGeom>
              <a:rect b="b" l="l" r="r" t="t"/>
              <a:pathLst>
                <a:path extrusionOk="0" h="3970" w="7321">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3"/>
            <p:cNvSpPr/>
            <p:nvPr/>
          </p:nvSpPr>
          <p:spPr>
            <a:xfrm>
              <a:off x="3634825" y="3508175"/>
              <a:ext cx="195975" cy="113700"/>
            </a:xfrm>
            <a:custGeom>
              <a:rect b="b" l="l" r="r" t="t"/>
              <a:pathLst>
                <a:path extrusionOk="0" h="4548" w="7839">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3"/>
            <p:cNvSpPr/>
            <p:nvPr/>
          </p:nvSpPr>
          <p:spPr>
            <a:xfrm>
              <a:off x="4000825" y="3493950"/>
              <a:ext cx="430750" cy="128850"/>
            </a:xfrm>
            <a:custGeom>
              <a:rect b="b" l="l" r="r" t="t"/>
              <a:pathLst>
                <a:path extrusionOk="0" h="5154" w="1723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3"/>
            <p:cNvSpPr/>
            <p:nvPr/>
          </p:nvSpPr>
          <p:spPr>
            <a:xfrm>
              <a:off x="3992525" y="3486000"/>
              <a:ext cx="436275" cy="144200"/>
            </a:xfrm>
            <a:custGeom>
              <a:rect b="b" l="l" r="r" t="t"/>
              <a:pathLst>
                <a:path extrusionOk="0" h="5768" w="17451">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3"/>
            <p:cNvSpPr/>
            <p:nvPr/>
          </p:nvSpPr>
          <p:spPr>
            <a:xfrm>
              <a:off x="3898250" y="3515250"/>
              <a:ext cx="183025" cy="99250"/>
            </a:xfrm>
            <a:custGeom>
              <a:rect b="b" l="l" r="r" t="t"/>
              <a:pathLst>
                <a:path extrusionOk="0" h="3970" w="7321">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3"/>
            <p:cNvSpPr/>
            <p:nvPr/>
          </p:nvSpPr>
          <p:spPr>
            <a:xfrm>
              <a:off x="3892700" y="3508175"/>
              <a:ext cx="195975" cy="113700"/>
            </a:xfrm>
            <a:custGeom>
              <a:rect b="b" l="l" r="r" t="t"/>
              <a:pathLst>
                <a:path extrusionOk="0" h="4548" w="7839">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3"/>
            <p:cNvSpPr/>
            <p:nvPr/>
          </p:nvSpPr>
          <p:spPr>
            <a:xfrm>
              <a:off x="3581225" y="3885275"/>
              <a:ext cx="489875" cy="212600"/>
            </a:xfrm>
            <a:custGeom>
              <a:rect b="b" l="l" r="r" t="t"/>
              <a:pathLst>
                <a:path extrusionOk="0" h="8504" w="19595">
                  <a:moveTo>
                    <a:pt x="0" y="0"/>
                  </a:moveTo>
                  <a:lnTo>
                    <a:pt x="0" y="8504"/>
                  </a:lnTo>
                  <a:lnTo>
                    <a:pt x="19595" y="8504"/>
                  </a:lnTo>
                  <a:lnTo>
                    <a:pt x="195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3"/>
            <p:cNvSpPr/>
            <p:nvPr/>
          </p:nvSpPr>
          <p:spPr>
            <a:xfrm>
              <a:off x="3573825" y="3876950"/>
              <a:ext cx="504675" cy="228325"/>
            </a:xfrm>
            <a:custGeom>
              <a:rect b="b" l="l" r="r" t="t"/>
              <a:pathLst>
                <a:path extrusionOk="0" h="9133" w="20187">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3"/>
            <p:cNvSpPr/>
            <p:nvPr/>
          </p:nvSpPr>
          <p:spPr>
            <a:xfrm>
              <a:off x="3618200" y="3864350"/>
              <a:ext cx="183950" cy="157000"/>
            </a:xfrm>
            <a:custGeom>
              <a:rect b="b" l="l" r="r" t="t"/>
              <a:pathLst>
                <a:path extrusionOk="0" h="6280" w="7358">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3"/>
            <p:cNvSpPr/>
            <p:nvPr/>
          </p:nvSpPr>
          <p:spPr>
            <a:xfrm>
              <a:off x="3875125" y="3876950"/>
              <a:ext cx="171025" cy="137975"/>
            </a:xfrm>
            <a:custGeom>
              <a:rect b="b" l="l" r="r" t="t"/>
              <a:pathLst>
                <a:path extrusionOk="0" h="5519" w="6841">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3"/>
            <p:cNvSpPr/>
            <p:nvPr/>
          </p:nvSpPr>
          <p:spPr>
            <a:xfrm>
              <a:off x="3388050" y="3841775"/>
              <a:ext cx="297625" cy="1110125"/>
            </a:xfrm>
            <a:custGeom>
              <a:rect b="b" l="l" r="r" t="t"/>
              <a:pathLst>
                <a:path extrusionOk="0" h="44405" w="11905">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3"/>
            <p:cNvSpPr/>
            <p:nvPr/>
          </p:nvSpPr>
          <p:spPr>
            <a:xfrm>
              <a:off x="3433325" y="3834450"/>
              <a:ext cx="256050" cy="1124850"/>
            </a:xfrm>
            <a:custGeom>
              <a:rect b="b" l="l" r="r" t="t"/>
              <a:pathLst>
                <a:path extrusionOk="0" h="44994" w="10242">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3"/>
            <p:cNvSpPr/>
            <p:nvPr/>
          </p:nvSpPr>
          <p:spPr>
            <a:xfrm>
              <a:off x="3374175" y="4889025"/>
              <a:ext cx="198750" cy="146975"/>
            </a:xfrm>
            <a:custGeom>
              <a:rect b="b" l="l" r="r" t="t"/>
              <a:pathLst>
                <a:path extrusionOk="0" h="5879" w="7950">
                  <a:moveTo>
                    <a:pt x="3994" y="1"/>
                  </a:moveTo>
                  <a:lnTo>
                    <a:pt x="3069" y="3920"/>
                  </a:lnTo>
                  <a:lnTo>
                    <a:pt x="1" y="5879"/>
                  </a:lnTo>
                  <a:lnTo>
                    <a:pt x="7839" y="5879"/>
                  </a:lnTo>
                  <a:lnTo>
                    <a:pt x="79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3"/>
            <p:cNvSpPr/>
            <p:nvPr/>
          </p:nvSpPr>
          <p:spPr>
            <a:xfrm>
              <a:off x="3365875" y="4881625"/>
              <a:ext cx="215375" cy="161775"/>
            </a:xfrm>
            <a:custGeom>
              <a:rect b="b" l="l" r="r" t="t"/>
              <a:pathLst>
                <a:path extrusionOk="0" h="6471" w="8615">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3"/>
            <p:cNvSpPr/>
            <p:nvPr/>
          </p:nvSpPr>
          <p:spPr>
            <a:xfrm>
              <a:off x="3450900" y="4973025"/>
              <a:ext cx="84125" cy="14000"/>
            </a:xfrm>
            <a:custGeom>
              <a:rect b="b" l="l" r="r" t="t"/>
              <a:pathLst>
                <a:path extrusionOk="0" h="560" w="3365">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3"/>
            <p:cNvSpPr/>
            <p:nvPr/>
          </p:nvSpPr>
          <p:spPr>
            <a:xfrm>
              <a:off x="3442575" y="4964825"/>
              <a:ext cx="100775" cy="29725"/>
            </a:xfrm>
            <a:custGeom>
              <a:rect b="b" l="l" r="r" t="t"/>
              <a:pathLst>
                <a:path extrusionOk="0" h="1189" w="4031">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3"/>
            <p:cNvSpPr/>
            <p:nvPr/>
          </p:nvSpPr>
          <p:spPr>
            <a:xfrm>
              <a:off x="3998975" y="3841775"/>
              <a:ext cx="297650" cy="1110125"/>
            </a:xfrm>
            <a:custGeom>
              <a:rect b="b" l="l" r="r" t="t"/>
              <a:pathLst>
                <a:path extrusionOk="0" h="44405" w="11906">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3"/>
            <p:cNvSpPr/>
            <p:nvPr/>
          </p:nvSpPr>
          <p:spPr>
            <a:xfrm>
              <a:off x="3995300" y="3834450"/>
              <a:ext cx="256025" cy="1124850"/>
            </a:xfrm>
            <a:custGeom>
              <a:rect b="b" l="l" r="r" t="t"/>
              <a:pathLst>
                <a:path extrusionOk="0" h="44994" w="10241">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3"/>
            <p:cNvSpPr/>
            <p:nvPr/>
          </p:nvSpPr>
          <p:spPr>
            <a:xfrm>
              <a:off x="4111750" y="4889025"/>
              <a:ext cx="198750" cy="146975"/>
            </a:xfrm>
            <a:custGeom>
              <a:rect b="b" l="l" r="r" t="t"/>
              <a:pathLst>
                <a:path extrusionOk="0" h="5879" w="7950">
                  <a:moveTo>
                    <a:pt x="0" y="1"/>
                  </a:moveTo>
                  <a:lnTo>
                    <a:pt x="111" y="5879"/>
                  </a:lnTo>
                  <a:lnTo>
                    <a:pt x="7949" y="5879"/>
                  </a:lnTo>
                  <a:lnTo>
                    <a:pt x="4881" y="3920"/>
                  </a:lnTo>
                  <a:lnTo>
                    <a:pt x="39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3"/>
            <p:cNvSpPr/>
            <p:nvPr/>
          </p:nvSpPr>
          <p:spPr>
            <a:xfrm>
              <a:off x="4103425" y="4881625"/>
              <a:ext cx="215375" cy="161775"/>
            </a:xfrm>
            <a:custGeom>
              <a:rect b="b" l="l" r="r" t="t"/>
              <a:pathLst>
                <a:path extrusionOk="0" h="6471" w="8615">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3"/>
            <p:cNvSpPr/>
            <p:nvPr/>
          </p:nvSpPr>
          <p:spPr>
            <a:xfrm>
              <a:off x="4149650" y="4973025"/>
              <a:ext cx="84125" cy="14000"/>
            </a:xfrm>
            <a:custGeom>
              <a:rect b="b" l="l" r="r" t="t"/>
              <a:pathLst>
                <a:path extrusionOk="0" h="560" w="3365">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3"/>
            <p:cNvSpPr/>
            <p:nvPr/>
          </p:nvSpPr>
          <p:spPr>
            <a:xfrm>
              <a:off x="4141325" y="4964825"/>
              <a:ext cx="100775" cy="29725"/>
            </a:xfrm>
            <a:custGeom>
              <a:rect b="b" l="l" r="r" t="t"/>
              <a:pathLst>
                <a:path extrusionOk="0" h="1189" w="4031">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3"/>
            <p:cNvSpPr/>
            <p:nvPr/>
          </p:nvSpPr>
          <p:spPr>
            <a:xfrm>
              <a:off x="4605300" y="3247525"/>
              <a:ext cx="720950" cy="365125"/>
            </a:xfrm>
            <a:custGeom>
              <a:rect b="b" l="l" r="r" t="t"/>
              <a:pathLst>
                <a:path extrusionOk="0" h="14605" w="28838">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3"/>
            <p:cNvSpPr/>
            <p:nvPr/>
          </p:nvSpPr>
          <p:spPr>
            <a:xfrm>
              <a:off x="4599750" y="3240125"/>
              <a:ext cx="732050" cy="379900"/>
            </a:xfrm>
            <a:custGeom>
              <a:rect b="b" l="l" r="r" t="t"/>
              <a:pathLst>
                <a:path extrusionOk="0" h="15196" w="29282">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3"/>
            <p:cNvSpPr/>
            <p:nvPr/>
          </p:nvSpPr>
          <p:spPr>
            <a:xfrm>
              <a:off x="4658900" y="3274325"/>
              <a:ext cx="614675" cy="311500"/>
            </a:xfrm>
            <a:custGeom>
              <a:rect b="b" l="l" r="r" t="t"/>
              <a:pathLst>
                <a:path extrusionOk="0" h="12460" w="24587">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3"/>
            <p:cNvSpPr/>
            <p:nvPr/>
          </p:nvSpPr>
          <p:spPr>
            <a:xfrm>
              <a:off x="4652450" y="3266950"/>
              <a:ext cx="626675" cy="326275"/>
            </a:xfrm>
            <a:custGeom>
              <a:rect b="b" l="l" r="r" t="t"/>
              <a:pathLst>
                <a:path extrusionOk="0" h="13051" w="25067">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3"/>
            <p:cNvSpPr/>
            <p:nvPr/>
          </p:nvSpPr>
          <p:spPr>
            <a:xfrm>
              <a:off x="4761500" y="3589500"/>
              <a:ext cx="818000" cy="26825"/>
            </a:xfrm>
            <a:custGeom>
              <a:rect b="b" l="l" r="r" t="t"/>
              <a:pathLst>
                <a:path extrusionOk="0" h="1073" w="32720">
                  <a:moveTo>
                    <a:pt x="1" y="1"/>
                  </a:moveTo>
                  <a:lnTo>
                    <a:pt x="1" y="1073"/>
                  </a:lnTo>
                  <a:lnTo>
                    <a:pt x="32720" y="1073"/>
                  </a:lnTo>
                  <a:lnTo>
                    <a:pt x="3272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3"/>
            <p:cNvSpPr/>
            <p:nvPr/>
          </p:nvSpPr>
          <p:spPr>
            <a:xfrm>
              <a:off x="4754100" y="3582125"/>
              <a:ext cx="832800" cy="42525"/>
            </a:xfrm>
            <a:custGeom>
              <a:rect b="b" l="l" r="r" t="t"/>
              <a:pathLst>
                <a:path extrusionOk="0" h="1701" w="33312">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3"/>
            <p:cNvSpPr/>
            <p:nvPr/>
          </p:nvSpPr>
          <p:spPr>
            <a:xfrm>
              <a:off x="47615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3"/>
            <p:cNvSpPr/>
            <p:nvPr/>
          </p:nvSpPr>
          <p:spPr>
            <a:xfrm>
              <a:off x="4754100" y="3582125"/>
              <a:ext cx="411325" cy="42525"/>
            </a:xfrm>
            <a:custGeom>
              <a:rect b="b" l="l" r="r" t="t"/>
              <a:pathLst>
                <a:path extrusionOk="0" h="1701" w="16453">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3"/>
            <p:cNvSpPr/>
            <p:nvPr/>
          </p:nvSpPr>
          <p:spPr>
            <a:xfrm>
              <a:off x="4818800" y="2599625"/>
              <a:ext cx="476025" cy="476025"/>
            </a:xfrm>
            <a:custGeom>
              <a:rect b="b" l="l" r="r" t="t"/>
              <a:pathLst>
                <a:path extrusionOk="0" h="19041" w="19041">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3"/>
            <p:cNvSpPr/>
            <p:nvPr/>
          </p:nvSpPr>
          <p:spPr>
            <a:xfrm>
              <a:off x="4811425" y="2592225"/>
              <a:ext cx="490800" cy="490800"/>
            </a:xfrm>
            <a:custGeom>
              <a:rect b="b" l="l" r="r" t="t"/>
              <a:pathLst>
                <a:path extrusionOk="0" h="19632" w="19632">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3"/>
            <p:cNvSpPr/>
            <p:nvPr/>
          </p:nvSpPr>
          <p:spPr>
            <a:xfrm>
              <a:off x="5000900" y="3058050"/>
              <a:ext cx="93375" cy="306875"/>
            </a:xfrm>
            <a:custGeom>
              <a:rect b="b" l="l" r="r" t="t"/>
              <a:pathLst>
                <a:path extrusionOk="0" h="12275" w="3735">
                  <a:moveTo>
                    <a:pt x="3734" y="1"/>
                  </a:moveTo>
                  <a:lnTo>
                    <a:pt x="0" y="481"/>
                  </a:lnTo>
                  <a:lnTo>
                    <a:pt x="1738" y="12275"/>
                  </a:lnTo>
                  <a:lnTo>
                    <a:pt x="373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3"/>
            <p:cNvSpPr/>
            <p:nvPr/>
          </p:nvSpPr>
          <p:spPr>
            <a:xfrm>
              <a:off x="4992575" y="3050475"/>
              <a:ext cx="110000" cy="321850"/>
            </a:xfrm>
            <a:custGeom>
              <a:rect b="b" l="l" r="r" t="t"/>
              <a:pathLst>
                <a:path extrusionOk="0" h="12874" w="440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3"/>
            <p:cNvSpPr/>
            <p:nvPr/>
          </p:nvSpPr>
          <p:spPr>
            <a:xfrm>
              <a:off x="3524850" y="3248450"/>
              <a:ext cx="631275" cy="374350"/>
            </a:xfrm>
            <a:custGeom>
              <a:rect b="b" l="l" r="r" t="t"/>
              <a:pathLst>
                <a:path extrusionOk="0" h="14974" w="25251">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3"/>
            <p:cNvSpPr/>
            <p:nvPr/>
          </p:nvSpPr>
          <p:spPr>
            <a:xfrm>
              <a:off x="3517450" y="3240125"/>
              <a:ext cx="647000" cy="391000"/>
            </a:xfrm>
            <a:custGeom>
              <a:rect b="b" l="l" r="r" t="t"/>
              <a:pathLst>
                <a:path extrusionOk="0" h="15640" w="2588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3"/>
            <p:cNvSpPr/>
            <p:nvPr/>
          </p:nvSpPr>
          <p:spPr>
            <a:xfrm>
              <a:off x="4051675" y="2338050"/>
              <a:ext cx="475100" cy="475100"/>
            </a:xfrm>
            <a:custGeom>
              <a:rect b="b" l="l" r="r" t="t"/>
              <a:pathLst>
                <a:path extrusionOk="0" h="19004" w="19004">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3"/>
            <p:cNvSpPr/>
            <p:nvPr/>
          </p:nvSpPr>
          <p:spPr>
            <a:xfrm>
              <a:off x="4043350" y="2329725"/>
              <a:ext cx="491725" cy="491750"/>
            </a:xfrm>
            <a:custGeom>
              <a:rect b="b" l="l" r="r" t="t"/>
              <a:pathLst>
                <a:path extrusionOk="0" h="19670" w="19669">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3"/>
            <p:cNvSpPr/>
            <p:nvPr/>
          </p:nvSpPr>
          <p:spPr>
            <a:xfrm>
              <a:off x="4112675" y="2789100"/>
              <a:ext cx="193200" cy="368800"/>
            </a:xfrm>
            <a:custGeom>
              <a:rect b="b" l="l" r="r" t="t"/>
              <a:pathLst>
                <a:path extrusionOk="0" h="14752" w="7728">
                  <a:moveTo>
                    <a:pt x="7727" y="0"/>
                  </a:moveTo>
                  <a:lnTo>
                    <a:pt x="4511" y="481"/>
                  </a:lnTo>
                  <a:lnTo>
                    <a:pt x="0" y="14751"/>
                  </a:lnTo>
                  <a:lnTo>
                    <a:pt x="77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3"/>
            <p:cNvSpPr/>
            <p:nvPr/>
          </p:nvSpPr>
          <p:spPr>
            <a:xfrm>
              <a:off x="4103425" y="2780975"/>
              <a:ext cx="211675" cy="385050"/>
            </a:xfrm>
            <a:custGeom>
              <a:rect b="b" l="l" r="r" t="t"/>
              <a:pathLst>
                <a:path extrusionOk="0" h="15402" w="8467">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3"/>
            <p:cNvSpPr/>
            <p:nvPr/>
          </p:nvSpPr>
          <p:spPr>
            <a:xfrm>
              <a:off x="2612600" y="3247525"/>
              <a:ext cx="720950" cy="365125"/>
            </a:xfrm>
            <a:custGeom>
              <a:rect b="b" l="l" r="r" t="t"/>
              <a:pathLst>
                <a:path extrusionOk="0" h="14605" w="28838">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3"/>
            <p:cNvSpPr/>
            <p:nvPr/>
          </p:nvSpPr>
          <p:spPr>
            <a:xfrm>
              <a:off x="2607050" y="3240125"/>
              <a:ext cx="732025" cy="379900"/>
            </a:xfrm>
            <a:custGeom>
              <a:rect b="b" l="l" r="r" t="t"/>
              <a:pathLst>
                <a:path extrusionOk="0" h="15196" w="29281">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3"/>
            <p:cNvSpPr/>
            <p:nvPr/>
          </p:nvSpPr>
          <p:spPr>
            <a:xfrm>
              <a:off x="2665275" y="3274325"/>
              <a:ext cx="615575" cy="311500"/>
            </a:xfrm>
            <a:custGeom>
              <a:rect b="b" l="l" r="r" t="t"/>
              <a:pathLst>
                <a:path extrusionOk="0" h="12460" w="24623">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3"/>
            <p:cNvSpPr/>
            <p:nvPr/>
          </p:nvSpPr>
          <p:spPr>
            <a:xfrm>
              <a:off x="2659725" y="3266950"/>
              <a:ext cx="626675" cy="326275"/>
            </a:xfrm>
            <a:custGeom>
              <a:rect b="b" l="l" r="r" t="t"/>
              <a:pathLst>
                <a:path extrusionOk="0" h="13051" w="25067">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3"/>
            <p:cNvSpPr/>
            <p:nvPr/>
          </p:nvSpPr>
          <p:spPr>
            <a:xfrm>
              <a:off x="2359350" y="3589500"/>
              <a:ext cx="818000" cy="26825"/>
            </a:xfrm>
            <a:custGeom>
              <a:rect b="b" l="l" r="r" t="t"/>
              <a:pathLst>
                <a:path extrusionOk="0" h="1073" w="32720">
                  <a:moveTo>
                    <a:pt x="0" y="1"/>
                  </a:moveTo>
                  <a:lnTo>
                    <a:pt x="0" y="1073"/>
                  </a:lnTo>
                  <a:lnTo>
                    <a:pt x="32719" y="1073"/>
                  </a:lnTo>
                  <a:lnTo>
                    <a:pt x="3271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3"/>
            <p:cNvSpPr/>
            <p:nvPr/>
          </p:nvSpPr>
          <p:spPr>
            <a:xfrm>
              <a:off x="2351950" y="3582125"/>
              <a:ext cx="833700" cy="42525"/>
            </a:xfrm>
            <a:custGeom>
              <a:rect b="b" l="l" r="r" t="t"/>
              <a:pathLst>
                <a:path extrusionOk="0" h="1701" w="33348">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3"/>
            <p:cNvSpPr/>
            <p:nvPr/>
          </p:nvSpPr>
          <p:spPr>
            <a:xfrm>
              <a:off x="27808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3"/>
            <p:cNvSpPr/>
            <p:nvPr/>
          </p:nvSpPr>
          <p:spPr>
            <a:xfrm>
              <a:off x="2773400" y="3582125"/>
              <a:ext cx="412250" cy="42525"/>
            </a:xfrm>
            <a:custGeom>
              <a:rect b="b" l="l" r="r" t="t"/>
              <a:pathLst>
                <a:path extrusionOk="0" h="1701" w="1649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3"/>
            <p:cNvSpPr/>
            <p:nvPr/>
          </p:nvSpPr>
          <p:spPr>
            <a:xfrm>
              <a:off x="2617200" y="2599625"/>
              <a:ext cx="476025" cy="476025"/>
            </a:xfrm>
            <a:custGeom>
              <a:rect b="b" l="l" r="r" t="t"/>
              <a:pathLst>
                <a:path extrusionOk="0" h="19041" w="19041">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3"/>
            <p:cNvSpPr/>
            <p:nvPr/>
          </p:nvSpPr>
          <p:spPr>
            <a:xfrm>
              <a:off x="2609825" y="2592225"/>
              <a:ext cx="490800" cy="490800"/>
            </a:xfrm>
            <a:custGeom>
              <a:rect b="b" l="l" r="r" t="t"/>
              <a:pathLst>
                <a:path extrusionOk="0" h="19632" w="19632">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3"/>
            <p:cNvSpPr/>
            <p:nvPr/>
          </p:nvSpPr>
          <p:spPr>
            <a:xfrm>
              <a:off x="2855675" y="3045125"/>
              <a:ext cx="68425" cy="300400"/>
            </a:xfrm>
            <a:custGeom>
              <a:rect b="b" l="l" r="r" t="t"/>
              <a:pathLst>
                <a:path extrusionOk="0" h="12016" w="2737">
                  <a:moveTo>
                    <a:pt x="2736" y="0"/>
                  </a:moveTo>
                  <a:lnTo>
                    <a:pt x="0" y="1220"/>
                  </a:lnTo>
                  <a:lnTo>
                    <a:pt x="2219" y="12016"/>
                  </a:lnTo>
                  <a:lnTo>
                    <a:pt x="27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3"/>
            <p:cNvSpPr/>
            <p:nvPr/>
          </p:nvSpPr>
          <p:spPr>
            <a:xfrm>
              <a:off x="2847350" y="3037950"/>
              <a:ext cx="84125" cy="315900"/>
            </a:xfrm>
            <a:custGeom>
              <a:rect b="b" l="l" r="r" t="t"/>
              <a:pathLst>
                <a:path extrusionOk="0" h="12636" w="3365">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3"/>
            <p:cNvSpPr/>
            <p:nvPr/>
          </p:nvSpPr>
          <p:spPr>
            <a:xfrm>
              <a:off x="4462975" y="3403725"/>
              <a:ext cx="145125" cy="213525"/>
            </a:xfrm>
            <a:custGeom>
              <a:rect b="b" l="l" r="r" t="t"/>
              <a:pathLst>
                <a:path extrusionOk="0" h="8541" w="5805">
                  <a:moveTo>
                    <a:pt x="0" y="1"/>
                  </a:moveTo>
                  <a:lnTo>
                    <a:pt x="0" y="8541"/>
                  </a:lnTo>
                  <a:lnTo>
                    <a:pt x="5805" y="8541"/>
                  </a:lnTo>
                  <a:lnTo>
                    <a:pt x="580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3"/>
            <p:cNvSpPr/>
            <p:nvPr/>
          </p:nvSpPr>
          <p:spPr>
            <a:xfrm>
              <a:off x="4455575" y="3396325"/>
              <a:ext cx="159925" cy="228325"/>
            </a:xfrm>
            <a:custGeom>
              <a:rect b="b" l="l" r="r" t="t"/>
              <a:pathLst>
                <a:path extrusionOk="0" h="9133" w="6397">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3"/>
            <p:cNvSpPr/>
            <p:nvPr/>
          </p:nvSpPr>
          <p:spPr>
            <a:xfrm>
              <a:off x="4570175" y="3443475"/>
              <a:ext cx="77675" cy="144200"/>
            </a:xfrm>
            <a:custGeom>
              <a:rect b="b" l="l" r="r" t="t"/>
              <a:pathLst>
                <a:path extrusionOk="0" h="5768" w="3107">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3"/>
            <p:cNvSpPr/>
            <p:nvPr/>
          </p:nvSpPr>
          <p:spPr>
            <a:xfrm>
              <a:off x="4561875" y="3436075"/>
              <a:ext cx="93375" cy="159925"/>
            </a:xfrm>
            <a:custGeom>
              <a:rect b="b" l="l" r="r" t="t"/>
              <a:pathLst>
                <a:path extrusionOk="0" h="6397" w="3735">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3"/>
            <p:cNvSpPr/>
            <p:nvPr/>
          </p:nvSpPr>
          <p:spPr>
            <a:xfrm>
              <a:off x="4999975" y="3728150"/>
              <a:ext cx="140500" cy="1346100"/>
            </a:xfrm>
            <a:custGeom>
              <a:rect b="b" l="l" r="r" t="t"/>
              <a:pathLst>
                <a:path extrusionOk="0" h="53844" w="562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3"/>
            <p:cNvSpPr/>
            <p:nvPr/>
          </p:nvSpPr>
          <p:spPr>
            <a:xfrm>
              <a:off x="4991650" y="3720750"/>
              <a:ext cx="156225" cy="1360550"/>
            </a:xfrm>
            <a:custGeom>
              <a:rect b="b" l="l" r="r" t="t"/>
              <a:pathLst>
                <a:path extrusionOk="0" h="54422" w="6249">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3"/>
            <p:cNvSpPr/>
            <p:nvPr/>
          </p:nvSpPr>
          <p:spPr>
            <a:xfrm>
              <a:off x="5752325" y="3728150"/>
              <a:ext cx="141425" cy="1349800"/>
            </a:xfrm>
            <a:custGeom>
              <a:rect b="b" l="l" r="r" t="t"/>
              <a:pathLst>
                <a:path extrusionOk="0" h="53992" w="5657">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3"/>
            <p:cNvSpPr/>
            <p:nvPr/>
          </p:nvSpPr>
          <p:spPr>
            <a:xfrm>
              <a:off x="5744000" y="3720750"/>
              <a:ext cx="156225" cy="1365175"/>
            </a:xfrm>
            <a:custGeom>
              <a:rect b="b" l="l" r="r" t="t"/>
              <a:pathLst>
                <a:path extrusionOk="0" h="54607" w="6249">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3"/>
            <p:cNvSpPr/>
            <p:nvPr/>
          </p:nvSpPr>
          <p:spPr>
            <a:xfrm>
              <a:off x="2587625" y="3728150"/>
              <a:ext cx="123875" cy="1337800"/>
            </a:xfrm>
            <a:custGeom>
              <a:rect b="b" l="l" r="r" t="t"/>
              <a:pathLst>
                <a:path extrusionOk="0" h="53512" w="4955">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3"/>
            <p:cNvSpPr/>
            <p:nvPr/>
          </p:nvSpPr>
          <p:spPr>
            <a:xfrm>
              <a:off x="2580250" y="3720750"/>
              <a:ext cx="138650" cy="1352225"/>
            </a:xfrm>
            <a:custGeom>
              <a:rect b="b" l="l" r="r" t="t"/>
              <a:pathLst>
                <a:path extrusionOk="0" h="54089" w="5546">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3"/>
            <p:cNvSpPr/>
            <p:nvPr/>
          </p:nvSpPr>
          <p:spPr>
            <a:xfrm>
              <a:off x="1894425" y="3728150"/>
              <a:ext cx="122975" cy="1333175"/>
            </a:xfrm>
            <a:custGeom>
              <a:rect b="b" l="l" r="r" t="t"/>
              <a:pathLst>
                <a:path extrusionOk="0" h="53327" w="4919">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3"/>
            <p:cNvSpPr/>
            <p:nvPr/>
          </p:nvSpPr>
          <p:spPr>
            <a:xfrm>
              <a:off x="1887050" y="3720750"/>
              <a:ext cx="138650" cy="1348525"/>
            </a:xfrm>
            <a:custGeom>
              <a:rect b="b" l="l" r="r" t="t"/>
              <a:pathLst>
                <a:path extrusionOk="0" h="53941" w="5546">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3"/>
            <p:cNvSpPr/>
            <p:nvPr/>
          </p:nvSpPr>
          <p:spPr>
            <a:xfrm>
              <a:off x="1912000" y="3654200"/>
              <a:ext cx="3986375" cy="114650"/>
            </a:xfrm>
            <a:custGeom>
              <a:rect b="b" l="l" r="r" t="t"/>
              <a:pathLst>
                <a:path extrusionOk="0" h="4586" w="159455">
                  <a:moveTo>
                    <a:pt x="0" y="1"/>
                  </a:moveTo>
                  <a:lnTo>
                    <a:pt x="0" y="4585"/>
                  </a:lnTo>
                  <a:lnTo>
                    <a:pt x="159455" y="4585"/>
                  </a:lnTo>
                  <a:lnTo>
                    <a:pt x="1594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3"/>
            <p:cNvSpPr/>
            <p:nvPr/>
          </p:nvSpPr>
          <p:spPr>
            <a:xfrm>
              <a:off x="1904600" y="3646800"/>
              <a:ext cx="4001175" cy="130350"/>
            </a:xfrm>
            <a:custGeom>
              <a:rect b="b" l="l" r="r" t="t"/>
              <a:pathLst>
                <a:path extrusionOk="0" h="5214" w="160047">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3"/>
            <p:cNvSpPr/>
            <p:nvPr/>
          </p:nvSpPr>
          <p:spPr>
            <a:xfrm>
              <a:off x="1912000" y="3654200"/>
              <a:ext cx="3986375" cy="39775"/>
            </a:xfrm>
            <a:custGeom>
              <a:rect b="b" l="l" r="r" t="t"/>
              <a:pathLst>
                <a:path extrusionOk="0" h="1591" w="159455">
                  <a:moveTo>
                    <a:pt x="0" y="1"/>
                  </a:moveTo>
                  <a:lnTo>
                    <a:pt x="0" y="1591"/>
                  </a:lnTo>
                  <a:lnTo>
                    <a:pt x="159455" y="1591"/>
                  </a:lnTo>
                  <a:lnTo>
                    <a:pt x="1594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3"/>
            <p:cNvSpPr/>
            <p:nvPr/>
          </p:nvSpPr>
          <p:spPr>
            <a:xfrm>
              <a:off x="1904600" y="3646800"/>
              <a:ext cx="4001175" cy="54575"/>
            </a:xfrm>
            <a:custGeom>
              <a:rect b="b" l="l" r="r" t="t"/>
              <a:pathLst>
                <a:path extrusionOk="0" h="2183" w="160047">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3"/>
            <p:cNvSpPr/>
            <p:nvPr/>
          </p:nvSpPr>
          <p:spPr>
            <a:xfrm>
              <a:off x="4901075" y="3654200"/>
              <a:ext cx="997300" cy="114650"/>
            </a:xfrm>
            <a:custGeom>
              <a:rect b="b" l="l" r="r" t="t"/>
              <a:pathLst>
                <a:path extrusionOk="0" h="4586" w="39892">
                  <a:moveTo>
                    <a:pt x="0" y="1"/>
                  </a:moveTo>
                  <a:lnTo>
                    <a:pt x="0" y="4585"/>
                  </a:lnTo>
                  <a:lnTo>
                    <a:pt x="39892" y="4585"/>
                  </a:lnTo>
                  <a:lnTo>
                    <a:pt x="398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3"/>
            <p:cNvSpPr/>
            <p:nvPr/>
          </p:nvSpPr>
          <p:spPr>
            <a:xfrm>
              <a:off x="4893675" y="3646800"/>
              <a:ext cx="1012100" cy="130350"/>
            </a:xfrm>
            <a:custGeom>
              <a:rect b="b" l="l" r="r" t="t"/>
              <a:pathLst>
                <a:path extrusionOk="0" h="5214" w="40484">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3"/>
            <p:cNvSpPr/>
            <p:nvPr/>
          </p:nvSpPr>
          <p:spPr>
            <a:xfrm>
              <a:off x="1876875" y="3616300"/>
              <a:ext cx="4057550" cy="43475"/>
            </a:xfrm>
            <a:custGeom>
              <a:rect b="b" l="l" r="r" t="t"/>
              <a:pathLst>
                <a:path extrusionOk="0" h="1739" w="162302">
                  <a:moveTo>
                    <a:pt x="1" y="1"/>
                  </a:moveTo>
                  <a:lnTo>
                    <a:pt x="1" y="1739"/>
                  </a:lnTo>
                  <a:lnTo>
                    <a:pt x="162301" y="1739"/>
                  </a:lnTo>
                  <a:lnTo>
                    <a:pt x="16230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3"/>
            <p:cNvSpPr/>
            <p:nvPr/>
          </p:nvSpPr>
          <p:spPr>
            <a:xfrm>
              <a:off x="1868550" y="3608925"/>
              <a:ext cx="4073275" cy="59175"/>
            </a:xfrm>
            <a:custGeom>
              <a:rect b="b" l="l" r="r" t="t"/>
              <a:pathLst>
                <a:path extrusionOk="0" h="2367" w="162931">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3"/>
            <p:cNvSpPr/>
            <p:nvPr/>
          </p:nvSpPr>
          <p:spPr>
            <a:xfrm>
              <a:off x="4942650" y="3616300"/>
              <a:ext cx="991775" cy="43475"/>
            </a:xfrm>
            <a:custGeom>
              <a:rect b="b" l="l" r="r" t="t"/>
              <a:pathLst>
                <a:path extrusionOk="0" h="1739" w="39671">
                  <a:moveTo>
                    <a:pt x="1" y="1"/>
                  </a:moveTo>
                  <a:lnTo>
                    <a:pt x="1" y="1739"/>
                  </a:lnTo>
                  <a:lnTo>
                    <a:pt x="39670" y="1739"/>
                  </a:lnTo>
                  <a:lnTo>
                    <a:pt x="3967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3"/>
            <p:cNvSpPr/>
            <p:nvPr/>
          </p:nvSpPr>
          <p:spPr>
            <a:xfrm>
              <a:off x="4935275" y="3608925"/>
              <a:ext cx="1006550" cy="59175"/>
            </a:xfrm>
            <a:custGeom>
              <a:rect b="b" l="l" r="r" t="t"/>
              <a:pathLst>
                <a:path extrusionOk="0" h="2367" w="40262">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3"/>
            <p:cNvSpPr/>
            <p:nvPr/>
          </p:nvSpPr>
          <p:spPr>
            <a:xfrm>
              <a:off x="5555450" y="2786125"/>
              <a:ext cx="416875" cy="365650"/>
            </a:xfrm>
            <a:custGeom>
              <a:rect b="b" l="l" r="r" t="t"/>
              <a:pathLst>
                <a:path extrusionOk="0" h="14626" w="16675">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3"/>
            <p:cNvSpPr/>
            <p:nvPr/>
          </p:nvSpPr>
          <p:spPr>
            <a:xfrm>
              <a:off x="5552675" y="2778000"/>
              <a:ext cx="427950" cy="381750"/>
            </a:xfrm>
            <a:custGeom>
              <a:rect b="b" l="l" r="r" t="t"/>
              <a:pathLst>
                <a:path extrusionOk="0" h="15270" w="17118">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3"/>
            <p:cNvSpPr/>
            <p:nvPr/>
          </p:nvSpPr>
          <p:spPr>
            <a:xfrm>
              <a:off x="5414950" y="2624850"/>
              <a:ext cx="546275" cy="391175"/>
            </a:xfrm>
            <a:custGeom>
              <a:rect b="b" l="l" r="r" t="t"/>
              <a:pathLst>
                <a:path extrusionOk="0" h="15647" w="21851">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3"/>
            <p:cNvSpPr/>
            <p:nvPr/>
          </p:nvSpPr>
          <p:spPr>
            <a:xfrm>
              <a:off x="5440850" y="2617175"/>
              <a:ext cx="512050" cy="406700"/>
            </a:xfrm>
            <a:custGeom>
              <a:rect b="b" l="l" r="r" t="t"/>
              <a:pathLst>
                <a:path extrusionOk="0" h="16268" w="20482">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3"/>
            <p:cNvSpPr/>
            <p:nvPr/>
          </p:nvSpPr>
          <p:spPr>
            <a:xfrm>
              <a:off x="5732875" y="2898975"/>
              <a:ext cx="70300" cy="90700"/>
            </a:xfrm>
            <a:custGeom>
              <a:rect b="b" l="l" r="r" t="t"/>
              <a:pathLst>
                <a:path extrusionOk="0" h="3628" w="2812">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3"/>
            <p:cNvSpPr/>
            <p:nvPr/>
          </p:nvSpPr>
          <p:spPr>
            <a:xfrm>
              <a:off x="5735675" y="2890750"/>
              <a:ext cx="67500" cy="106325"/>
            </a:xfrm>
            <a:custGeom>
              <a:rect b="b" l="l" r="r" t="t"/>
              <a:pathLst>
                <a:path extrusionOk="0" h="4253" w="270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3"/>
            <p:cNvSpPr/>
            <p:nvPr/>
          </p:nvSpPr>
          <p:spPr>
            <a:xfrm>
              <a:off x="5487050" y="4141300"/>
              <a:ext cx="251425" cy="785650"/>
            </a:xfrm>
            <a:custGeom>
              <a:rect b="b" l="l" r="r" t="t"/>
              <a:pathLst>
                <a:path extrusionOk="0" h="31426" w="10057">
                  <a:moveTo>
                    <a:pt x="7395" y="0"/>
                  </a:moveTo>
                  <a:lnTo>
                    <a:pt x="1" y="407"/>
                  </a:lnTo>
                  <a:lnTo>
                    <a:pt x="6581" y="31241"/>
                  </a:lnTo>
                  <a:lnTo>
                    <a:pt x="10057" y="31425"/>
                  </a:lnTo>
                  <a:lnTo>
                    <a:pt x="73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3"/>
            <p:cNvSpPr/>
            <p:nvPr/>
          </p:nvSpPr>
          <p:spPr>
            <a:xfrm>
              <a:off x="5478725" y="4133900"/>
              <a:ext cx="268075" cy="801375"/>
            </a:xfrm>
            <a:custGeom>
              <a:rect b="b" l="l" r="r" t="t"/>
              <a:pathLst>
                <a:path extrusionOk="0" h="32055" w="10723">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3"/>
            <p:cNvSpPr/>
            <p:nvPr/>
          </p:nvSpPr>
          <p:spPr>
            <a:xfrm>
              <a:off x="5471350" y="4922300"/>
              <a:ext cx="282850" cy="117400"/>
            </a:xfrm>
            <a:custGeom>
              <a:rect b="b" l="l" r="r" t="t"/>
              <a:pathLst>
                <a:path extrusionOk="0" h="4696" w="11314">
                  <a:moveTo>
                    <a:pt x="7209" y="1"/>
                  </a:moveTo>
                  <a:lnTo>
                    <a:pt x="0" y="4696"/>
                  </a:lnTo>
                  <a:lnTo>
                    <a:pt x="11313" y="4696"/>
                  </a:lnTo>
                  <a:lnTo>
                    <a:pt x="10685" y="185"/>
                  </a:lnTo>
                  <a:lnTo>
                    <a:pt x="720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3"/>
            <p:cNvSpPr/>
            <p:nvPr/>
          </p:nvSpPr>
          <p:spPr>
            <a:xfrm>
              <a:off x="5463025" y="4913975"/>
              <a:ext cx="299475" cy="134050"/>
            </a:xfrm>
            <a:custGeom>
              <a:rect b="b" l="l" r="r" t="t"/>
              <a:pathLst>
                <a:path extrusionOk="0" h="5362" w="11979">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3"/>
            <p:cNvSpPr/>
            <p:nvPr/>
          </p:nvSpPr>
          <p:spPr>
            <a:xfrm>
              <a:off x="5231950" y="3802100"/>
              <a:ext cx="1096200" cy="1127625"/>
            </a:xfrm>
            <a:custGeom>
              <a:rect b="b" l="l" r="r" t="t"/>
              <a:pathLst>
                <a:path extrusionOk="0" h="45105" w="43848">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3"/>
            <p:cNvSpPr/>
            <p:nvPr/>
          </p:nvSpPr>
          <p:spPr>
            <a:xfrm>
              <a:off x="5223650" y="3794700"/>
              <a:ext cx="1075850" cy="1142425"/>
            </a:xfrm>
            <a:custGeom>
              <a:rect b="b" l="l" r="r" t="t"/>
              <a:pathLst>
                <a:path extrusionOk="0" h="45697" w="43034">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3"/>
            <p:cNvSpPr/>
            <p:nvPr/>
          </p:nvSpPr>
          <p:spPr>
            <a:xfrm>
              <a:off x="5111800" y="4926000"/>
              <a:ext cx="308725" cy="134975"/>
            </a:xfrm>
            <a:custGeom>
              <a:rect b="b" l="l" r="r" t="t"/>
              <a:pathLst>
                <a:path extrusionOk="0" h="5399" w="12349">
                  <a:moveTo>
                    <a:pt x="9280" y="0"/>
                  </a:moveTo>
                  <a:lnTo>
                    <a:pt x="8837" y="259"/>
                  </a:lnTo>
                  <a:lnTo>
                    <a:pt x="1" y="5398"/>
                  </a:lnTo>
                  <a:lnTo>
                    <a:pt x="12349" y="5398"/>
                  </a:lnTo>
                  <a:lnTo>
                    <a:pt x="12016" y="148"/>
                  </a:lnTo>
                  <a:lnTo>
                    <a:pt x="92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3"/>
            <p:cNvSpPr/>
            <p:nvPr/>
          </p:nvSpPr>
          <p:spPr>
            <a:xfrm>
              <a:off x="5103475" y="4918600"/>
              <a:ext cx="324450" cy="150675"/>
            </a:xfrm>
            <a:custGeom>
              <a:rect b="b" l="l" r="r" t="t"/>
              <a:pathLst>
                <a:path extrusionOk="0" h="6027" w="12978">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3"/>
            <p:cNvSpPr/>
            <p:nvPr/>
          </p:nvSpPr>
          <p:spPr>
            <a:xfrm>
              <a:off x="5408500" y="3494300"/>
              <a:ext cx="201500" cy="90600"/>
            </a:xfrm>
            <a:custGeom>
              <a:rect b="b" l="l" r="r" t="t"/>
              <a:pathLst>
                <a:path extrusionOk="0" h="3624" w="806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3"/>
            <p:cNvSpPr/>
            <p:nvPr/>
          </p:nvSpPr>
          <p:spPr>
            <a:xfrm>
              <a:off x="5400175" y="3486925"/>
              <a:ext cx="218150" cy="105775"/>
            </a:xfrm>
            <a:custGeom>
              <a:rect b="b" l="l" r="r" t="t"/>
              <a:pathLst>
                <a:path extrusionOk="0" h="4231" w="8726">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3"/>
            <p:cNvSpPr/>
            <p:nvPr/>
          </p:nvSpPr>
          <p:spPr>
            <a:xfrm>
              <a:off x="5410350" y="3530350"/>
              <a:ext cx="171000" cy="49025"/>
            </a:xfrm>
            <a:custGeom>
              <a:rect b="b" l="l" r="r" t="t"/>
              <a:pathLst>
                <a:path extrusionOk="0" h="1961" w="684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3"/>
            <p:cNvSpPr/>
            <p:nvPr/>
          </p:nvSpPr>
          <p:spPr>
            <a:xfrm>
              <a:off x="5412200" y="3522950"/>
              <a:ext cx="177475" cy="64725"/>
            </a:xfrm>
            <a:custGeom>
              <a:rect b="b" l="l" r="r" t="t"/>
              <a:pathLst>
                <a:path extrusionOk="0" h="2589" w="7099">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3"/>
            <p:cNvSpPr/>
            <p:nvPr/>
          </p:nvSpPr>
          <p:spPr>
            <a:xfrm>
              <a:off x="5597050" y="3530350"/>
              <a:ext cx="448275" cy="196900"/>
            </a:xfrm>
            <a:custGeom>
              <a:rect b="b" l="l" r="r" t="t"/>
              <a:pathLst>
                <a:path extrusionOk="0" h="7876" w="17931">
                  <a:moveTo>
                    <a:pt x="518" y="1"/>
                  </a:moveTo>
                  <a:lnTo>
                    <a:pt x="0" y="2182"/>
                  </a:lnTo>
                  <a:lnTo>
                    <a:pt x="17487" y="7875"/>
                  </a:lnTo>
                  <a:lnTo>
                    <a:pt x="17931" y="2810"/>
                  </a:lnTo>
                  <a:lnTo>
                    <a:pt x="51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3"/>
            <p:cNvSpPr/>
            <p:nvPr/>
          </p:nvSpPr>
          <p:spPr>
            <a:xfrm>
              <a:off x="5588725" y="3522775"/>
              <a:ext cx="464000" cy="212250"/>
            </a:xfrm>
            <a:custGeom>
              <a:rect b="b" l="l" r="r" t="t"/>
              <a:pathLst>
                <a:path extrusionOk="0" h="8490" w="1856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3"/>
            <p:cNvSpPr/>
            <p:nvPr/>
          </p:nvSpPr>
          <p:spPr>
            <a:xfrm>
              <a:off x="5831800" y="3033350"/>
              <a:ext cx="475100" cy="853075"/>
            </a:xfrm>
            <a:custGeom>
              <a:rect b="b" l="l" r="r" t="t"/>
              <a:pathLst>
                <a:path extrusionOk="0" h="34123" w="19004">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3"/>
            <p:cNvSpPr/>
            <p:nvPr/>
          </p:nvSpPr>
          <p:spPr>
            <a:xfrm>
              <a:off x="5847525" y="3025700"/>
              <a:ext cx="462150" cy="867925"/>
            </a:xfrm>
            <a:custGeom>
              <a:rect b="b" l="l" r="r" t="t"/>
              <a:pathLst>
                <a:path extrusionOk="0" h="34717" w="18486">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3"/>
            <p:cNvSpPr/>
            <p:nvPr/>
          </p:nvSpPr>
          <p:spPr>
            <a:xfrm>
              <a:off x="5828100" y="2996750"/>
              <a:ext cx="275450" cy="262825"/>
            </a:xfrm>
            <a:custGeom>
              <a:rect b="b" l="l" r="r" t="t"/>
              <a:pathLst>
                <a:path extrusionOk="0" h="10513" w="11018">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3"/>
            <p:cNvSpPr/>
            <p:nvPr/>
          </p:nvSpPr>
          <p:spPr>
            <a:xfrm>
              <a:off x="5820725" y="2989650"/>
              <a:ext cx="291150" cy="277325"/>
            </a:xfrm>
            <a:custGeom>
              <a:rect b="b" l="l" r="r" t="t"/>
              <a:pathLst>
                <a:path extrusionOk="0" h="11093" w="11646">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3"/>
            <p:cNvSpPr/>
            <p:nvPr/>
          </p:nvSpPr>
          <p:spPr>
            <a:xfrm>
              <a:off x="5256900" y="3187450"/>
              <a:ext cx="816150" cy="609925"/>
            </a:xfrm>
            <a:custGeom>
              <a:rect b="b" l="l" r="r" t="t"/>
              <a:pathLst>
                <a:path extrusionOk="0" h="24397" w="32646">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3"/>
            <p:cNvSpPr/>
            <p:nvPr/>
          </p:nvSpPr>
          <p:spPr>
            <a:xfrm>
              <a:off x="5248600" y="3179325"/>
              <a:ext cx="832775" cy="625550"/>
            </a:xfrm>
            <a:custGeom>
              <a:rect b="b" l="l" r="r" t="t"/>
              <a:pathLst>
                <a:path extrusionOk="0" h="25022" w="33311">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3"/>
            <p:cNvSpPr/>
            <p:nvPr/>
          </p:nvSpPr>
          <p:spPr>
            <a:xfrm>
              <a:off x="5945500" y="3431225"/>
              <a:ext cx="158050" cy="58725"/>
            </a:xfrm>
            <a:custGeom>
              <a:rect b="b" l="l" r="r" t="t"/>
              <a:pathLst>
                <a:path extrusionOk="0" h="2349" w="6322">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3"/>
            <p:cNvSpPr/>
            <p:nvPr/>
          </p:nvSpPr>
          <p:spPr>
            <a:xfrm>
              <a:off x="5066625" y="3521850"/>
              <a:ext cx="194000" cy="95400"/>
            </a:xfrm>
            <a:custGeom>
              <a:rect b="b" l="l" r="r" t="t"/>
              <a:pathLst>
                <a:path extrusionOk="0" h="3816" w="776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3"/>
            <p:cNvSpPr/>
            <p:nvPr/>
          </p:nvSpPr>
          <p:spPr>
            <a:xfrm>
              <a:off x="5061900" y="3513725"/>
              <a:ext cx="206125" cy="110925"/>
            </a:xfrm>
            <a:custGeom>
              <a:rect b="b" l="l" r="r" t="t"/>
              <a:pathLst>
                <a:path extrusionOk="0" h="4437" w="8245">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3"/>
            <p:cNvSpPr/>
            <p:nvPr/>
          </p:nvSpPr>
          <p:spPr>
            <a:xfrm>
              <a:off x="5958425" y="4206925"/>
              <a:ext cx="147900" cy="871025"/>
            </a:xfrm>
            <a:custGeom>
              <a:rect b="b" l="l" r="r" t="t"/>
              <a:pathLst>
                <a:path extrusionOk="0" h="34841" w="5916">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3"/>
            <p:cNvSpPr/>
            <p:nvPr/>
          </p:nvSpPr>
          <p:spPr>
            <a:xfrm>
              <a:off x="5951950" y="4199525"/>
              <a:ext cx="162700" cy="886400"/>
            </a:xfrm>
            <a:custGeom>
              <a:rect b="b" l="l" r="r" t="t"/>
              <a:pathLst>
                <a:path extrusionOk="0" h="35456" w="6508">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3"/>
            <p:cNvSpPr/>
            <p:nvPr/>
          </p:nvSpPr>
          <p:spPr>
            <a:xfrm>
              <a:off x="6388200" y="4228175"/>
              <a:ext cx="260675" cy="847075"/>
            </a:xfrm>
            <a:custGeom>
              <a:rect b="b" l="l" r="r" t="t"/>
              <a:pathLst>
                <a:path extrusionOk="0" h="33883" w="10427">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3"/>
            <p:cNvSpPr/>
            <p:nvPr/>
          </p:nvSpPr>
          <p:spPr>
            <a:xfrm>
              <a:off x="6379900" y="4220175"/>
              <a:ext cx="274525" cy="862975"/>
            </a:xfrm>
            <a:custGeom>
              <a:rect b="b" l="l" r="r" t="t"/>
              <a:pathLst>
                <a:path extrusionOk="0" h="34519" w="10981">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3"/>
            <p:cNvSpPr/>
            <p:nvPr/>
          </p:nvSpPr>
          <p:spPr>
            <a:xfrm>
              <a:off x="6024975" y="4218000"/>
              <a:ext cx="189500" cy="859700"/>
            </a:xfrm>
            <a:custGeom>
              <a:rect b="b" l="l" r="r" t="t"/>
              <a:pathLst>
                <a:path extrusionOk="0" h="34388" w="758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3"/>
            <p:cNvSpPr/>
            <p:nvPr/>
          </p:nvSpPr>
          <p:spPr>
            <a:xfrm>
              <a:off x="6016650" y="4210000"/>
              <a:ext cx="205225" cy="875925"/>
            </a:xfrm>
            <a:custGeom>
              <a:rect b="b" l="l" r="r" t="t"/>
              <a:pathLst>
                <a:path extrusionOk="0" h="35037" w="8209">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3"/>
            <p:cNvSpPr/>
            <p:nvPr/>
          </p:nvSpPr>
          <p:spPr>
            <a:xfrm>
              <a:off x="5491675"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3"/>
            <p:cNvSpPr/>
            <p:nvPr/>
          </p:nvSpPr>
          <p:spPr>
            <a:xfrm>
              <a:off x="5484275"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3"/>
            <p:cNvSpPr/>
            <p:nvPr/>
          </p:nvSpPr>
          <p:spPr>
            <a:xfrm>
              <a:off x="5447300" y="3236425"/>
              <a:ext cx="1197875" cy="1049075"/>
            </a:xfrm>
            <a:custGeom>
              <a:rect b="b" l="l" r="r" t="t"/>
              <a:pathLst>
                <a:path extrusionOk="0" h="41963" w="47915">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3"/>
            <p:cNvSpPr/>
            <p:nvPr/>
          </p:nvSpPr>
          <p:spPr>
            <a:xfrm>
              <a:off x="5451925" y="3229050"/>
              <a:ext cx="1193250" cy="1063850"/>
            </a:xfrm>
            <a:custGeom>
              <a:rect b="b" l="l" r="r" t="t"/>
              <a:pathLst>
                <a:path extrusionOk="0" h="42554" w="4773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3"/>
            <p:cNvSpPr/>
            <p:nvPr/>
          </p:nvSpPr>
          <p:spPr>
            <a:xfrm>
              <a:off x="5447300" y="3236425"/>
              <a:ext cx="824475" cy="1049075"/>
            </a:xfrm>
            <a:custGeom>
              <a:rect b="b" l="l" r="r" t="t"/>
              <a:pathLst>
                <a:path extrusionOk="0" h="41963" w="32979">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3"/>
            <p:cNvSpPr/>
            <p:nvPr/>
          </p:nvSpPr>
          <p:spPr>
            <a:xfrm>
              <a:off x="5451925" y="3229050"/>
              <a:ext cx="819850" cy="1063850"/>
            </a:xfrm>
            <a:custGeom>
              <a:rect b="b" l="l" r="r" t="t"/>
              <a:pathLst>
                <a:path extrusionOk="0" h="42554" w="32794">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3"/>
            <p:cNvSpPr/>
            <p:nvPr/>
          </p:nvSpPr>
          <p:spPr>
            <a:xfrm>
              <a:off x="1921250" y="3013700"/>
              <a:ext cx="161750" cy="177475"/>
            </a:xfrm>
            <a:custGeom>
              <a:rect b="b" l="l" r="r" t="t"/>
              <a:pathLst>
                <a:path extrusionOk="0" h="7099" w="6470">
                  <a:moveTo>
                    <a:pt x="4880" y="0"/>
                  </a:moveTo>
                  <a:lnTo>
                    <a:pt x="0" y="4510"/>
                  </a:lnTo>
                  <a:lnTo>
                    <a:pt x="2921" y="7098"/>
                  </a:lnTo>
                  <a:lnTo>
                    <a:pt x="6470" y="4510"/>
                  </a:lnTo>
                  <a:lnTo>
                    <a:pt x="4880" y="0"/>
                  </a:ln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3"/>
            <p:cNvSpPr/>
            <p:nvPr/>
          </p:nvSpPr>
          <p:spPr>
            <a:xfrm>
              <a:off x="1913850" y="3005375"/>
              <a:ext cx="178400" cy="193650"/>
            </a:xfrm>
            <a:custGeom>
              <a:rect b="b" l="l" r="r" t="t"/>
              <a:pathLst>
                <a:path extrusionOk="0" h="7746" w="7136">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3"/>
            <p:cNvSpPr/>
            <p:nvPr/>
          </p:nvSpPr>
          <p:spPr>
            <a:xfrm>
              <a:off x="2021050" y="3965400"/>
              <a:ext cx="612825" cy="1046575"/>
            </a:xfrm>
            <a:custGeom>
              <a:rect b="b" l="l" r="r" t="t"/>
              <a:pathLst>
                <a:path extrusionOk="0" h="41863" w="24513">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3"/>
            <p:cNvSpPr/>
            <p:nvPr/>
          </p:nvSpPr>
          <p:spPr>
            <a:xfrm>
              <a:off x="2036775" y="3957375"/>
              <a:ext cx="586925" cy="1062000"/>
            </a:xfrm>
            <a:custGeom>
              <a:rect b="b" l="l" r="r" t="t"/>
              <a:pathLst>
                <a:path extrusionOk="0" h="42480" w="23477">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3"/>
            <p:cNvSpPr/>
            <p:nvPr/>
          </p:nvSpPr>
          <p:spPr>
            <a:xfrm>
              <a:off x="2073750" y="4916750"/>
              <a:ext cx="287200" cy="118325"/>
            </a:xfrm>
            <a:custGeom>
              <a:rect b="b" l="l" r="r" t="t"/>
              <a:pathLst>
                <a:path extrusionOk="0" h="4733" w="11488">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3"/>
            <p:cNvSpPr/>
            <p:nvPr/>
          </p:nvSpPr>
          <p:spPr>
            <a:xfrm>
              <a:off x="2079300" y="4909350"/>
              <a:ext cx="287450" cy="134050"/>
            </a:xfrm>
            <a:custGeom>
              <a:rect b="b" l="l" r="r" t="t"/>
              <a:pathLst>
                <a:path extrusionOk="0" h="5362" w="11498">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3"/>
            <p:cNvSpPr/>
            <p:nvPr/>
          </p:nvSpPr>
          <p:spPr>
            <a:xfrm>
              <a:off x="2208675" y="4889025"/>
              <a:ext cx="101700" cy="88750"/>
            </a:xfrm>
            <a:custGeom>
              <a:rect b="b" l="l" r="r" t="t"/>
              <a:pathLst>
                <a:path extrusionOk="0" h="3550" w="4068">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3"/>
            <p:cNvSpPr/>
            <p:nvPr/>
          </p:nvSpPr>
          <p:spPr>
            <a:xfrm>
              <a:off x="2201300" y="4881625"/>
              <a:ext cx="117400" cy="103925"/>
            </a:xfrm>
            <a:custGeom>
              <a:rect b="b" l="l" r="r" t="t"/>
              <a:pathLst>
                <a:path extrusionOk="0" h="4157" w="4696">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3"/>
            <p:cNvSpPr/>
            <p:nvPr/>
          </p:nvSpPr>
          <p:spPr>
            <a:xfrm>
              <a:off x="2129500" y="3838700"/>
              <a:ext cx="832475" cy="1182875"/>
            </a:xfrm>
            <a:custGeom>
              <a:rect b="b" l="l" r="r" t="t"/>
              <a:pathLst>
                <a:path extrusionOk="0" h="47315" w="33299">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3"/>
            <p:cNvSpPr/>
            <p:nvPr/>
          </p:nvSpPr>
          <p:spPr>
            <a:xfrm>
              <a:off x="2149525" y="3831675"/>
              <a:ext cx="811550" cy="1197875"/>
            </a:xfrm>
            <a:custGeom>
              <a:rect b="b" l="l" r="r" t="t"/>
              <a:pathLst>
                <a:path extrusionOk="0" h="47915" w="32462">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3"/>
            <p:cNvSpPr/>
            <p:nvPr/>
          </p:nvSpPr>
          <p:spPr>
            <a:xfrm>
              <a:off x="2676375" y="4926925"/>
              <a:ext cx="287175" cy="118325"/>
            </a:xfrm>
            <a:custGeom>
              <a:rect b="b" l="l" r="r" t="t"/>
              <a:pathLst>
                <a:path extrusionOk="0" h="4733" w="11487">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3"/>
            <p:cNvSpPr/>
            <p:nvPr/>
          </p:nvSpPr>
          <p:spPr>
            <a:xfrm>
              <a:off x="2681900" y="4919525"/>
              <a:ext cx="287475" cy="133125"/>
            </a:xfrm>
            <a:custGeom>
              <a:rect b="b" l="l" r="r" t="t"/>
              <a:pathLst>
                <a:path extrusionOk="0" h="5325" w="11499">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3"/>
            <p:cNvSpPr/>
            <p:nvPr/>
          </p:nvSpPr>
          <p:spPr>
            <a:xfrm>
              <a:off x="2816850" y="4909350"/>
              <a:ext cx="98000" cy="95225"/>
            </a:xfrm>
            <a:custGeom>
              <a:rect b="b" l="l" r="r" t="t"/>
              <a:pathLst>
                <a:path extrusionOk="0" h="3809" w="392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3"/>
            <p:cNvSpPr/>
            <p:nvPr/>
          </p:nvSpPr>
          <p:spPr>
            <a:xfrm>
              <a:off x="2809450" y="4901600"/>
              <a:ext cx="113725" cy="111000"/>
            </a:xfrm>
            <a:custGeom>
              <a:rect b="b" l="l" r="r" t="t"/>
              <a:pathLst>
                <a:path extrusionOk="0" h="4440" w="4549">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3"/>
            <p:cNvSpPr/>
            <p:nvPr/>
          </p:nvSpPr>
          <p:spPr>
            <a:xfrm>
              <a:off x="1840825" y="3478600"/>
              <a:ext cx="636850" cy="232925"/>
            </a:xfrm>
            <a:custGeom>
              <a:rect b="b" l="l" r="r" t="t"/>
              <a:pathLst>
                <a:path extrusionOk="0" h="9317" w="25474">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3"/>
            <p:cNvSpPr/>
            <p:nvPr/>
          </p:nvSpPr>
          <p:spPr>
            <a:xfrm>
              <a:off x="1832500" y="3471200"/>
              <a:ext cx="652575" cy="248325"/>
            </a:xfrm>
            <a:custGeom>
              <a:rect b="b" l="l" r="r" t="t"/>
              <a:pathLst>
                <a:path extrusionOk="0" h="9933" w="26103">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3"/>
            <p:cNvSpPr/>
            <p:nvPr/>
          </p:nvSpPr>
          <p:spPr>
            <a:xfrm>
              <a:off x="2303875" y="3514650"/>
              <a:ext cx="171025" cy="49925"/>
            </a:xfrm>
            <a:custGeom>
              <a:rect b="b" l="l" r="r" t="t"/>
              <a:pathLst>
                <a:path extrusionOk="0" h="1997" w="6841">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3"/>
            <p:cNvSpPr/>
            <p:nvPr/>
          </p:nvSpPr>
          <p:spPr>
            <a:xfrm>
              <a:off x="2296500" y="3507250"/>
              <a:ext cx="177475" cy="64725"/>
            </a:xfrm>
            <a:custGeom>
              <a:rect b="b" l="l" r="r" t="t"/>
              <a:pathLst>
                <a:path extrusionOk="0" h="2589" w="7099">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3"/>
            <p:cNvSpPr/>
            <p:nvPr/>
          </p:nvSpPr>
          <p:spPr>
            <a:xfrm>
              <a:off x="1536750" y="3107250"/>
              <a:ext cx="905800" cy="1073350"/>
            </a:xfrm>
            <a:custGeom>
              <a:rect b="b" l="l" r="r" t="t"/>
              <a:pathLst>
                <a:path extrusionOk="0" h="42934" w="36232">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3"/>
            <p:cNvSpPr/>
            <p:nvPr/>
          </p:nvSpPr>
          <p:spPr>
            <a:xfrm>
              <a:off x="1535825" y="3099650"/>
              <a:ext cx="904875" cy="1088800"/>
            </a:xfrm>
            <a:custGeom>
              <a:rect b="b" l="l" r="r" t="t"/>
              <a:pathLst>
                <a:path extrusionOk="0" h="43552" w="36195">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3"/>
            <p:cNvSpPr/>
            <p:nvPr/>
          </p:nvSpPr>
          <p:spPr>
            <a:xfrm>
              <a:off x="2022900" y="2863875"/>
              <a:ext cx="279150" cy="311575"/>
            </a:xfrm>
            <a:custGeom>
              <a:rect b="b" l="l" r="r" t="t"/>
              <a:pathLst>
                <a:path extrusionOk="0" h="12463" w="11166">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3"/>
            <p:cNvSpPr/>
            <p:nvPr/>
          </p:nvSpPr>
          <p:spPr>
            <a:xfrm>
              <a:off x="2014600" y="2855650"/>
              <a:ext cx="294850" cy="327200"/>
            </a:xfrm>
            <a:custGeom>
              <a:rect b="b" l="l" r="r" t="t"/>
              <a:pathLst>
                <a:path extrusionOk="0" h="13088" w="11794">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3"/>
            <p:cNvSpPr/>
            <p:nvPr/>
          </p:nvSpPr>
          <p:spPr>
            <a:xfrm>
              <a:off x="1440650" y="2636575"/>
              <a:ext cx="1007450" cy="899975"/>
            </a:xfrm>
            <a:custGeom>
              <a:rect b="b" l="l" r="r" t="t"/>
              <a:pathLst>
                <a:path extrusionOk="0" h="35999" w="40298">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3"/>
            <p:cNvSpPr/>
            <p:nvPr/>
          </p:nvSpPr>
          <p:spPr>
            <a:xfrm>
              <a:off x="1452650" y="2629200"/>
              <a:ext cx="995450" cy="915050"/>
            </a:xfrm>
            <a:custGeom>
              <a:rect b="b" l="l" r="r" t="t"/>
              <a:pathLst>
                <a:path extrusionOk="0" h="36602" w="39818">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3"/>
            <p:cNvSpPr/>
            <p:nvPr/>
          </p:nvSpPr>
          <p:spPr>
            <a:xfrm>
              <a:off x="1917550" y="3189350"/>
              <a:ext cx="738725" cy="637725"/>
            </a:xfrm>
            <a:custGeom>
              <a:rect b="b" l="l" r="r" t="t"/>
              <a:pathLst>
                <a:path extrusionOk="0" h="25509" w="29549">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3"/>
            <p:cNvSpPr/>
            <p:nvPr/>
          </p:nvSpPr>
          <p:spPr>
            <a:xfrm>
              <a:off x="1908300" y="3181900"/>
              <a:ext cx="755150" cy="653500"/>
            </a:xfrm>
            <a:custGeom>
              <a:rect b="b" l="l" r="r" t="t"/>
              <a:pathLst>
                <a:path extrusionOk="0" h="26140" w="30206">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3"/>
            <p:cNvSpPr/>
            <p:nvPr/>
          </p:nvSpPr>
          <p:spPr>
            <a:xfrm>
              <a:off x="2058950" y="3511875"/>
              <a:ext cx="597325" cy="315200"/>
            </a:xfrm>
            <a:custGeom>
              <a:rect b="b" l="l" r="r" t="t"/>
              <a:pathLst>
                <a:path extrusionOk="0" h="12608" w="23893">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3"/>
            <p:cNvSpPr/>
            <p:nvPr/>
          </p:nvSpPr>
          <p:spPr>
            <a:xfrm>
              <a:off x="2050625" y="3503550"/>
              <a:ext cx="612825" cy="331850"/>
            </a:xfrm>
            <a:custGeom>
              <a:rect b="b" l="l" r="r" t="t"/>
              <a:pathLst>
                <a:path extrusionOk="0" h="13274" w="24513">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3"/>
            <p:cNvSpPr/>
            <p:nvPr/>
          </p:nvSpPr>
          <p:spPr>
            <a:xfrm>
              <a:off x="1660600" y="4206925"/>
              <a:ext cx="147900" cy="871025"/>
            </a:xfrm>
            <a:custGeom>
              <a:rect b="b" l="l" r="r" t="t"/>
              <a:pathLst>
                <a:path extrusionOk="0" h="34841" w="5916">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3"/>
            <p:cNvSpPr/>
            <p:nvPr/>
          </p:nvSpPr>
          <p:spPr>
            <a:xfrm>
              <a:off x="1652275" y="4199525"/>
              <a:ext cx="162700" cy="886400"/>
            </a:xfrm>
            <a:custGeom>
              <a:rect b="b" l="l" r="r" t="t"/>
              <a:pathLst>
                <a:path extrusionOk="0" h="35456" w="6508">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3"/>
            <p:cNvSpPr/>
            <p:nvPr/>
          </p:nvSpPr>
          <p:spPr>
            <a:xfrm>
              <a:off x="1118050" y="4228175"/>
              <a:ext cx="260675" cy="847075"/>
            </a:xfrm>
            <a:custGeom>
              <a:rect b="b" l="l" r="r" t="t"/>
              <a:pathLst>
                <a:path extrusionOk="0" h="33883" w="10427">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3"/>
            <p:cNvSpPr/>
            <p:nvPr/>
          </p:nvSpPr>
          <p:spPr>
            <a:xfrm>
              <a:off x="1112500" y="4220175"/>
              <a:ext cx="274550" cy="862975"/>
            </a:xfrm>
            <a:custGeom>
              <a:rect b="b" l="l" r="r" t="t"/>
              <a:pathLst>
                <a:path extrusionOk="0" h="34519" w="10982">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3"/>
            <p:cNvSpPr/>
            <p:nvPr/>
          </p:nvSpPr>
          <p:spPr>
            <a:xfrm>
              <a:off x="1551525" y="4218000"/>
              <a:ext cx="190425" cy="859700"/>
            </a:xfrm>
            <a:custGeom>
              <a:rect b="b" l="l" r="r" t="t"/>
              <a:pathLst>
                <a:path extrusionOk="0" h="34388" w="7617">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3"/>
            <p:cNvSpPr/>
            <p:nvPr/>
          </p:nvSpPr>
          <p:spPr>
            <a:xfrm>
              <a:off x="1545075" y="4210000"/>
              <a:ext cx="205200" cy="875925"/>
            </a:xfrm>
            <a:custGeom>
              <a:rect b="b" l="l" r="r" t="t"/>
              <a:pathLst>
                <a:path extrusionOk="0" h="35037" w="8208">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3"/>
            <p:cNvSpPr/>
            <p:nvPr/>
          </p:nvSpPr>
          <p:spPr>
            <a:xfrm>
              <a:off x="2127350" y="4206925"/>
              <a:ext cx="147900" cy="871025"/>
            </a:xfrm>
            <a:custGeom>
              <a:rect b="b" l="l" r="r" t="t"/>
              <a:pathLst>
                <a:path extrusionOk="0" h="34841" w="5916">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3"/>
            <p:cNvSpPr/>
            <p:nvPr/>
          </p:nvSpPr>
          <p:spPr>
            <a:xfrm>
              <a:off x="2119025" y="4199525"/>
              <a:ext cx="162700" cy="886400"/>
            </a:xfrm>
            <a:custGeom>
              <a:rect b="b" l="l" r="r" t="t"/>
              <a:pathLst>
                <a:path extrusionOk="0" h="35456" w="6508">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3"/>
            <p:cNvSpPr/>
            <p:nvPr/>
          </p:nvSpPr>
          <p:spPr>
            <a:xfrm>
              <a:off x="1121750" y="3236425"/>
              <a:ext cx="1197875" cy="1049075"/>
            </a:xfrm>
            <a:custGeom>
              <a:rect b="b" l="l" r="r" t="t"/>
              <a:pathLst>
                <a:path extrusionOk="0" h="41963" w="47915">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3"/>
            <p:cNvSpPr/>
            <p:nvPr/>
          </p:nvSpPr>
          <p:spPr>
            <a:xfrm>
              <a:off x="1121750" y="3229050"/>
              <a:ext cx="1192325" cy="1063850"/>
            </a:xfrm>
            <a:custGeom>
              <a:rect b="b" l="l" r="r" t="t"/>
              <a:pathLst>
                <a:path extrusionOk="0" h="42554" w="47693">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3"/>
            <p:cNvSpPr/>
            <p:nvPr/>
          </p:nvSpPr>
          <p:spPr>
            <a:xfrm>
              <a:off x="1495150" y="3236425"/>
              <a:ext cx="824475" cy="1049075"/>
            </a:xfrm>
            <a:custGeom>
              <a:rect b="b" l="l" r="r" t="t"/>
              <a:pathLst>
                <a:path extrusionOk="0" h="41963" w="32979">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3"/>
            <p:cNvSpPr/>
            <p:nvPr/>
          </p:nvSpPr>
          <p:spPr>
            <a:xfrm>
              <a:off x="1495150" y="3229050"/>
              <a:ext cx="818925" cy="1063850"/>
            </a:xfrm>
            <a:custGeom>
              <a:rect b="b" l="l" r="r" t="t"/>
              <a:pathLst>
                <a:path extrusionOk="0" h="42554" w="32757">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0" name="Shape 2810"/>
        <p:cNvGrpSpPr/>
        <p:nvPr/>
      </p:nvGrpSpPr>
      <p:grpSpPr>
        <a:xfrm>
          <a:off x="0" y="0"/>
          <a:ext cx="0" cy="0"/>
          <a:chOff x="0" y="0"/>
          <a:chExt cx="0" cy="0"/>
        </a:xfrm>
      </p:grpSpPr>
      <p:sp>
        <p:nvSpPr>
          <p:cNvPr id="2811" name="Google Shape;2811;g3164ebdc611_2_276"/>
          <p:cNvSpPr txBox="1"/>
          <p:nvPr>
            <p:ph type="title"/>
          </p:nvPr>
        </p:nvSpPr>
        <p:spPr>
          <a:xfrm>
            <a:off x="2272200" y="2396700"/>
            <a:ext cx="45996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Tecnologías</a:t>
            </a:r>
            <a:endParaRPr sz="4700"/>
          </a:p>
        </p:txBody>
      </p:sp>
      <p:sp>
        <p:nvSpPr>
          <p:cNvPr id="2812" name="Google Shape;2812;g3164ebdc611_2_276"/>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06</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6" name="Shape 2816"/>
        <p:cNvGrpSpPr/>
        <p:nvPr/>
      </p:nvGrpSpPr>
      <p:grpSpPr>
        <a:xfrm>
          <a:off x="0" y="0"/>
          <a:ext cx="0" cy="0"/>
          <a:chOff x="0" y="0"/>
          <a:chExt cx="0" cy="0"/>
        </a:xfrm>
      </p:grpSpPr>
      <p:pic>
        <p:nvPicPr>
          <p:cNvPr id="2817" name="Google Shape;2817;p10"/>
          <p:cNvPicPr preferRelativeResize="0"/>
          <p:nvPr/>
        </p:nvPicPr>
        <p:blipFill>
          <a:blip r:embed="rId3">
            <a:alphaModFix/>
          </a:blip>
          <a:stretch>
            <a:fillRect/>
          </a:stretch>
        </p:blipFill>
        <p:spPr>
          <a:xfrm>
            <a:off x="993600" y="1479653"/>
            <a:ext cx="1478337" cy="1462523"/>
          </a:xfrm>
          <a:prstGeom prst="rect">
            <a:avLst/>
          </a:prstGeom>
          <a:noFill/>
          <a:ln>
            <a:noFill/>
          </a:ln>
        </p:spPr>
      </p:pic>
      <p:pic>
        <p:nvPicPr>
          <p:cNvPr id="2818" name="Google Shape;2818;p10"/>
          <p:cNvPicPr preferRelativeResize="0"/>
          <p:nvPr/>
        </p:nvPicPr>
        <p:blipFill>
          <a:blip r:embed="rId4">
            <a:alphaModFix/>
          </a:blip>
          <a:stretch>
            <a:fillRect/>
          </a:stretch>
        </p:blipFill>
        <p:spPr>
          <a:xfrm>
            <a:off x="3037221" y="1479638"/>
            <a:ext cx="1046077" cy="1462526"/>
          </a:xfrm>
          <a:prstGeom prst="rect">
            <a:avLst/>
          </a:prstGeom>
          <a:noFill/>
          <a:ln>
            <a:noFill/>
          </a:ln>
        </p:spPr>
      </p:pic>
      <p:pic>
        <p:nvPicPr>
          <p:cNvPr id="2819" name="Google Shape;2819;p10"/>
          <p:cNvPicPr preferRelativeResize="0"/>
          <p:nvPr/>
        </p:nvPicPr>
        <p:blipFill>
          <a:blip r:embed="rId5">
            <a:alphaModFix/>
          </a:blip>
          <a:stretch>
            <a:fillRect/>
          </a:stretch>
        </p:blipFill>
        <p:spPr>
          <a:xfrm>
            <a:off x="4648604" y="1479647"/>
            <a:ext cx="1478331" cy="1462522"/>
          </a:xfrm>
          <a:prstGeom prst="rect">
            <a:avLst/>
          </a:prstGeom>
          <a:noFill/>
          <a:ln>
            <a:noFill/>
          </a:ln>
        </p:spPr>
      </p:pic>
      <p:pic>
        <p:nvPicPr>
          <p:cNvPr id="2820" name="Google Shape;2820;p10"/>
          <p:cNvPicPr preferRelativeResize="0"/>
          <p:nvPr/>
        </p:nvPicPr>
        <p:blipFill>
          <a:blip r:embed="rId6">
            <a:alphaModFix/>
          </a:blip>
          <a:stretch>
            <a:fillRect/>
          </a:stretch>
        </p:blipFill>
        <p:spPr>
          <a:xfrm>
            <a:off x="6692237" y="1523138"/>
            <a:ext cx="1713838" cy="1510050"/>
          </a:xfrm>
          <a:prstGeom prst="rect">
            <a:avLst/>
          </a:prstGeom>
          <a:noFill/>
          <a:ln>
            <a:noFill/>
          </a:ln>
        </p:spPr>
      </p:pic>
      <p:pic>
        <p:nvPicPr>
          <p:cNvPr id="2821" name="Google Shape;2821;p10"/>
          <p:cNvPicPr preferRelativeResize="0"/>
          <p:nvPr/>
        </p:nvPicPr>
        <p:blipFill>
          <a:blip r:embed="rId7">
            <a:alphaModFix/>
          </a:blip>
          <a:stretch>
            <a:fillRect/>
          </a:stretch>
        </p:blipFill>
        <p:spPr>
          <a:xfrm>
            <a:off x="3597637" y="3163676"/>
            <a:ext cx="1948728" cy="19356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5" name="Shape 2825"/>
        <p:cNvGrpSpPr/>
        <p:nvPr/>
      </p:nvGrpSpPr>
      <p:grpSpPr>
        <a:xfrm>
          <a:off x="0" y="0"/>
          <a:ext cx="0" cy="0"/>
          <a:chOff x="0" y="0"/>
          <a:chExt cx="0" cy="0"/>
        </a:xfrm>
      </p:grpSpPr>
      <p:sp>
        <p:nvSpPr>
          <p:cNvPr id="2826" name="Google Shape;2826;g3164ebdc611_2_281"/>
          <p:cNvSpPr txBox="1"/>
          <p:nvPr>
            <p:ph type="title"/>
          </p:nvPr>
        </p:nvSpPr>
        <p:spPr>
          <a:xfrm>
            <a:off x="2272200" y="2396700"/>
            <a:ext cx="45996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Implementación</a:t>
            </a:r>
            <a:endParaRPr sz="4700"/>
          </a:p>
        </p:txBody>
      </p:sp>
      <p:sp>
        <p:nvSpPr>
          <p:cNvPr id="2827" name="Google Shape;2827;g3164ebdc611_2_281"/>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07</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1" name="Shape 2831"/>
        <p:cNvGrpSpPr/>
        <p:nvPr/>
      </p:nvGrpSpPr>
      <p:grpSpPr>
        <a:xfrm>
          <a:off x="0" y="0"/>
          <a:ext cx="0" cy="0"/>
          <a:chOff x="0" y="0"/>
          <a:chExt cx="0" cy="0"/>
        </a:xfrm>
      </p:grpSpPr>
      <p:sp>
        <p:nvSpPr>
          <p:cNvPr id="2832" name="Google Shape;2832;g31ac9cb2ca3_0_0"/>
          <p:cNvSpPr txBox="1"/>
          <p:nvPr>
            <p:ph type="title"/>
          </p:nvPr>
        </p:nvSpPr>
        <p:spPr>
          <a:xfrm>
            <a:off x="903150" y="452425"/>
            <a:ext cx="6006300" cy="5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100"/>
              <a:t>Etapa 1: Planificación y diseño de la arquitectura</a:t>
            </a:r>
            <a:endParaRPr sz="2100"/>
          </a:p>
        </p:txBody>
      </p:sp>
      <p:pic>
        <p:nvPicPr>
          <p:cNvPr id="2833" name="Google Shape;2833;g31ac9cb2ca3_0_0"/>
          <p:cNvPicPr preferRelativeResize="0"/>
          <p:nvPr/>
        </p:nvPicPr>
        <p:blipFill>
          <a:blip r:embed="rId3">
            <a:alphaModFix/>
          </a:blip>
          <a:stretch>
            <a:fillRect/>
          </a:stretch>
        </p:blipFill>
        <p:spPr>
          <a:xfrm>
            <a:off x="1603038" y="986000"/>
            <a:ext cx="5937925" cy="4066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7" name="Shape 2837"/>
        <p:cNvGrpSpPr/>
        <p:nvPr/>
      </p:nvGrpSpPr>
      <p:grpSpPr>
        <a:xfrm>
          <a:off x="0" y="0"/>
          <a:ext cx="0" cy="0"/>
          <a:chOff x="0" y="0"/>
          <a:chExt cx="0" cy="0"/>
        </a:xfrm>
      </p:grpSpPr>
      <p:sp>
        <p:nvSpPr>
          <p:cNvPr id="2838" name="Google Shape;2838;p19"/>
          <p:cNvSpPr txBox="1"/>
          <p:nvPr>
            <p:ph type="title"/>
          </p:nvPr>
        </p:nvSpPr>
        <p:spPr>
          <a:xfrm>
            <a:off x="903150" y="452425"/>
            <a:ext cx="6006300" cy="5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100"/>
              <a:t>Etapa 1: </a:t>
            </a:r>
            <a:r>
              <a:rPr lang="en" sz="2100"/>
              <a:t>Planificación</a:t>
            </a:r>
            <a:r>
              <a:rPr lang="en" sz="2100"/>
              <a:t> y </a:t>
            </a:r>
            <a:r>
              <a:rPr lang="en" sz="2100"/>
              <a:t>diseño</a:t>
            </a:r>
            <a:r>
              <a:rPr lang="en" sz="2100"/>
              <a:t> de la arquitectura</a:t>
            </a:r>
            <a:endParaRPr sz="2100"/>
          </a:p>
        </p:txBody>
      </p:sp>
      <p:pic>
        <p:nvPicPr>
          <p:cNvPr id="2839" name="Google Shape;2839;p19"/>
          <p:cNvPicPr preferRelativeResize="0"/>
          <p:nvPr/>
        </p:nvPicPr>
        <p:blipFill>
          <a:blip r:embed="rId3">
            <a:alphaModFix/>
          </a:blip>
          <a:stretch>
            <a:fillRect/>
          </a:stretch>
        </p:blipFill>
        <p:spPr>
          <a:xfrm>
            <a:off x="785125" y="1048225"/>
            <a:ext cx="7775049" cy="3159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3" name="Shape 2843"/>
        <p:cNvGrpSpPr/>
        <p:nvPr/>
      </p:nvGrpSpPr>
      <p:grpSpPr>
        <a:xfrm>
          <a:off x="0" y="0"/>
          <a:ext cx="0" cy="0"/>
          <a:chOff x="0" y="0"/>
          <a:chExt cx="0" cy="0"/>
        </a:xfrm>
      </p:grpSpPr>
      <p:sp>
        <p:nvSpPr>
          <p:cNvPr id="2844" name="Google Shape;2844;g316d11e080f_0_7"/>
          <p:cNvSpPr txBox="1"/>
          <p:nvPr>
            <p:ph type="title"/>
          </p:nvPr>
        </p:nvSpPr>
        <p:spPr>
          <a:xfrm>
            <a:off x="946650" y="183875"/>
            <a:ext cx="6006300" cy="5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100"/>
              <a:t>Etapa 2: Configuración del proyecto</a:t>
            </a:r>
            <a:endParaRPr sz="2100"/>
          </a:p>
        </p:txBody>
      </p:sp>
      <p:pic>
        <p:nvPicPr>
          <p:cNvPr id="2845" name="Google Shape;2845;g316d11e080f_0_7"/>
          <p:cNvPicPr preferRelativeResize="0"/>
          <p:nvPr/>
        </p:nvPicPr>
        <p:blipFill rotWithShape="1">
          <a:blip r:embed="rId3">
            <a:alphaModFix/>
          </a:blip>
          <a:srcRect b="4272" l="1577" r="46022" t="4043"/>
          <a:stretch/>
        </p:blipFill>
        <p:spPr>
          <a:xfrm>
            <a:off x="1022838" y="779676"/>
            <a:ext cx="6672000" cy="4235100"/>
          </a:xfrm>
          <a:prstGeom prst="roundRect">
            <a:avLst>
              <a:gd fmla="val 2273" name="adj"/>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9" name="Shape 2849"/>
        <p:cNvGrpSpPr/>
        <p:nvPr/>
      </p:nvGrpSpPr>
      <p:grpSpPr>
        <a:xfrm>
          <a:off x="0" y="0"/>
          <a:ext cx="0" cy="0"/>
          <a:chOff x="0" y="0"/>
          <a:chExt cx="0" cy="0"/>
        </a:xfrm>
      </p:grpSpPr>
      <p:sp>
        <p:nvSpPr>
          <p:cNvPr id="2850" name="Google Shape;2850;g3172452354c_0_6"/>
          <p:cNvSpPr txBox="1"/>
          <p:nvPr/>
        </p:nvSpPr>
        <p:spPr>
          <a:xfrm>
            <a:off x="924300" y="358850"/>
            <a:ext cx="4504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2"/>
                </a:solidFill>
                <a:latin typeface="Fjalla One"/>
                <a:ea typeface="Fjalla One"/>
                <a:cs typeface="Fjalla One"/>
                <a:sym typeface="Fjalla One"/>
              </a:rPr>
              <a:t>Etapa 3: Desarrollo interfaz de usuario</a:t>
            </a:r>
            <a:endParaRPr sz="2100">
              <a:solidFill>
                <a:schemeClr val="dk2"/>
              </a:solidFill>
              <a:latin typeface="Fjalla One"/>
              <a:ea typeface="Fjalla One"/>
              <a:cs typeface="Fjalla One"/>
              <a:sym typeface="Fjalla One"/>
            </a:endParaRPr>
          </a:p>
        </p:txBody>
      </p:sp>
      <p:pic>
        <p:nvPicPr>
          <p:cNvPr id="2851" name="Google Shape;2851;g3172452354c_0_6"/>
          <p:cNvPicPr preferRelativeResize="0"/>
          <p:nvPr/>
        </p:nvPicPr>
        <p:blipFill rotWithShape="1">
          <a:blip r:embed="rId3">
            <a:alphaModFix/>
          </a:blip>
          <a:srcRect b="0" l="0" r="0" t="4205"/>
          <a:stretch/>
        </p:blipFill>
        <p:spPr>
          <a:xfrm>
            <a:off x="709000" y="1032975"/>
            <a:ext cx="7799400" cy="3790500"/>
          </a:xfrm>
          <a:prstGeom prst="roundRect">
            <a:avLst>
              <a:gd fmla="val 2112" name="adj"/>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5" name="Shape 2855"/>
        <p:cNvGrpSpPr/>
        <p:nvPr/>
      </p:nvGrpSpPr>
      <p:grpSpPr>
        <a:xfrm>
          <a:off x="0" y="0"/>
          <a:ext cx="0" cy="0"/>
          <a:chOff x="0" y="0"/>
          <a:chExt cx="0" cy="0"/>
        </a:xfrm>
      </p:grpSpPr>
      <p:sp>
        <p:nvSpPr>
          <p:cNvPr id="2856" name="Google Shape;2856;g3172452354c_0_32"/>
          <p:cNvSpPr txBox="1"/>
          <p:nvPr/>
        </p:nvSpPr>
        <p:spPr>
          <a:xfrm>
            <a:off x="924300" y="358850"/>
            <a:ext cx="4504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2"/>
                </a:solidFill>
                <a:latin typeface="Fjalla One"/>
                <a:ea typeface="Fjalla One"/>
                <a:cs typeface="Fjalla One"/>
                <a:sym typeface="Fjalla One"/>
              </a:rPr>
              <a:t>Etapa 3: Desarrollo interfaz de usuario</a:t>
            </a:r>
            <a:endParaRPr sz="2100">
              <a:solidFill>
                <a:schemeClr val="dk2"/>
              </a:solidFill>
              <a:latin typeface="Fjalla One"/>
              <a:ea typeface="Fjalla One"/>
              <a:cs typeface="Fjalla One"/>
              <a:sym typeface="Fjalla One"/>
            </a:endParaRPr>
          </a:p>
        </p:txBody>
      </p:sp>
      <p:pic>
        <p:nvPicPr>
          <p:cNvPr id="2857" name="Google Shape;2857;g3172452354c_0_32"/>
          <p:cNvPicPr preferRelativeResize="0"/>
          <p:nvPr/>
        </p:nvPicPr>
        <p:blipFill rotWithShape="1">
          <a:blip r:embed="rId3">
            <a:alphaModFix/>
          </a:blip>
          <a:srcRect b="0" l="0" r="0" t="4816"/>
          <a:stretch/>
        </p:blipFill>
        <p:spPr>
          <a:xfrm>
            <a:off x="806875" y="1054150"/>
            <a:ext cx="7678200" cy="3703800"/>
          </a:xfrm>
          <a:prstGeom prst="roundRect">
            <a:avLst>
              <a:gd fmla="val 2471" name="adj"/>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1" name="Shape 2861"/>
        <p:cNvGrpSpPr/>
        <p:nvPr/>
      </p:nvGrpSpPr>
      <p:grpSpPr>
        <a:xfrm>
          <a:off x="0" y="0"/>
          <a:ext cx="0" cy="0"/>
          <a:chOff x="0" y="0"/>
          <a:chExt cx="0" cy="0"/>
        </a:xfrm>
      </p:grpSpPr>
      <p:sp>
        <p:nvSpPr>
          <p:cNvPr id="2862" name="Google Shape;2862;g3172452354c_0_39"/>
          <p:cNvSpPr txBox="1"/>
          <p:nvPr>
            <p:ph type="title"/>
          </p:nvPr>
        </p:nvSpPr>
        <p:spPr>
          <a:xfrm>
            <a:off x="806875" y="140375"/>
            <a:ext cx="6006300" cy="5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100"/>
              <a:t>Etapa 4: Pruebas </a:t>
            </a:r>
            <a:endParaRPr sz="2100"/>
          </a:p>
        </p:txBody>
      </p:sp>
      <p:pic>
        <p:nvPicPr>
          <p:cNvPr id="2863" name="Google Shape;2863;g3172452354c_0_39"/>
          <p:cNvPicPr preferRelativeResize="0"/>
          <p:nvPr/>
        </p:nvPicPr>
        <p:blipFill>
          <a:blip r:embed="rId3">
            <a:alphaModFix/>
          </a:blip>
          <a:stretch>
            <a:fillRect/>
          </a:stretch>
        </p:blipFill>
        <p:spPr>
          <a:xfrm>
            <a:off x="806875" y="736175"/>
            <a:ext cx="7709700" cy="4102500"/>
          </a:xfrm>
          <a:prstGeom prst="roundRect">
            <a:avLst>
              <a:gd fmla="val 2489" name="adj"/>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7" name="Shape 2867"/>
        <p:cNvGrpSpPr/>
        <p:nvPr/>
      </p:nvGrpSpPr>
      <p:grpSpPr>
        <a:xfrm>
          <a:off x="0" y="0"/>
          <a:ext cx="0" cy="0"/>
          <a:chOff x="0" y="0"/>
          <a:chExt cx="0" cy="0"/>
        </a:xfrm>
      </p:grpSpPr>
      <p:sp>
        <p:nvSpPr>
          <p:cNvPr id="2868" name="Google Shape;2868;g31ac9cb2ca3_0_6"/>
          <p:cNvSpPr txBox="1"/>
          <p:nvPr>
            <p:ph type="title"/>
          </p:nvPr>
        </p:nvSpPr>
        <p:spPr>
          <a:xfrm>
            <a:off x="806875" y="140375"/>
            <a:ext cx="6006300" cy="5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100"/>
              <a:t>Etapa 4: Pruebas </a:t>
            </a:r>
            <a:endParaRPr sz="2100"/>
          </a:p>
        </p:txBody>
      </p:sp>
      <p:pic>
        <p:nvPicPr>
          <p:cNvPr id="2869" name="Google Shape;2869;g31ac9cb2ca3_0_6"/>
          <p:cNvPicPr preferRelativeResize="0"/>
          <p:nvPr/>
        </p:nvPicPr>
        <p:blipFill>
          <a:blip r:embed="rId3">
            <a:alphaModFix/>
          </a:blip>
          <a:stretch>
            <a:fillRect/>
          </a:stretch>
        </p:blipFill>
        <p:spPr>
          <a:xfrm>
            <a:off x="806875" y="736175"/>
            <a:ext cx="7644600" cy="4211700"/>
          </a:xfrm>
          <a:prstGeom prst="roundRect">
            <a:avLst>
              <a:gd fmla="val 2173" name="adj"/>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7" name="Shape 2127"/>
        <p:cNvGrpSpPr/>
        <p:nvPr/>
      </p:nvGrpSpPr>
      <p:grpSpPr>
        <a:xfrm>
          <a:off x="0" y="0"/>
          <a:ext cx="0" cy="0"/>
          <a:chOff x="0" y="0"/>
          <a:chExt cx="0" cy="0"/>
        </a:xfrm>
      </p:grpSpPr>
      <p:grpSp>
        <p:nvGrpSpPr>
          <p:cNvPr id="2128" name="Google Shape;2128;g3164ebdc611_2_0"/>
          <p:cNvGrpSpPr/>
          <p:nvPr/>
        </p:nvGrpSpPr>
        <p:grpSpPr>
          <a:xfrm>
            <a:off x="739347" y="97598"/>
            <a:ext cx="635100" cy="734640"/>
            <a:chOff x="731647" y="573573"/>
            <a:chExt cx="635100" cy="734640"/>
          </a:xfrm>
        </p:grpSpPr>
        <p:grpSp>
          <p:nvGrpSpPr>
            <p:cNvPr id="2129" name="Google Shape;2129;g3164ebdc611_2_0"/>
            <p:cNvGrpSpPr/>
            <p:nvPr/>
          </p:nvGrpSpPr>
          <p:grpSpPr>
            <a:xfrm>
              <a:off x="731647" y="573573"/>
              <a:ext cx="635100" cy="635100"/>
              <a:chOff x="917231" y="750460"/>
              <a:chExt cx="635100" cy="635100"/>
            </a:xfrm>
          </p:grpSpPr>
          <p:sp>
            <p:nvSpPr>
              <p:cNvPr id="2130" name="Google Shape;2130;g3164ebdc611_2_0"/>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g3164ebdc611_2_0"/>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32" name="Google Shape;2132;g3164ebdc611_2_0"/>
            <p:cNvGrpSpPr/>
            <p:nvPr/>
          </p:nvGrpSpPr>
          <p:grpSpPr>
            <a:xfrm>
              <a:off x="961679" y="1281213"/>
              <a:ext cx="175013" cy="27000"/>
              <a:chOff x="5662375" y="212375"/>
              <a:chExt cx="175013" cy="27000"/>
            </a:xfrm>
          </p:grpSpPr>
          <p:sp>
            <p:nvSpPr>
              <p:cNvPr id="2133" name="Google Shape;2133;g3164ebdc611_2_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34" name="Google Shape;2134;g3164ebdc611_2_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35" name="Google Shape;2135;g3164ebdc611_2_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2136" name="Google Shape;2136;g3164ebdc611_2_0"/>
          <p:cNvGrpSpPr/>
          <p:nvPr/>
        </p:nvGrpSpPr>
        <p:grpSpPr>
          <a:xfrm>
            <a:off x="739347" y="1174485"/>
            <a:ext cx="635100" cy="733491"/>
            <a:chOff x="731647" y="1650460"/>
            <a:chExt cx="635100" cy="733491"/>
          </a:xfrm>
        </p:grpSpPr>
        <p:grpSp>
          <p:nvGrpSpPr>
            <p:cNvPr id="2137" name="Google Shape;2137;g3164ebdc611_2_0"/>
            <p:cNvGrpSpPr/>
            <p:nvPr/>
          </p:nvGrpSpPr>
          <p:grpSpPr>
            <a:xfrm>
              <a:off x="731647" y="1650460"/>
              <a:ext cx="635100" cy="635100"/>
              <a:chOff x="917231" y="1827973"/>
              <a:chExt cx="635100" cy="635100"/>
            </a:xfrm>
          </p:grpSpPr>
          <p:sp>
            <p:nvSpPr>
              <p:cNvPr id="2138" name="Google Shape;2138;g3164ebdc611_2_0"/>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g3164ebdc611_2_0"/>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0" name="Google Shape;2140;g3164ebdc611_2_0"/>
            <p:cNvGrpSpPr/>
            <p:nvPr/>
          </p:nvGrpSpPr>
          <p:grpSpPr>
            <a:xfrm>
              <a:off x="961679" y="2356951"/>
              <a:ext cx="175013" cy="27000"/>
              <a:chOff x="5662375" y="212375"/>
              <a:chExt cx="175013" cy="27000"/>
            </a:xfrm>
          </p:grpSpPr>
          <p:sp>
            <p:nvSpPr>
              <p:cNvPr id="2141" name="Google Shape;2141;g3164ebdc611_2_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42" name="Google Shape;2142;g3164ebdc611_2_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43" name="Google Shape;2143;g3164ebdc611_2_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2144" name="Google Shape;2144;g3164ebdc611_2_0"/>
          <p:cNvGrpSpPr/>
          <p:nvPr/>
        </p:nvGrpSpPr>
        <p:grpSpPr>
          <a:xfrm>
            <a:off x="739347" y="2252302"/>
            <a:ext cx="635100" cy="734983"/>
            <a:chOff x="731647" y="2728277"/>
            <a:chExt cx="635100" cy="734983"/>
          </a:xfrm>
        </p:grpSpPr>
        <p:grpSp>
          <p:nvGrpSpPr>
            <p:cNvPr id="2145" name="Google Shape;2145;g3164ebdc611_2_0"/>
            <p:cNvGrpSpPr/>
            <p:nvPr/>
          </p:nvGrpSpPr>
          <p:grpSpPr>
            <a:xfrm>
              <a:off x="731647" y="2728277"/>
              <a:ext cx="635100" cy="635100"/>
              <a:chOff x="917231" y="2905502"/>
              <a:chExt cx="635100" cy="635100"/>
            </a:xfrm>
          </p:grpSpPr>
          <p:sp>
            <p:nvSpPr>
              <p:cNvPr id="2146" name="Google Shape;2146;g3164ebdc611_2_0"/>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g3164ebdc611_2_0"/>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8" name="Google Shape;2148;g3164ebdc611_2_0"/>
            <p:cNvGrpSpPr/>
            <p:nvPr/>
          </p:nvGrpSpPr>
          <p:grpSpPr>
            <a:xfrm>
              <a:off x="961679" y="3436260"/>
              <a:ext cx="175013" cy="27000"/>
              <a:chOff x="5662375" y="212375"/>
              <a:chExt cx="175013" cy="27000"/>
            </a:xfrm>
          </p:grpSpPr>
          <p:sp>
            <p:nvSpPr>
              <p:cNvPr id="2149" name="Google Shape;2149;g3164ebdc611_2_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50" name="Google Shape;2150;g3164ebdc611_2_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51" name="Google Shape;2151;g3164ebdc611_2_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2152" name="Google Shape;2152;g3164ebdc611_2_0"/>
          <p:cNvGrpSpPr/>
          <p:nvPr/>
        </p:nvGrpSpPr>
        <p:grpSpPr>
          <a:xfrm>
            <a:off x="739347" y="3330700"/>
            <a:ext cx="635100" cy="734704"/>
            <a:chOff x="731647" y="3806675"/>
            <a:chExt cx="635100" cy="734704"/>
          </a:xfrm>
        </p:grpSpPr>
        <p:grpSp>
          <p:nvGrpSpPr>
            <p:cNvPr id="2153" name="Google Shape;2153;g3164ebdc611_2_0"/>
            <p:cNvGrpSpPr/>
            <p:nvPr/>
          </p:nvGrpSpPr>
          <p:grpSpPr>
            <a:xfrm>
              <a:off x="731647" y="3806675"/>
              <a:ext cx="635100" cy="635100"/>
              <a:chOff x="917231" y="3983097"/>
              <a:chExt cx="635100" cy="635100"/>
            </a:xfrm>
          </p:grpSpPr>
          <p:sp>
            <p:nvSpPr>
              <p:cNvPr id="2154" name="Google Shape;2154;g3164ebdc611_2_0"/>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g3164ebdc611_2_0"/>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6" name="Google Shape;2156;g3164ebdc611_2_0"/>
            <p:cNvGrpSpPr/>
            <p:nvPr/>
          </p:nvGrpSpPr>
          <p:grpSpPr>
            <a:xfrm>
              <a:off x="961679" y="4514379"/>
              <a:ext cx="175013" cy="27000"/>
              <a:chOff x="5662375" y="212375"/>
              <a:chExt cx="175013" cy="27000"/>
            </a:xfrm>
          </p:grpSpPr>
          <p:sp>
            <p:nvSpPr>
              <p:cNvPr id="2157" name="Google Shape;2157;g3164ebdc611_2_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58" name="Google Shape;2158;g3164ebdc611_2_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59" name="Google Shape;2159;g3164ebdc611_2_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2160" name="Google Shape;2160;g3164ebdc611_2_0"/>
          <p:cNvSpPr txBox="1"/>
          <p:nvPr>
            <p:ph type="title"/>
          </p:nvPr>
        </p:nvSpPr>
        <p:spPr>
          <a:xfrm>
            <a:off x="6037350" y="137225"/>
            <a:ext cx="3033900" cy="576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Tabla de contenidos</a:t>
            </a:r>
            <a:endParaRPr/>
          </a:p>
        </p:txBody>
      </p:sp>
      <p:sp>
        <p:nvSpPr>
          <p:cNvPr id="2161" name="Google Shape;2161;g3164ebdc611_2_0"/>
          <p:cNvSpPr txBox="1"/>
          <p:nvPr>
            <p:ph idx="2" type="subTitle"/>
          </p:nvPr>
        </p:nvSpPr>
        <p:spPr>
          <a:xfrm>
            <a:off x="1671908" y="237257"/>
            <a:ext cx="26151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Explicación de dispositivos de la solución</a:t>
            </a:r>
            <a:endParaRPr>
              <a:latin typeface="Barlow Semi Condensed"/>
              <a:ea typeface="Barlow Semi Condensed"/>
              <a:cs typeface="Barlow Semi Condensed"/>
              <a:sym typeface="Barlow Semi Condensed"/>
            </a:endParaRPr>
          </a:p>
        </p:txBody>
      </p:sp>
      <p:sp>
        <p:nvSpPr>
          <p:cNvPr id="2162" name="Google Shape;2162;g3164ebdc611_2_0"/>
          <p:cNvSpPr txBox="1"/>
          <p:nvPr>
            <p:ph idx="1" type="subTitle"/>
          </p:nvPr>
        </p:nvSpPr>
        <p:spPr>
          <a:xfrm>
            <a:off x="1671908" y="-46207"/>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Topología del proyecto</a:t>
            </a:r>
            <a:endParaRPr/>
          </a:p>
        </p:txBody>
      </p:sp>
      <p:sp>
        <p:nvSpPr>
          <p:cNvPr id="2163" name="Google Shape;2163;g3164ebdc611_2_0"/>
          <p:cNvSpPr txBox="1"/>
          <p:nvPr>
            <p:ph idx="3" type="subTitle"/>
          </p:nvPr>
        </p:nvSpPr>
        <p:spPr>
          <a:xfrm>
            <a:off x="1671900" y="1032775"/>
            <a:ext cx="40614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Tecnología utilizada</a:t>
            </a:r>
            <a:endParaRPr/>
          </a:p>
        </p:txBody>
      </p:sp>
      <p:sp>
        <p:nvSpPr>
          <p:cNvPr id="2164" name="Google Shape;2164;g3164ebdc611_2_0"/>
          <p:cNvSpPr txBox="1"/>
          <p:nvPr>
            <p:ph idx="4" type="subTitle"/>
          </p:nvPr>
        </p:nvSpPr>
        <p:spPr>
          <a:xfrm>
            <a:off x="1671908" y="1316249"/>
            <a:ext cx="26151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Factibilidad técnica</a:t>
            </a:r>
            <a:endParaRPr/>
          </a:p>
        </p:txBody>
      </p:sp>
      <p:sp>
        <p:nvSpPr>
          <p:cNvPr id="2165" name="Google Shape;2165;g3164ebdc611_2_0"/>
          <p:cNvSpPr txBox="1"/>
          <p:nvPr>
            <p:ph idx="5" type="subTitle"/>
          </p:nvPr>
        </p:nvSpPr>
        <p:spPr>
          <a:xfrm>
            <a:off x="1671898" y="2204175"/>
            <a:ext cx="33807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Etapas principales de implementación</a:t>
            </a:r>
            <a:endParaRPr/>
          </a:p>
        </p:txBody>
      </p:sp>
      <p:sp>
        <p:nvSpPr>
          <p:cNvPr id="2166" name="Google Shape;2166;g3164ebdc611_2_0"/>
          <p:cNvSpPr txBox="1"/>
          <p:nvPr>
            <p:ph idx="7" type="subTitle"/>
          </p:nvPr>
        </p:nvSpPr>
        <p:spPr>
          <a:xfrm>
            <a:off x="1671908" y="3190769"/>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Resultado</a:t>
            </a:r>
            <a:endParaRPr/>
          </a:p>
        </p:txBody>
      </p:sp>
      <p:sp>
        <p:nvSpPr>
          <p:cNvPr id="2167" name="Google Shape;2167;g3164ebdc611_2_0"/>
          <p:cNvSpPr txBox="1"/>
          <p:nvPr>
            <p:ph idx="8" type="subTitle"/>
          </p:nvPr>
        </p:nvSpPr>
        <p:spPr>
          <a:xfrm>
            <a:off x="1671908" y="3474233"/>
            <a:ext cx="26151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Video demostrativo de la solución</a:t>
            </a:r>
            <a:endParaRPr/>
          </a:p>
        </p:txBody>
      </p:sp>
      <p:sp>
        <p:nvSpPr>
          <p:cNvPr id="2168" name="Google Shape;2168;g3164ebdc611_2_0"/>
          <p:cNvSpPr txBox="1"/>
          <p:nvPr>
            <p:ph idx="9" type="title"/>
          </p:nvPr>
        </p:nvSpPr>
        <p:spPr>
          <a:xfrm>
            <a:off x="821516" y="246401"/>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05</a:t>
            </a:r>
            <a:endParaRPr/>
          </a:p>
        </p:txBody>
      </p:sp>
      <p:sp>
        <p:nvSpPr>
          <p:cNvPr id="2169" name="Google Shape;2169;g3164ebdc611_2_0"/>
          <p:cNvSpPr txBox="1"/>
          <p:nvPr>
            <p:ph idx="13" type="title"/>
          </p:nvPr>
        </p:nvSpPr>
        <p:spPr>
          <a:xfrm>
            <a:off x="821516" y="1325393"/>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06</a:t>
            </a:r>
            <a:endParaRPr/>
          </a:p>
        </p:txBody>
      </p:sp>
      <p:sp>
        <p:nvSpPr>
          <p:cNvPr id="2170" name="Google Shape;2170;g3164ebdc611_2_0"/>
          <p:cNvSpPr txBox="1"/>
          <p:nvPr>
            <p:ph idx="14" type="title"/>
          </p:nvPr>
        </p:nvSpPr>
        <p:spPr>
          <a:xfrm>
            <a:off x="821516" y="2404385"/>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07</a:t>
            </a:r>
            <a:endParaRPr/>
          </a:p>
        </p:txBody>
      </p:sp>
      <p:sp>
        <p:nvSpPr>
          <p:cNvPr id="2171" name="Google Shape;2171;g3164ebdc611_2_0"/>
          <p:cNvSpPr txBox="1"/>
          <p:nvPr>
            <p:ph idx="15" type="title"/>
          </p:nvPr>
        </p:nvSpPr>
        <p:spPr>
          <a:xfrm>
            <a:off x="821516" y="3483377"/>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08</a:t>
            </a:r>
            <a:endParaRPr/>
          </a:p>
        </p:txBody>
      </p:sp>
      <p:grpSp>
        <p:nvGrpSpPr>
          <p:cNvPr id="2172" name="Google Shape;2172;g3164ebdc611_2_0"/>
          <p:cNvGrpSpPr/>
          <p:nvPr/>
        </p:nvGrpSpPr>
        <p:grpSpPr>
          <a:xfrm>
            <a:off x="5044900" y="1650451"/>
            <a:ext cx="5183250" cy="3541786"/>
            <a:chOff x="277900" y="420125"/>
            <a:chExt cx="6852525" cy="4682425"/>
          </a:xfrm>
        </p:grpSpPr>
        <p:sp>
          <p:nvSpPr>
            <p:cNvPr id="2173" name="Google Shape;2173;g3164ebdc611_2_0"/>
            <p:cNvSpPr/>
            <p:nvPr/>
          </p:nvSpPr>
          <p:spPr>
            <a:xfrm>
              <a:off x="277900" y="420125"/>
              <a:ext cx="6852525" cy="4609425"/>
            </a:xfrm>
            <a:custGeom>
              <a:rect b="b" l="l" r="r" t="t"/>
              <a:pathLst>
                <a:path extrusionOk="0" h="184377" w="274101">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g3164ebdc611_2_0"/>
            <p:cNvSpPr/>
            <p:nvPr/>
          </p:nvSpPr>
          <p:spPr>
            <a:xfrm>
              <a:off x="482160" y="420200"/>
              <a:ext cx="6424600" cy="4609350"/>
            </a:xfrm>
            <a:custGeom>
              <a:rect b="b" l="l" r="r" t="t"/>
              <a:pathLst>
                <a:path extrusionOk="0" h="184374" w="256984">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g3164ebdc611_2_0"/>
            <p:cNvSpPr/>
            <p:nvPr/>
          </p:nvSpPr>
          <p:spPr>
            <a:xfrm>
              <a:off x="702125" y="5036900"/>
              <a:ext cx="6191675" cy="65650"/>
            </a:xfrm>
            <a:custGeom>
              <a:rect b="b" l="l" r="r" t="t"/>
              <a:pathLst>
                <a:path extrusionOk="0" h="2626" w="247667">
                  <a:moveTo>
                    <a:pt x="1" y="1"/>
                  </a:moveTo>
                  <a:lnTo>
                    <a:pt x="1" y="2626"/>
                  </a:lnTo>
                  <a:lnTo>
                    <a:pt x="247667" y="2626"/>
                  </a:lnTo>
                  <a:lnTo>
                    <a:pt x="24766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g3164ebdc611_2_0"/>
            <p:cNvSpPr/>
            <p:nvPr/>
          </p:nvSpPr>
          <p:spPr>
            <a:xfrm>
              <a:off x="665175" y="3566050"/>
              <a:ext cx="125725" cy="97450"/>
            </a:xfrm>
            <a:custGeom>
              <a:rect b="b" l="l" r="r" t="t"/>
              <a:pathLst>
                <a:path extrusionOk="0" h="3898" w="5029">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g3164ebdc611_2_0"/>
            <p:cNvSpPr/>
            <p:nvPr/>
          </p:nvSpPr>
          <p:spPr>
            <a:xfrm>
              <a:off x="667950" y="3411900"/>
              <a:ext cx="777325" cy="1632425"/>
            </a:xfrm>
            <a:custGeom>
              <a:rect b="b" l="l" r="r" t="t"/>
              <a:pathLst>
                <a:path extrusionOk="0" h="65297" w="31093">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g3164ebdc611_2_0"/>
            <p:cNvSpPr/>
            <p:nvPr/>
          </p:nvSpPr>
          <p:spPr>
            <a:xfrm>
              <a:off x="1174425" y="3532200"/>
              <a:ext cx="91525" cy="134975"/>
            </a:xfrm>
            <a:custGeom>
              <a:rect b="b" l="l" r="r" t="t"/>
              <a:pathLst>
                <a:path extrusionOk="0" h="5399" w="3661">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g3164ebdc611_2_0"/>
            <p:cNvSpPr/>
            <p:nvPr/>
          </p:nvSpPr>
          <p:spPr>
            <a:xfrm>
              <a:off x="4182000" y="4206925"/>
              <a:ext cx="147900" cy="871025"/>
            </a:xfrm>
            <a:custGeom>
              <a:rect b="b" l="l" r="r" t="t"/>
              <a:pathLst>
                <a:path extrusionOk="0" h="34841" w="5916">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g3164ebdc611_2_0"/>
            <p:cNvSpPr/>
            <p:nvPr/>
          </p:nvSpPr>
          <p:spPr>
            <a:xfrm>
              <a:off x="4173675" y="4199525"/>
              <a:ext cx="163625" cy="886400"/>
            </a:xfrm>
            <a:custGeom>
              <a:rect b="b" l="l" r="r" t="t"/>
              <a:pathLst>
                <a:path extrusionOk="0" h="35456" w="6545">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g3164ebdc611_2_0"/>
            <p:cNvSpPr/>
            <p:nvPr/>
          </p:nvSpPr>
          <p:spPr>
            <a:xfrm>
              <a:off x="3355700"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g3164ebdc611_2_0"/>
            <p:cNvSpPr/>
            <p:nvPr/>
          </p:nvSpPr>
          <p:spPr>
            <a:xfrm>
              <a:off x="3348300"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g3164ebdc611_2_0"/>
            <p:cNvSpPr/>
            <p:nvPr/>
          </p:nvSpPr>
          <p:spPr>
            <a:xfrm>
              <a:off x="3415775" y="3231825"/>
              <a:ext cx="889175" cy="1075875"/>
            </a:xfrm>
            <a:custGeom>
              <a:rect b="b" l="l" r="r" t="t"/>
              <a:pathLst>
                <a:path extrusionOk="0" h="43035" w="35567">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g3164ebdc611_2_0"/>
            <p:cNvSpPr/>
            <p:nvPr/>
          </p:nvSpPr>
          <p:spPr>
            <a:xfrm>
              <a:off x="3410225" y="3223500"/>
              <a:ext cx="898425" cy="1091575"/>
            </a:xfrm>
            <a:custGeom>
              <a:rect b="b" l="l" r="r" t="t"/>
              <a:pathLst>
                <a:path extrusionOk="0" h="43663" w="35937">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g3164ebdc611_2_0"/>
            <p:cNvSpPr/>
            <p:nvPr/>
          </p:nvSpPr>
          <p:spPr>
            <a:xfrm>
              <a:off x="3388050" y="4095075"/>
              <a:ext cx="902100" cy="212625"/>
            </a:xfrm>
            <a:custGeom>
              <a:rect b="b" l="l" r="r" t="t"/>
              <a:pathLst>
                <a:path extrusionOk="0" h="8505" w="36084">
                  <a:moveTo>
                    <a:pt x="0" y="1"/>
                  </a:moveTo>
                  <a:lnTo>
                    <a:pt x="0" y="8504"/>
                  </a:lnTo>
                  <a:lnTo>
                    <a:pt x="36084" y="8504"/>
                  </a:lnTo>
                  <a:lnTo>
                    <a:pt x="36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g3164ebdc611_2_0"/>
            <p:cNvSpPr/>
            <p:nvPr/>
          </p:nvSpPr>
          <p:spPr>
            <a:xfrm>
              <a:off x="3380650" y="4086775"/>
              <a:ext cx="916900" cy="228300"/>
            </a:xfrm>
            <a:custGeom>
              <a:rect b="b" l="l" r="r" t="t"/>
              <a:pathLst>
                <a:path extrusionOk="0" h="9132" w="36676">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g3164ebdc611_2_0"/>
            <p:cNvSpPr/>
            <p:nvPr/>
          </p:nvSpPr>
          <p:spPr>
            <a:xfrm>
              <a:off x="3342750" y="3850150"/>
              <a:ext cx="116500" cy="457550"/>
            </a:xfrm>
            <a:custGeom>
              <a:rect b="b" l="l" r="r" t="t"/>
              <a:pathLst>
                <a:path extrusionOk="0" h="18302" w="466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g3164ebdc611_2_0"/>
            <p:cNvSpPr/>
            <p:nvPr/>
          </p:nvSpPr>
          <p:spPr>
            <a:xfrm>
              <a:off x="3335375" y="3842750"/>
              <a:ext cx="131250" cy="472325"/>
            </a:xfrm>
            <a:custGeom>
              <a:rect b="b" l="l" r="r" t="t"/>
              <a:pathLst>
                <a:path extrusionOk="0" h="18893" w="525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g3164ebdc611_2_0"/>
            <p:cNvSpPr/>
            <p:nvPr/>
          </p:nvSpPr>
          <p:spPr>
            <a:xfrm>
              <a:off x="4225425" y="3850150"/>
              <a:ext cx="116500" cy="457550"/>
            </a:xfrm>
            <a:custGeom>
              <a:rect b="b" l="l" r="r" t="t"/>
              <a:pathLst>
                <a:path extrusionOk="0" h="18302" w="466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g3164ebdc611_2_0"/>
            <p:cNvSpPr/>
            <p:nvPr/>
          </p:nvSpPr>
          <p:spPr>
            <a:xfrm>
              <a:off x="4218050" y="3842750"/>
              <a:ext cx="131250" cy="472325"/>
            </a:xfrm>
            <a:custGeom>
              <a:rect b="b" l="l" r="r" t="t"/>
              <a:pathLst>
                <a:path extrusionOk="0" h="18893" w="525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g3164ebdc611_2_0"/>
            <p:cNvSpPr/>
            <p:nvPr/>
          </p:nvSpPr>
          <p:spPr>
            <a:xfrm>
              <a:off x="3548875" y="3556225"/>
              <a:ext cx="574000" cy="329075"/>
            </a:xfrm>
            <a:custGeom>
              <a:rect b="b" l="l" r="r" t="t"/>
              <a:pathLst>
                <a:path extrusionOk="0" h="13163" w="22960">
                  <a:moveTo>
                    <a:pt x="0" y="1"/>
                  </a:moveTo>
                  <a:lnTo>
                    <a:pt x="1294" y="13162"/>
                  </a:lnTo>
                  <a:lnTo>
                    <a:pt x="21665" y="13162"/>
                  </a:lnTo>
                  <a:lnTo>
                    <a:pt x="2295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g3164ebdc611_2_0"/>
            <p:cNvSpPr/>
            <p:nvPr/>
          </p:nvSpPr>
          <p:spPr>
            <a:xfrm>
              <a:off x="3541475" y="3548850"/>
              <a:ext cx="588775" cy="343850"/>
            </a:xfrm>
            <a:custGeom>
              <a:rect b="b" l="l" r="r" t="t"/>
              <a:pathLst>
                <a:path extrusionOk="0" h="13754" w="23551">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g3164ebdc611_2_0"/>
            <p:cNvSpPr/>
            <p:nvPr/>
          </p:nvSpPr>
          <p:spPr>
            <a:xfrm>
              <a:off x="3337225" y="3015525"/>
              <a:ext cx="1061075" cy="603575"/>
            </a:xfrm>
            <a:custGeom>
              <a:rect b="b" l="l" r="r" t="t"/>
              <a:pathLst>
                <a:path extrusionOk="0" h="24143" w="42443">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g3164ebdc611_2_0"/>
            <p:cNvSpPr/>
            <p:nvPr/>
          </p:nvSpPr>
          <p:spPr>
            <a:xfrm>
              <a:off x="3328900" y="3008150"/>
              <a:ext cx="1076800" cy="619275"/>
            </a:xfrm>
            <a:custGeom>
              <a:rect b="b" l="l" r="r" t="t"/>
              <a:pathLst>
                <a:path extrusionOk="0" h="24771" w="43072">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g3164ebdc611_2_0"/>
            <p:cNvSpPr/>
            <p:nvPr/>
          </p:nvSpPr>
          <p:spPr>
            <a:xfrm>
              <a:off x="3938900" y="2856775"/>
              <a:ext cx="52725" cy="82300"/>
            </a:xfrm>
            <a:custGeom>
              <a:rect b="b" l="l" r="r" t="t"/>
              <a:pathLst>
                <a:path extrusionOk="0" h="3292" w="2109">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g3164ebdc611_2_0"/>
            <p:cNvSpPr/>
            <p:nvPr/>
          </p:nvSpPr>
          <p:spPr>
            <a:xfrm>
              <a:off x="3930600" y="2849175"/>
              <a:ext cx="65650" cy="98000"/>
            </a:xfrm>
            <a:custGeom>
              <a:rect b="b" l="l" r="r" t="t"/>
              <a:pathLst>
                <a:path extrusionOk="0" h="3920" w="2626">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g3164ebdc611_2_0"/>
            <p:cNvSpPr/>
            <p:nvPr/>
          </p:nvSpPr>
          <p:spPr>
            <a:xfrm>
              <a:off x="3667175" y="2856775"/>
              <a:ext cx="53625" cy="82300"/>
            </a:xfrm>
            <a:custGeom>
              <a:rect b="b" l="l" r="r" t="t"/>
              <a:pathLst>
                <a:path extrusionOk="0" h="3292" w="2145">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g3164ebdc611_2_0"/>
            <p:cNvSpPr/>
            <p:nvPr/>
          </p:nvSpPr>
          <p:spPr>
            <a:xfrm>
              <a:off x="3662550" y="2849175"/>
              <a:ext cx="65650" cy="98000"/>
            </a:xfrm>
            <a:custGeom>
              <a:rect b="b" l="l" r="r" t="t"/>
              <a:pathLst>
                <a:path extrusionOk="0" h="3920" w="2626">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g3164ebdc611_2_0"/>
            <p:cNvSpPr/>
            <p:nvPr/>
          </p:nvSpPr>
          <p:spPr>
            <a:xfrm>
              <a:off x="3694900" y="2954900"/>
              <a:ext cx="289325" cy="233500"/>
            </a:xfrm>
            <a:custGeom>
              <a:rect b="b" l="l" r="r" t="t"/>
              <a:pathLst>
                <a:path extrusionOk="0" h="9340" w="11573">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g3164ebdc611_2_0"/>
            <p:cNvSpPr/>
            <p:nvPr/>
          </p:nvSpPr>
          <p:spPr>
            <a:xfrm>
              <a:off x="3687500" y="2947150"/>
              <a:ext cx="305050" cy="249100"/>
            </a:xfrm>
            <a:custGeom>
              <a:rect b="b" l="l" r="r" t="t"/>
              <a:pathLst>
                <a:path extrusionOk="0" h="9964" w="12202">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g3164ebdc611_2_0"/>
            <p:cNvSpPr/>
            <p:nvPr/>
          </p:nvSpPr>
          <p:spPr>
            <a:xfrm>
              <a:off x="3761450" y="3038650"/>
              <a:ext cx="139600" cy="207225"/>
            </a:xfrm>
            <a:custGeom>
              <a:rect b="b" l="l" r="r" t="t"/>
              <a:pathLst>
                <a:path extrusionOk="0" h="8289" w="5584">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g3164ebdc611_2_0"/>
            <p:cNvSpPr/>
            <p:nvPr/>
          </p:nvSpPr>
          <p:spPr>
            <a:xfrm>
              <a:off x="3753125" y="3030800"/>
              <a:ext cx="155300" cy="223225"/>
            </a:xfrm>
            <a:custGeom>
              <a:rect b="b" l="l" r="r" t="t"/>
              <a:pathLst>
                <a:path extrusionOk="0" h="8929" w="6212">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g3164ebdc611_2_0"/>
            <p:cNvSpPr/>
            <p:nvPr/>
          </p:nvSpPr>
          <p:spPr>
            <a:xfrm>
              <a:off x="3715250" y="2777775"/>
              <a:ext cx="241250" cy="327075"/>
            </a:xfrm>
            <a:custGeom>
              <a:rect b="b" l="l" r="r" t="t"/>
              <a:pathLst>
                <a:path extrusionOk="0" h="13083" w="965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g3164ebdc611_2_0"/>
            <p:cNvSpPr/>
            <p:nvPr/>
          </p:nvSpPr>
          <p:spPr>
            <a:xfrm>
              <a:off x="3707850" y="2769675"/>
              <a:ext cx="256050" cy="342925"/>
            </a:xfrm>
            <a:custGeom>
              <a:rect b="b" l="l" r="r" t="t"/>
              <a:pathLst>
                <a:path extrusionOk="0" h="13717" w="10242">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g3164ebdc611_2_0"/>
            <p:cNvSpPr/>
            <p:nvPr/>
          </p:nvSpPr>
          <p:spPr>
            <a:xfrm>
              <a:off x="3659775" y="2613900"/>
              <a:ext cx="321675" cy="302000"/>
            </a:xfrm>
            <a:custGeom>
              <a:rect b="b" l="l" r="r" t="t"/>
              <a:pathLst>
                <a:path extrusionOk="0" h="12080" w="12867">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g3164ebdc611_2_0"/>
            <p:cNvSpPr/>
            <p:nvPr/>
          </p:nvSpPr>
          <p:spPr>
            <a:xfrm>
              <a:off x="3662550" y="2606075"/>
              <a:ext cx="327225" cy="317975"/>
            </a:xfrm>
            <a:custGeom>
              <a:rect b="b" l="l" r="r" t="t"/>
              <a:pathLst>
                <a:path extrusionOk="0" h="12719" w="13089">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g3164ebdc611_2_0"/>
            <p:cNvSpPr/>
            <p:nvPr/>
          </p:nvSpPr>
          <p:spPr>
            <a:xfrm>
              <a:off x="3314100" y="3493950"/>
              <a:ext cx="431675" cy="128850"/>
            </a:xfrm>
            <a:custGeom>
              <a:rect b="b" l="l" r="r" t="t"/>
              <a:pathLst>
                <a:path extrusionOk="0" h="5154" w="17267">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g3164ebdc611_2_0"/>
            <p:cNvSpPr/>
            <p:nvPr/>
          </p:nvSpPr>
          <p:spPr>
            <a:xfrm>
              <a:off x="3317800" y="3486000"/>
              <a:ext cx="436275" cy="144200"/>
            </a:xfrm>
            <a:custGeom>
              <a:rect b="b" l="l" r="r" t="t"/>
              <a:pathLst>
                <a:path extrusionOk="0" h="5768" w="17451">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g3164ebdc611_2_0"/>
            <p:cNvSpPr/>
            <p:nvPr/>
          </p:nvSpPr>
          <p:spPr>
            <a:xfrm>
              <a:off x="3642225" y="3515250"/>
              <a:ext cx="183025" cy="99250"/>
            </a:xfrm>
            <a:custGeom>
              <a:rect b="b" l="l" r="r" t="t"/>
              <a:pathLst>
                <a:path extrusionOk="0" h="3970" w="7321">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g3164ebdc611_2_0"/>
            <p:cNvSpPr/>
            <p:nvPr/>
          </p:nvSpPr>
          <p:spPr>
            <a:xfrm>
              <a:off x="3634825" y="3508175"/>
              <a:ext cx="195975" cy="113700"/>
            </a:xfrm>
            <a:custGeom>
              <a:rect b="b" l="l" r="r" t="t"/>
              <a:pathLst>
                <a:path extrusionOk="0" h="4548" w="7839">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g3164ebdc611_2_0"/>
            <p:cNvSpPr/>
            <p:nvPr/>
          </p:nvSpPr>
          <p:spPr>
            <a:xfrm>
              <a:off x="4000825" y="3493950"/>
              <a:ext cx="430750" cy="128850"/>
            </a:xfrm>
            <a:custGeom>
              <a:rect b="b" l="l" r="r" t="t"/>
              <a:pathLst>
                <a:path extrusionOk="0" h="5154" w="1723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g3164ebdc611_2_0"/>
            <p:cNvSpPr/>
            <p:nvPr/>
          </p:nvSpPr>
          <p:spPr>
            <a:xfrm>
              <a:off x="3992525" y="3486000"/>
              <a:ext cx="436275" cy="144200"/>
            </a:xfrm>
            <a:custGeom>
              <a:rect b="b" l="l" r="r" t="t"/>
              <a:pathLst>
                <a:path extrusionOk="0" h="5768" w="17451">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g3164ebdc611_2_0"/>
            <p:cNvSpPr/>
            <p:nvPr/>
          </p:nvSpPr>
          <p:spPr>
            <a:xfrm>
              <a:off x="3898250" y="3515250"/>
              <a:ext cx="183025" cy="99250"/>
            </a:xfrm>
            <a:custGeom>
              <a:rect b="b" l="l" r="r" t="t"/>
              <a:pathLst>
                <a:path extrusionOk="0" h="3970" w="7321">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g3164ebdc611_2_0"/>
            <p:cNvSpPr/>
            <p:nvPr/>
          </p:nvSpPr>
          <p:spPr>
            <a:xfrm>
              <a:off x="3892700" y="3508175"/>
              <a:ext cx="195975" cy="113700"/>
            </a:xfrm>
            <a:custGeom>
              <a:rect b="b" l="l" r="r" t="t"/>
              <a:pathLst>
                <a:path extrusionOk="0" h="4548" w="7839">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g3164ebdc611_2_0"/>
            <p:cNvSpPr/>
            <p:nvPr/>
          </p:nvSpPr>
          <p:spPr>
            <a:xfrm>
              <a:off x="3581225" y="3885275"/>
              <a:ext cx="489875" cy="212600"/>
            </a:xfrm>
            <a:custGeom>
              <a:rect b="b" l="l" r="r" t="t"/>
              <a:pathLst>
                <a:path extrusionOk="0" h="8504" w="19595">
                  <a:moveTo>
                    <a:pt x="0" y="0"/>
                  </a:moveTo>
                  <a:lnTo>
                    <a:pt x="0" y="8504"/>
                  </a:lnTo>
                  <a:lnTo>
                    <a:pt x="19595" y="8504"/>
                  </a:lnTo>
                  <a:lnTo>
                    <a:pt x="195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g3164ebdc611_2_0"/>
            <p:cNvSpPr/>
            <p:nvPr/>
          </p:nvSpPr>
          <p:spPr>
            <a:xfrm>
              <a:off x="3573825" y="3876950"/>
              <a:ext cx="504675" cy="228325"/>
            </a:xfrm>
            <a:custGeom>
              <a:rect b="b" l="l" r="r" t="t"/>
              <a:pathLst>
                <a:path extrusionOk="0" h="9133" w="20187">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g3164ebdc611_2_0"/>
            <p:cNvSpPr/>
            <p:nvPr/>
          </p:nvSpPr>
          <p:spPr>
            <a:xfrm>
              <a:off x="3618200" y="3864350"/>
              <a:ext cx="183950" cy="157000"/>
            </a:xfrm>
            <a:custGeom>
              <a:rect b="b" l="l" r="r" t="t"/>
              <a:pathLst>
                <a:path extrusionOk="0" h="6280" w="7358">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g3164ebdc611_2_0"/>
            <p:cNvSpPr/>
            <p:nvPr/>
          </p:nvSpPr>
          <p:spPr>
            <a:xfrm>
              <a:off x="3875125" y="3876950"/>
              <a:ext cx="171025" cy="137975"/>
            </a:xfrm>
            <a:custGeom>
              <a:rect b="b" l="l" r="r" t="t"/>
              <a:pathLst>
                <a:path extrusionOk="0" h="5519" w="6841">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g3164ebdc611_2_0"/>
            <p:cNvSpPr/>
            <p:nvPr/>
          </p:nvSpPr>
          <p:spPr>
            <a:xfrm>
              <a:off x="3388050" y="3841775"/>
              <a:ext cx="297625" cy="1110125"/>
            </a:xfrm>
            <a:custGeom>
              <a:rect b="b" l="l" r="r" t="t"/>
              <a:pathLst>
                <a:path extrusionOk="0" h="44405" w="11905">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g3164ebdc611_2_0"/>
            <p:cNvSpPr/>
            <p:nvPr/>
          </p:nvSpPr>
          <p:spPr>
            <a:xfrm>
              <a:off x="3433325" y="3834450"/>
              <a:ext cx="256050" cy="1124850"/>
            </a:xfrm>
            <a:custGeom>
              <a:rect b="b" l="l" r="r" t="t"/>
              <a:pathLst>
                <a:path extrusionOk="0" h="44994" w="10242">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g3164ebdc611_2_0"/>
            <p:cNvSpPr/>
            <p:nvPr/>
          </p:nvSpPr>
          <p:spPr>
            <a:xfrm>
              <a:off x="3374175" y="4889025"/>
              <a:ext cx="198750" cy="146975"/>
            </a:xfrm>
            <a:custGeom>
              <a:rect b="b" l="l" r="r" t="t"/>
              <a:pathLst>
                <a:path extrusionOk="0" h="5879" w="7950">
                  <a:moveTo>
                    <a:pt x="3994" y="1"/>
                  </a:moveTo>
                  <a:lnTo>
                    <a:pt x="3069" y="3920"/>
                  </a:lnTo>
                  <a:lnTo>
                    <a:pt x="1" y="5879"/>
                  </a:lnTo>
                  <a:lnTo>
                    <a:pt x="7839" y="5879"/>
                  </a:lnTo>
                  <a:lnTo>
                    <a:pt x="79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g3164ebdc611_2_0"/>
            <p:cNvSpPr/>
            <p:nvPr/>
          </p:nvSpPr>
          <p:spPr>
            <a:xfrm>
              <a:off x="3365875" y="4881625"/>
              <a:ext cx="215375" cy="161775"/>
            </a:xfrm>
            <a:custGeom>
              <a:rect b="b" l="l" r="r" t="t"/>
              <a:pathLst>
                <a:path extrusionOk="0" h="6471" w="8615">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g3164ebdc611_2_0"/>
            <p:cNvSpPr/>
            <p:nvPr/>
          </p:nvSpPr>
          <p:spPr>
            <a:xfrm>
              <a:off x="3450900" y="4973025"/>
              <a:ext cx="84125" cy="14000"/>
            </a:xfrm>
            <a:custGeom>
              <a:rect b="b" l="l" r="r" t="t"/>
              <a:pathLst>
                <a:path extrusionOk="0" h="560" w="3365">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g3164ebdc611_2_0"/>
            <p:cNvSpPr/>
            <p:nvPr/>
          </p:nvSpPr>
          <p:spPr>
            <a:xfrm>
              <a:off x="3442575" y="4964825"/>
              <a:ext cx="100775" cy="29725"/>
            </a:xfrm>
            <a:custGeom>
              <a:rect b="b" l="l" r="r" t="t"/>
              <a:pathLst>
                <a:path extrusionOk="0" h="1189" w="4031">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g3164ebdc611_2_0"/>
            <p:cNvSpPr/>
            <p:nvPr/>
          </p:nvSpPr>
          <p:spPr>
            <a:xfrm>
              <a:off x="3998975" y="3841775"/>
              <a:ext cx="297650" cy="1110125"/>
            </a:xfrm>
            <a:custGeom>
              <a:rect b="b" l="l" r="r" t="t"/>
              <a:pathLst>
                <a:path extrusionOk="0" h="44405" w="11906">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g3164ebdc611_2_0"/>
            <p:cNvSpPr/>
            <p:nvPr/>
          </p:nvSpPr>
          <p:spPr>
            <a:xfrm>
              <a:off x="3995300" y="3834450"/>
              <a:ext cx="256025" cy="1124850"/>
            </a:xfrm>
            <a:custGeom>
              <a:rect b="b" l="l" r="r" t="t"/>
              <a:pathLst>
                <a:path extrusionOk="0" h="44994" w="10241">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g3164ebdc611_2_0"/>
            <p:cNvSpPr/>
            <p:nvPr/>
          </p:nvSpPr>
          <p:spPr>
            <a:xfrm>
              <a:off x="4111750" y="4889025"/>
              <a:ext cx="198750" cy="146975"/>
            </a:xfrm>
            <a:custGeom>
              <a:rect b="b" l="l" r="r" t="t"/>
              <a:pathLst>
                <a:path extrusionOk="0" h="5879" w="7950">
                  <a:moveTo>
                    <a:pt x="0" y="1"/>
                  </a:moveTo>
                  <a:lnTo>
                    <a:pt x="111" y="5879"/>
                  </a:lnTo>
                  <a:lnTo>
                    <a:pt x="7949" y="5879"/>
                  </a:lnTo>
                  <a:lnTo>
                    <a:pt x="4881" y="3920"/>
                  </a:lnTo>
                  <a:lnTo>
                    <a:pt x="39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g3164ebdc611_2_0"/>
            <p:cNvSpPr/>
            <p:nvPr/>
          </p:nvSpPr>
          <p:spPr>
            <a:xfrm>
              <a:off x="4103425" y="4881625"/>
              <a:ext cx="215375" cy="161775"/>
            </a:xfrm>
            <a:custGeom>
              <a:rect b="b" l="l" r="r" t="t"/>
              <a:pathLst>
                <a:path extrusionOk="0" h="6471" w="8615">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g3164ebdc611_2_0"/>
            <p:cNvSpPr/>
            <p:nvPr/>
          </p:nvSpPr>
          <p:spPr>
            <a:xfrm>
              <a:off x="4149650" y="4973025"/>
              <a:ext cx="84125" cy="14000"/>
            </a:xfrm>
            <a:custGeom>
              <a:rect b="b" l="l" r="r" t="t"/>
              <a:pathLst>
                <a:path extrusionOk="0" h="560" w="3365">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g3164ebdc611_2_0"/>
            <p:cNvSpPr/>
            <p:nvPr/>
          </p:nvSpPr>
          <p:spPr>
            <a:xfrm>
              <a:off x="4141325" y="4964825"/>
              <a:ext cx="100775" cy="29725"/>
            </a:xfrm>
            <a:custGeom>
              <a:rect b="b" l="l" r="r" t="t"/>
              <a:pathLst>
                <a:path extrusionOk="0" h="1189" w="4031">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g3164ebdc611_2_0"/>
            <p:cNvSpPr/>
            <p:nvPr/>
          </p:nvSpPr>
          <p:spPr>
            <a:xfrm>
              <a:off x="4605300" y="3247525"/>
              <a:ext cx="720950" cy="365125"/>
            </a:xfrm>
            <a:custGeom>
              <a:rect b="b" l="l" r="r" t="t"/>
              <a:pathLst>
                <a:path extrusionOk="0" h="14605" w="28838">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g3164ebdc611_2_0"/>
            <p:cNvSpPr/>
            <p:nvPr/>
          </p:nvSpPr>
          <p:spPr>
            <a:xfrm>
              <a:off x="4599750" y="3240125"/>
              <a:ext cx="732050" cy="379900"/>
            </a:xfrm>
            <a:custGeom>
              <a:rect b="b" l="l" r="r" t="t"/>
              <a:pathLst>
                <a:path extrusionOk="0" h="15196" w="29282">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g3164ebdc611_2_0"/>
            <p:cNvSpPr/>
            <p:nvPr/>
          </p:nvSpPr>
          <p:spPr>
            <a:xfrm>
              <a:off x="4658900" y="3274325"/>
              <a:ext cx="614675" cy="311500"/>
            </a:xfrm>
            <a:custGeom>
              <a:rect b="b" l="l" r="r" t="t"/>
              <a:pathLst>
                <a:path extrusionOk="0" h="12460" w="24587">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g3164ebdc611_2_0"/>
            <p:cNvSpPr/>
            <p:nvPr/>
          </p:nvSpPr>
          <p:spPr>
            <a:xfrm>
              <a:off x="4652450" y="3266950"/>
              <a:ext cx="626675" cy="326275"/>
            </a:xfrm>
            <a:custGeom>
              <a:rect b="b" l="l" r="r" t="t"/>
              <a:pathLst>
                <a:path extrusionOk="0" h="13051" w="25067">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g3164ebdc611_2_0"/>
            <p:cNvSpPr/>
            <p:nvPr/>
          </p:nvSpPr>
          <p:spPr>
            <a:xfrm>
              <a:off x="4761500" y="3589500"/>
              <a:ext cx="818000" cy="26825"/>
            </a:xfrm>
            <a:custGeom>
              <a:rect b="b" l="l" r="r" t="t"/>
              <a:pathLst>
                <a:path extrusionOk="0" h="1073" w="32720">
                  <a:moveTo>
                    <a:pt x="1" y="1"/>
                  </a:moveTo>
                  <a:lnTo>
                    <a:pt x="1" y="1073"/>
                  </a:lnTo>
                  <a:lnTo>
                    <a:pt x="32720" y="1073"/>
                  </a:lnTo>
                  <a:lnTo>
                    <a:pt x="3272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g3164ebdc611_2_0"/>
            <p:cNvSpPr/>
            <p:nvPr/>
          </p:nvSpPr>
          <p:spPr>
            <a:xfrm>
              <a:off x="4754100" y="3582125"/>
              <a:ext cx="832800" cy="42525"/>
            </a:xfrm>
            <a:custGeom>
              <a:rect b="b" l="l" r="r" t="t"/>
              <a:pathLst>
                <a:path extrusionOk="0" h="1701" w="33312">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g3164ebdc611_2_0"/>
            <p:cNvSpPr/>
            <p:nvPr/>
          </p:nvSpPr>
          <p:spPr>
            <a:xfrm>
              <a:off x="47615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g3164ebdc611_2_0"/>
            <p:cNvSpPr/>
            <p:nvPr/>
          </p:nvSpPr>
          <p:spPr>
            <a:xfrm>
              <a:off x="4754100" y="3582125"/>
              <a:ext cx="411325" cy="42525"/>
            </a:xfrm>
            <a:custGeom>
              <a:rect b="b" l="l" r="r" t="t"/>
              <a:pathLst>
                <a:path extrusionOk="0" h="1701" w="16453">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g3164ebdc611_2_0"/>
            <p:cNvSpPr/>
            <p:nvPr/>
          </p:nvSpPr>
          <p:spPr>
            <a:xfrm>
              <a:off x="4818800" y="2599625"/>
              <a:ext cx="476025" cy="476025"/>
            </a:xfrm>
            <a:custGeom>
              <a:rect b="b" l="l" r="r" t="t"/>
              <a:pathLst>
                <a:path extrusionOk="0" h="19041" w="19041">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g3164ebdc611_2_0"/>
            <p:cNvSpPr/>
            <p:nvPr/>
          </p:nvSpPr>
          <p:spPr>
            <a:xfrm>
              <a:off x="4811425" y="2592225"/>
              <a:ext cx="490800" cy="490800"/>
            </a:xfrm>
            <a:custGeom>
              <a:rect b="b" l="l" r="r" t="t"/>
              <a:pathLst>
                <a:path extrusionOk="0" h="19632" w="19632">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g3164ebdc611_2_0"/>
            <p:cNvSpPr/>
            <p:nvPr/>
          </p:nvSpPr>
          <p:spPr>
            <a:xfrm>
              <a:off x="5000900" y="3058050"/>
              <a:ext cx="93375" cy="306875"/>
            </a:xfrm>
            <a:custGeom>
              <a:rect b="b" l="l" r="r" t="t"/>
              <a:pathLst>
                <a:path extrusionOk="0" h="12275" w="3735">
                  <a:moveTo>
                    <a:pt x="3734" y="1"/>
                  </a:moveTo>
                  <a:lnTo>
                    <a:pt x="0" y="481"/>
                  </a:lnTo>
                  <a:lnTo>
                    <a:pt x="1738" y="12275"/>
                  </a:lnTo>
                  <a:lnTo>
                    <a:pt x="373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g3164ebdc611_2_0"/>
            <p:cNvSpPr/>
            <p:nvPr/>
          </p:nvSpPr>
          <p:spPr>
            <a:xfrm>
              <a:off x="4992575" y="3050475"/>
              <a:ext cx="110000" cy="321850"/>
            </a:xfrm>
            <a:custGeom>
              <a:rect b="b" l="l" r="r" t="t"/>
              <a:pathLst>
                <a:path extrusionOk="0" h="12874" w="440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g3164ebdc611_2_0"/>
            <p:cNvSpPr/>
            <p:nvPr/>
          </p:nvSpPr>
          <p:spPr>
            <a:xfrm>
              <a:off x="3524850" y="3248450"/>
              <a:ext cx="631275" cy="374350"/>
            </a:xfrm>
            <a:custGeom>
              <a:rect b="b" l="l" r="r" t="t"/>
              <a:pathLst>
                <a:path extrusionOk="0" h="14974" w="25251">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g3164ebdc611_2_0"/>
            <p:cNvSpPr/>
            <p:nvPr/>
          </p:nvSpPr>
          <p:spPr>
            <a:xfrm>
              <a:off x="3517450" y="3240125"/>
              <a:ext cx="647000" cy="391000"/>
            </a:xfrm>
            <a:custGeom>
              <a:rect b="b" l="l" r="r" t="t"/>
              <a:pathLst>
                <a:path extrusionOk="0" h="15640" w="2588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g3164ebdc611_2_0"/>
            <p:cNvSpPr/>
            <p:nvPr/>
          </p:nvSpPr>
          <p:spPr>
            <a:xfrm>
              <a:off x="4051675" y="2338050"/>
              <a:ext cx="475100" cy="475100"/>
            </a:xfrm>
            <a:custGeom>
              <a:rect b="b" l="l" r="r" t="t"/>
              <a:pathLst>
                <a:path extrusionOk="0" h="19004" w="19004">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g3164ebdc611_2_0"/>
            <p:cNvSpPr/>
            <p:nvPr/>
          </p:nvSpPr>
          <p:spPr>
            <a:xfrm>
              <a:off x="4043350" y="2329725"/>
              <a:ext cx="491725" cy="491750"/>
            </a:xfrm>
            <a:custGeom>
              <a:rect b="b" l="l" r="r" t="t"/>
              <a:pathLst>
                <a:path extrusionOk="0" h="19670" w="19669">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g3164ebdc611_2_0"/>
            <p:cNvSpPr/>
            <p:nvPr/>
          </p:nvSpPr>
          <p:spPr>
            <a:xfrm>
              <a:off x="4112675" y="2789100"/>
              <a:ext cx="193200" cy="368800"/>
            </a:xfrm>
            <a:custGeom>
              <a:rect b="b" l="l" r="r" t="t"/>
              <a:pathLst>
                <a:path extrusionOk="0" h="14752" w="7728">
                  <a:moveTo>
                    <a:pt x="7727" y="0"/>
                  </a:moveTo>
                  <a:lnTo>
                    <a:pt x="4511" y="481"/>
                  </a:lnTo>
                  <a:lnTo>
                    <a:pt x="0" y="14751"/>
                  </a:lnTo>
                  <a:lnTo>
                    <a:pt x="77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g3164ebdc611_2_0"/>
            <p:cNvSpPr/>
            <p:nvPr/>
          </p:nvSpPr>
          <p:spPr>
            <a:xfrm>
              <a:off x="4103425" y="2780975"/>
              <a:ext cx="211675" cy="385050"/>
            </a:xfrm>
            <a:custGeom>
              <a:rect b="b" l="l" r="r" t="t"/>
              <a:pathLst>
                <a:path extrusionOk="0" h="15402" w="8467">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g3164ebdc611_2_0"/>
            <p:cNvSpPr/>
            <p:nvPr/>
          </p:nvSpPr>
          <p:spPr>
            <a:xfrm>
              <a:off x="2612600" y="3247525"/>
              <a:ext cx="720950" cy="365125"/>
            </a:xfrm>
            <a:custGeom>
              <a:rect b="b" l="l" r="r" t="t"/>
              <a:pathLst>
                <a:path extrusionOk="0" h="14605" w="28838">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g3164ebdc611_2_0"/>
            <p:cNvSpPr/>
            <p:nvPr/>
          </p:nvSpPr>
          <p:spPr>
            <a:xfrm>
              <a:off x="2607050" y="3240125"/>
              <a:ext cx="732025" cy="379900"/>
            </a:xfrm>
            <a:custGeom>
              <a:rect b="b" l="l" r="r" t="t"/>
              <a:pathLst>
                <a:path extrusionOk="0" h="15196" w="29281">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g3164ebdc611_2_0"/>
            <p:cNvSpPr/>
            <p:nvPr/>
          </p:nvSpPr>
          <p:spPr>
            <a:xfrm>
              <a:off x="2665275" y="3274325"/>
              <a:ext cx="615575" cy="311500"/>
            </a:xfrm>
            <a:custGeom>
              <a:rect b="b" l="l" r="r" t="t"/>
              <a:pathLst>
                <a:path extrusionOk="0" h="12460" w="24623">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g3164ebdc611_2_0"/>
            <p:cNvSpPr/>
            <p:nvPr/>
          </p:nvSpPr>
          <p:spPr>
            <a:xfrm>
              <a:off x="2659725" y="3266950"/>
              <a:ext cx="626675" cy="326275"/>
            </a:xfrm>
            <a:custGeom>
              <a:rect b="b" l="l" r="r" t="t"/>
              <a:pathLst>
                <a:path extrusionOk="0" h="13051" w="25067">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g3164ebdc611_2_0"/>
            <p:cNvSpPr/>
            <p:nvPr/>
          </p:nvSpPr>
          <p:spPr>
            <a:xfrm>
              <a:off x="2359350" y="3589500"/>
              <a:ext cx="818000" cy="26825"/>
            </a:xfrm>
            <a:custGeom>
              <a:rect b="b" l="l" r="r" t="t"/>
              <a:pathLst>
                <a:path extrusionOk="0" h="1073" w="32720">
                  <a:moveTo>
                    <a:pt x="0" y="1"/>
                  </a:moveTo>
                  <a:lnTo>
                    <a:pt x="0" y="1073"/>
                  </a:lnTo>
                  <a:lnTo>
                    <a:pt x="32719" y="1073"/>
                  </a:lnTo>
                  <a:lnTo>
                    <a:pt x="3271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g3164ebdc611_2_0"/>
            <p:cNvSpPr/>
            <p:nvPr/>
          </p:nvSpPr>
          <p:spPr>
            <a:xfrm>
              <a:off x="2351950" y="3582125"/>
              <a:ext cx="833700" cy="42525"/>
            </a:xfrm>
            <a:custGeom>
              <a:rect b="b" l="l" r="r" t="t"/>
              <a:pathLst>
                <a:path extrusionOk="0" h="1701" w="33348">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g3164ebdc611_2_0"/>
            <p:cNvSpPr/>
            <p:nvPr/>
          </p:nvSpPr>
          <p:spPr>
            <a:xfrm>
              <a:off x="27808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g3164ebdc611_2_0"/>
            <p:cNvSpPr/>
            <p:nvPr/>
          </p:nvSpPr>
          <p:spPr>
            <a:xfrm>
              <a:off x="2773400" y="3582125"/>
              <a:ext cx="412250" cy="42525"/>
            </a:xfrm>
            <a:custGeom>
              <a:rect b="b" l="l" r="r" t="t"/>
              <a:pathLst>
                <a:path extrusionOk="0" h="1701" w="1649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g3164ebdc611_2_0"/>
            <p:cNvSpPr/>
            <p:nvPr/>
          </p:nvSpPr>
          <p:spPr>
            <a:xfrm>
              <a:off x="2617200" y="2599625"/>
              <a:ext cx="476025" cy="476025"/>
            </a:xfrm>
            <a:custGeom>
              <a:rect b="b" l="l" r="r" t="t"/>
              <a:pathLst>
                <a:path extrusionOk="0" h="19041" w="19041">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g3164ebdc611_2_0"/>
            <p:cNvSpPr/>
            <p:nvPr/>
          </p:nvSpPr>
          <p:spPr>
            <a:xfrm>
              <a:off x="2609825" y="2592225"/>
              <a:ext cx="490800" cy="490800"/>
            </a:xfrm>
            <a:custGeom>
              <a:rect b="b" l="l" r="r" t="t"/>
              <a:pathLst>
                <a:path extrusionOk="0" h="19632" w="19632">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g3164ebdc611_2_0"/>
            <p:cNvSpPr/>
            <p:nvPr/>
          </p:nvSpPr>
          <p:spPr>
            <a:xfrm>
              <a:off x="2855675" y="3045125"/>
              <a:ext cx="68425" cy="300400"/>
            </a:xfrm>
            <a:custGeom>
              <a:rect b="b" l="l" r="r" t="t"/>
              <a:pathLst>
                <a:path extrusionOk="0" h="12016" w="2737">
                  <a:moveTo>
                    <a:pt x="2736" y="0"/>
                  </a:moveTo>
                  <a:lnTo>
                    <a:pt x="0" y="1220"/>
                  </a:lnTo>
                  <a:lnTo>
                    <a:pt x="2219" y="12016"/>
                  </a:lnTo>
                  <a:lnTo>
                    <a:pt x="27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g3164ebdc611_2_0"/>
            <p:cNvSpPr/>
            <p:nvPr/>
          </p:nvSpPr>
          <p:spPr>
            <a:xfrm>
              <a:off x="2847350" y="3037950"/>
              <a:ext cx="84125" cy="315900"/>
            </a:xfrm>
            <a:custGeom>
              <a:rect b="b" l="l" r="r" t="t"/>
              <a:pathLst>
                <a:path extrusionOk="0" h="12636" w="3365">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g3164ebdc611_2_0"/>
            <p:cNvSpPr/>
            <p:nvPr/>
          </p:nvSpPr>
          <p:spPr>
            <a:xfrm>
              <a:off x="4462975" y="3403725"/>
              <a:ext cx="145125" cy="213525"/>
            </a:xfrm>
            <a:custGeom>
              <a:rect b="b" l="l" r="r" t="t"/>
              <a:pathLst>
                <a:path extrusionOk="0" h="8541" w="5805">
                  <a:moveTo>
                    <a:pt x="0" y="1"/>
                  </a:moveTo>
                  <a:lnTo>
                    <a:pt x="0" y="8541"/>
                  </a:lnTo>
                  <a:lnTo>
                    <a:pt x="5805" y="8541"/>
                  </a:lnTo>
                  <a:lnTo>
                    <a:pt x="580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g3164ebdc611_2_0"/>
            <p:cNvSpPr/>
            <p:nvPr/>
          </p:nvSpPr>
          <p:spPr>
            <a:xfrm>
              <a:off x="4455575" y="3396325"/>
              <a:ext cx="159925" cy="228325"/>
            </a:xfrm>
            <a:custGeom>
              <a:rect b="b" l="l" r="r" t="t"/>
              <a:pathLst>
                <a:path extrusionOk="0" h="9133" w="6397">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g3164ebdc611_2_0"/>
            <p:cNvSpPr/>
            <p:nvPr/>
          </p:nvSpPr>
          <p:spPr>
            <a:xfrm>
              <a:off x="4570175" y="3443475"/>
              <a:ext cx="77675" cy="144200"/>
            </a:xfrm>
            <a:custGeom>
              <a:rect b="b" l="l" r="r" t="t"/>
              <a:pathLst>
                <a:path extrusionOk="0" h="5768" w="3107">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g3164ebdc611_2_0"/>
            <p:cNvSpPr/>
            <p:nvPr/>
          </p:nvSpPr>
          <p:spPr>
            <a:xfrm>
              <a:off x="4561875" y="3436075"/>
              <a:ext cx="93375" cy="159925"/>
            </a:xfrm>
            <a:custGeom>
              <a:rect b="b" l="l" r="r" t="t"/>
              <a:pathLst>
                <a:path extrusionOk="0" h="6397" w="3735">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g3164ebdc611_2_0"/>
            <p:cNvSpPr/>
            <p:nvPr/>
          </p:nvSpPr>
          <p:spPr>
            <a:xfrm>
              <a:off x="4999975" y="3728150"/>
              <a:ext cx="140500" cy="1346100"/>
            </a:xfrm>
            <a:custGeom>
              <a:rect b="b" l="l" r="r" t="t"/>
              <a:pathLst>
                <a:path extrusionOk="0" h="53844" w="562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g3164ebdc611_2_0"/>
            <p:cNvSpPr/>
            <p:nvPr/>
          </p:nvSpPr>
          <p:spPr>
            <a:xfrm>
              <a:off x="4991650" y="3720750"/>
              <a:ext cx="156225" cy="1360550"/>
            </a:xfrm>
            <a:custGeom>
              <a:rect b="b" l="l" r="r" t="t"/>
              <a:pathLst>
                <a:path extrusionOk="0" h="54422" w="6249">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g3164ebdc611_2_0"/>
            <p:cNvSpPr/>
            <p:nvPr/>
          </p:nvSpPr>
          <p:spPr>
            <a:xfrm>
              <a:off x="5752325" y="3728150"/>
              <a:ext cx="141425" cy="1349800"/>
            </a:xfrm>
            <a:custGeom>
              <a:rect b="b" l="l" r="r" t="t"/>
              <a:pathLst>
                <a:path extrusionOk="0" h="53992" w="5657">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g3164ebdc611_2_0"/>
            <p:cNvSpPr/>
            <p:nvPr/>
          </p:nvSpPr>
          <p:spPr>
            <a:xfrm>
              <a:off x="5744000" y="3720750"/>
              <a:ext cx="156225" cy="1365175"/>
            </a:xfrm>
            <a:custGeom>
              <a:rect b="b" l="l" r="r" t="t"/>
              <a:pathLst>
                <a:path extrusionOk="0" h="54607" w="6249">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g3164ebdc611_2_0"/>
            <p:cNvSpPr/>
            <p:nvPr/>
          </p:nvSpPr>
          <p:spPr>
            <a:xfrm>
              <a:off x="2587625" y="3728150"/>
              <a:ext cx="123875" cy="1337800"/>
            </a:xfrm>
            <a:custGeom>
              <a:rect b="b" l="l" r="r" t="t"/>
              <a:pathLst>
                <a:path extrusionOk="0" h="53512" w="4955">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g3164ebdc611_2_0"/>
            <p:cNvSpPr/>
            <p:nvPr/>
          </p:nvSpPr>
          <p:spPr>
            <a:xfrm>
              <a:off x="2580250" y="3720750"/>
              <a:ext cx="138650" cy="1352225"/>
            </a:xfrm>
            <a:custGeom>
              <a:rect b="b" l="l" r="r" t="t"/>
              <a:pathLst>
                <a:path extrusionOk="0" h="54089" w="5546">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g3164ebdc611_2_0"/>
            <p:cNvSpPr/>
            <p:nvPr/>
          </p:nvSpPr>
          <p:spPr>
            <a:xfrm>
              <a:off x="1894425" y="3728150"/>
              <a:ext cx="122975" cy="1333175"/>
            </a:xfrm>
            <a:custGeom>
              <a:rect b="b" l="l" r="r" t="t"/>
              <a:pathLst>
                <a:path extrusionOk="0" h="53327" w="4919">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g3164ebdc611_2_0"/>
            <p:cNvSpPr/>
            <p:nvPr/>
          </p:nvSpPr>
          <p:spPr>
            <a:xfrm>
              <a:off x="1887050" y="3720750"/>
              <a:ext cx="138650" cy="1348525"/>
            </a:xfrm>
            <a:custGeom>
              <a:rect b="b" l="l" r="r" t="t"/>
              <a:pathLst>
                <a:path extrusionOk="0" h="53941" w="5546">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g3164ebdc611_2_0"/>
            <p:cNvSpPr/>
            <p:nvPr/>
          </p:nvSpPr>
          <p:spPr>
            <a:xfrm>
              <a:off x="1912000" y="3654200"/>
              <a:ext cx="3986375" cy="114650"/>
            </a:xfrm>
            <a:custGeom>
              <a:rect b="b" l="l" r="r" t="t"/>
              <a:pathLst>
                <a:path extrusionOk="0" h="4586" w="159455">
                  <a:moveTo>
                    <a:pt x="0" y="1"/>
                  </a:moveTo>
                  <a:lnTo>
                    <a:pt x="0" y="4585"/>
                  </a:lnTo>
                  <a:lnTo>
                    <a:pt x="159455" y="4585"/>
                  </a:lnTo>
                  <a:lnTo>
                    <a:pt x="1594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g3164ebdc611_2_0"/>
            <p:cNvSpPr/>
            <p:nvPr/>
          </p:nvSpPr>
          <p:spPr>
            <a:xfrm>
              <a:off x="1904600" y="3646800"/>
              <a:ext cx="4001175" cy="130350"/>
            </a:xfrm>
            <a:custGeom>
              <a:rect b="b" l="l" r="r" t="t"/>
              <a:pathLst>
                <a:path extrusionOk="0" h="5214" w="160047">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g3164ebdc611_2_0"/>
            <p:cNvSpPr/>
            <p:nvPr/>
          </p:nvSpPr>
          <p:spPr>
            <a:xfrm>
              <a:off x="1912000" y="3654200"/>
              <a:ext cx="3986375" cy="39775"/>
            </a:xfrm>
            <a:custGeom>
              <a:rect b="b" l="l" r="r" t="t"/>
              <a:pathLst>
                <a:path extrusionOk="0" h="1591" w="159455">
                  <a:moveTo>
                    <a:pt x="0" y="1"/>
                  </a:moveTo>
                  <a:lnTo>
                    <a:pt x="0" y="1591"/>
                  </a:lnTo>
                  <a:lnTo>
                    <a:pt x="159455" y="1591"/>
                  </a:lnTo>
                  <a:lnTo>
                    <a:pt x="1594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g3164ebdc611_2_0"/>
            <p:cNvSpPr/>
            <p:nvPr/>
          </p:nvSpPr>
          <p:spPr>
            <a:xfrm>
              <a:off x="1904600" y="3646800"/>
              <a:ext cx="4001175" cy="54575"/>
            </a:xfrm>
            <a:custGeom>
              <a:rect b="b" l="l" r="r" t="t"/>
              <a:pathLst>
                <a:path extrusionOk="0" h="2183" w="160047">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g3164ebdc611_2_0"/>
            <p:cNvSpPr/>
            <p:nvPr/>
          </p:nvSpPr>
          <p:spPr>
            <a:xfrm>
              <a:off x="4901075" y="3654200"/>
              <a:ext cx="997300" cy="114650"/>
            </a:xfrm>
            <a:custGeom>
              <a:rect b="b" l="l" r="r" t="t"/>
              <a:pathLst>
                <a:path extrusionOk="0" h="4586" w="39892">
                  <a:moveTo>
                    <a:pt x="0" y="1"/>
                  </a:moveTo>
                  <a:lnTo>
                    <a:pt x="0" y="4585"/>
                  </a:lnTo>
                  <a:lnTo>
                    <a:pt x="39892" y="4585"/>
                  </a:lnTo>
                  <a:lnTo>
                    <a:pt x="398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g3164ebdc611_2_0"/>
            <p:cNvSpPr/>
            <p:nvPr/>
          </p:nvSpPr>
          <p:spPr>
            <a:xfrm>
              <a:off x="4893675" y="3646800"/>
              <a:ext cx="1012100" cy="130350"/>
            </a:xfrm>
            <a:custGeom>
              <a:rect b="b" l="l" r="r" t="t"/>
              <a:pathLst>
                <a:path extrusionOk="0" h="5214" w="40484">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g3164ebdc611_2_0"/>
            <p:cNvSpPr/>
            <p:nvPr/>
          </p:nvSpPr>
          <p:spPr>
            <a:xfrm>
              <a:off x="1876875" y="3616300"/>
              <a:ext cx="4057550" cy="43475"/>
            </a:xfrm>
            <a:custGeom>
              <a:rect b="b" l="l" r="r" t="t"/>
              <a:pathLst>
                <a:path extrusionOk="0" h="1739" w="162302">
                  <a:moveTo>
                    <a:pt x="1" y="1"/>
                  </a:moveTo>
                  <a:lnTo>
                    <a:pt x="1" y="1739"/>
                  </a:lnTo>
                  <a:lnTo>
                    <a:pt x="162301" y="1739"/>
                  </a:lnTo>
                  <a:lnTo>
                    <a:pt x="16230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g3164ebdc611_2_0"/>
            <p:cNvSpPr/>
            <p:nvPr/>
          </p:nvSpPr>
          <p:spPr>
            <a:xfrm>
              <a:off x="1868550" y="3608925"/>
              <a:ext cx="4073275" cy="59175"/>
            </a:xfrm>
            <a:custGeom>
              <a:rect b="b" l="l" r="r" t="t"/>
              <a:pathLst>
                <a:path extrusionOk="0" h="2367" w="162931">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g3164ebdc611_2_0"/>
            <p:cNvSpPr/>
            <p:nvPr/>
          </p:nvSpPr>
          <p:spPr>
            <a:xfrm>
              <a:off x="4942650" y="3616300"/>
              <a:ext cx="991775" cy="43475"/>
            </a:xfrm>
            <a:custGeom>
              <a:rect b="b" l="l" r="r" t="t"/>
              <a:pathLst>
                <a:path extrusionOk="0" h="1739" w="39671">
                  <a:moveTo>
                    <a:pt x="1" y="1"/>
                  </a:moveTo>
                  <a:lnTo>
                    <a:pt x="1" y="1739"/>
                  </a:lnTo>
                  <a:lnTo>
                    <a:pt x="39670" y="1739"/>
                  </a:lnTo>
                  <a:lnTo>
                    <a:pt x="3967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g3164ebdc611_2_0"/>
            <p:cNvSpPr/>
            <p:nvPr/>
          </p:nvSpPr>
          <p:spPr>
            <a:xfrm>
              <a:off x="4935275" y="3608925"/>
              <a:ext cx="1006550" cy="59175"/>
            </a:xfrm>
            <a:custGeom>
              <a:rect b="b" l="l" r="r" t="t"/>
              <a:pathLst>
                <a:path extrusionOk="0" h="2367" w="40262">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g3164ebdc611_2_0"/>
            <p:cNvSpPr/>
            <p:nvPr/>
          </p:nvSpPr>
          <p:spPr>
            <a:xfrm>
              <a:off x="5555450" y="2786125"/>
              <a:ext cx="416875" cy="365650"/>
            </a:xfrm>
            <a:custGeom>
              <a:rect b="b" l="l" r="r" t="t"/>
              <a:pathLst>
                <a:path extrusionOk="0" h="14626" w="16675">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g3164ebdc611_2_0"/>
            <p:cNvSpPr/>
            <p:nvPr/>
          </p:nvSpPr>
          <p:spPr>
            <a:xfrm>
              <a:off x="5552675" y="2778000"/>
              <a:ext cx="427950" cy="381750"/>
            </a:xfrm>
            <a:custGeom>
              <a:rect b="b" l="l" r="r" t="t"/>
              <a:pathLst>
                <a:path extrusionOk="0" h="15270" w="17118">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g3164ebdc611_2_0"/>
            <p:cNvSpPr/>
            <p:nvPr/>
          </p:nvSpPr>
          <p:spPr>
            <a:xfrm>
              <a:off x="5414950" y="2624850"/>
              <a:ext cx="546275" cy="391175"/>
            </a:xfrm>
            <a:custGeom>
              <a:rect b="b" l="l" r="r" t="t"/>
              <a:pathLst>
                <a:path extrusionOk="0" h="15647" w="21851">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g3164ebdc611_2_0"/>
            <p:cNvSpPr/>
            <p:nvPr/>
          </p:nvSpPr>
          <p:spPr>
            <a:xfrm>
              <a:off x="5440850" y="2617175"/>
              <a:ext cx="512050" cy="406700"/>
            </a:xfrm>
            <a:custGeom>
              <a:rect b="b" l="l" r="r" t="t"/>
              <a:pathLst>
                <a:path extrusionOk="0" h="16268" w="20482">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g3164ebdc611_2_0"/>
            <p:cNvSpPr/>
            <p:nvPr/>
          </p:nvSpPr>
          <p:spPr>
            <a:xfrm>
              <a:off x="5732875" y="2898975"/>
              <a:ext cx="70300" cy="90700"/>
            </a:xfrm>
            <a:custGeom>
              <a:rect b="b" l="l" r="r" t="t"/>
              <a:pathLst>
                <a:path extrusionOk="0" h="3628" w="2812">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g3164ebdc611_2_0"/>
            <p:cNvSpPr/>
            <p:nvPr/>
          </p:nvSpPr>
          <p:spPr>
            <a:xfrm>
              <a:off x="5735675" y="2890750"/>
              <a:ext cx="67500" cy="106325"/>
            </a:xfrm>
            <a:custGeom>
              <a:rect b="b" l="l" r="r" t="t"/>
              <a:pathLst>
                <a:path extrusionOk="0" h="4253" w="270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g3164ebdc611_2_0"/>
            <p:cNvSpPr/>
            <p:nvPr/>
          </p:nvSpPr>
          <p:spPr>
            <a:xfrm>
              <a:off x="5487050" y="4141300"/>
              <a:ext cx="251425" cy="785650"/>
            </a:xfrm>
            <a:custGeom>
              <a:rect b="b" l="l" r="r" t="t"/>
              <a:pathLst>
                <a:path extrusionOk="0" h="31426" w="10057">
                  <a:moveTo>
                    <a:pt x="7395" y="0"/>
                  </a:moveTo>
                  <a:lnTo>
                    <a:pt x="1" y="407"/>
                  </a:lnTo>
                  <a:lnTo>
                    <a:pt x="6581" y="31241"/>
                  </a:lnTo>
                  <a:lnTo>
                    <a:pt x="10057" y="31425"/>
                  </a:lnTo>
                  <a:lnTo>
                    <a:pt x="73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g3164ebdc611_2_0"/>
            <p:cNvSpPr/>
            <p:nvPr/>
          </p:nvSpPr>
          <p:spPr>
            <a:xfrm>
              <a:off x="5478725" y="4133900"/>
              <a:ext cx="268075" cy="801375"/>
            </a:xfrm>
            <a:custGeom>
              <a:rect b="b" l="l" r="r" t="t"/>
              <a:pathLst>
                <a:path extrusionOk="0" h="32055" w="10723">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g3164ebdc611_2_0"/>
            <p:cNvSpPr/>
            <p:nvPr/>
          </p:nvSpPr>
          <p:spPr>
            <a:xfrm>
              <a:off x="5471350" y="4922300"/>
              <a:ext cx="282850" cy="117400"/>
            </a:xfrm>
            <a:custGeom>
              <a:rect b="b" l="l" r="r" t="t"/>
              <a:pathLst>
                <a:path extrusionOk="0" h="4696" w="11314">
                  <a:moveTo>
                    <a:pt x="7209" y="1"/>
                  </a:moveTo>
                  <a:lnTo>
                    <a:pt x="0" y="4696"/>
                  </a:lnTo>
                  <a:lnTo>
                    <a:pt x="11313" y="4696"/>
                  </a:lnTo>
                  <a:lnTo>
                    <a:pt x="10685" y="185"/>
                  </a:lnTo>
                  <a:lnTo>
                    <a:pt x="720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g3164ebdc611_2_0"/>
            <p:cNvSpPr/>
            <p:nvPr/>
          </p:nvSpPr>
          <p:spPr>
            <a:xfrm>
              <a:off x="5463025" y="4913975"/>
              <a:ext cx="299475" cy="134050"/>
            </a:xfrm>
            <a:custGeom>
              <a:rect b="b" l="l" r="r" t="t"/>
              <a:pathLst>
                <a:path extrusionOk="0" h="5362" w="11979">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g3164ebdc611_2_0"/>
            <p:cNvSpPr/>
            <p:nvPr/>
          </p:nvSpPr>
          <p:spPr>
            <a:xfrm>
              <a:off x="5231950" y="3802100"/>
              <a:ext cx="1096200" cy="1127625"/>
            </a:xfrm>
            <a:custGeom>
              <a:rect b="b" l="l" r="r" t="t"/>
              <a:pathLst>
                <a:path extrusionOk="0" h="45105" w="43848">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g3164ebdc611_2_0"/>
            <p:cNvSpPr/>
            <p:nvPr/>
          </p:nvSpPr>
          <p:spPr>
            <a:xfrm>
              <a:off x="5223650" y="3794700"/>
              <a:ext cx="1075850" cy="1142425"/>
            </a:xfrm>
            <a:custGeom>
              <a:rect b="b" l="l" r="r" t="t"/>
              <a:pathLst>
                <a:path extrusionOk="0" h="45697" w="43034">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g3164ebdc611_2_0"/>
            <p:cNvSpPr/>
            <p:nvPr/>
          </p:nvSpPr>
          <p:spPr>
            <a:xfrm>
              <a:off x="5111800" y="4926000"/>
              <a:ext cx="308725" cy="134975"/>
            </a:xfrm>
            <a:custGeom>
              <a:rect b="b" l="l" r="r" t="t"/>
              <a:pathLst>
                <a:path extrusionOk="0" h="5399" w="12349">
                  <a:moveTo>
                    <a:pt x="9280" y="0"/>
                  </a:moveTo>
                  <a:lnTo>
                    <a:pt x="8837" y="259"/>
                  </a:lnTo>
                  <a:lnTo>
                    <a:pt x="1" y="5398"/>
                  </a:lnTo>
                  <a:lnTo>
                    <a:pt x="12349" y="5398"/>
                  </a:lnTo>
                  <a:lnTo>
                    <a:pt x="12016" y="148"/>
                  </a:lnTo>
                  <a:lnTo>
                    <a:pt x="92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g3164ebdc611_2_0"/>
            <p:cNvSpPr/>
            <p:nvPr/>
          </p:nvSpPr>
          <p:spPr>
            <a:xfrm>
              <a:off x="5103475" y="4918600"/>
              <a:ext cx="324450" cy="150675"/>
            </a:xfrm>
            <a:custGeom>
              <a:rect b="b" l="l" r="r" t="t"/>
              <a:pathLst>
                <a:path extrusionOk="0" h="6027" w="12978">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g3164ebdc611_2_0"/>
            <p:cNvSpPr/>
            <p:nvPr/>
          </p:nvSpPr>
          <p:spPr>
            <a:xfrm>
              <a:off x="5408500" y="3494300"/>
              <a:ext cx="201500" cy="90600"/>
            </a:xfrm>
            <a:custGeom>
              <a:rect b="b" l="l" r="r" t="t"/>
              <a:pathLst>
                <a:path extrusionOk="0" h="3624" w="806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g3164ebdc611_2_0"/>
            <p:cNvSpPr/>
            <p:nvPr/>
          </p:nvSpPr>
          <p:spPr>
            <a:xfrm>
              <a:off x="5400175" y="3486925"/>
              <a:ext cx="218150" cy="105775"/>
            </a:xfrm>
            <a:custGeom>
              <a:rect b="b" l="l" r="r" t="t"/>
              <a:pathLst>
                <a:path extrusionOk="0" h="4231" w="8726">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g3164ebdc611_2_0"/>
            <p:cNvSpPr/>
            <p:nvPr/>
          </p:nvSpPr>
          <p:spPr>
            <a:xfrm>
              <a:off x="5410350" y="3530350"/>
              <a:ext cx="171000" cy="49025"/>
            </a:xfrm>
            <a:custGeom>
              <a:rect b="b" l="l" r="r" t="t"/>
              <a:pathLst>
                <a:path extrusionOk="0" h="1961" w="684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g3164ebdc611_2_0"/>
            <p:cNvSpPr/>
            <p:nvPr/>
          </p:nvSpPr>
          <p:spPr>
            <a:xfrm>
              <a:off x="5412200" y="3522950"/>
              <a:ext cx="177475" cy="64725"/>
            </a:xfrm>
            <a:custGeom>
              <a:rect b="b" l="l" r="r" t="t"/>
              <a:pathLst>
                <a:path extrusionOk="0" h="2589" w="7099">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g3164ebdc611_2_0"/>
            <p:cNvSpPr/>
            <p:nvPr/>
          </p:nvSpPr>
          <p:spPr>
            <a:xfrm>
              <a:off x="5597050" y="3530350"/>
              <a:ext cx="448275" cy="196900"/>
            </a:xfrm>
            <a:custGeom>
              <a:rect b="b" l="l" r="r" t="t"/>
              <a:pathLst>
                <a:path extrusionOk="0" h="7876" w="17931">
                  <a:moveTo>
                    <a:pt x="518" y="1"/>
                  </a:moveTo>
                  <a:lnTo>
                    <a:pt x="0" y="2182"/>
                  </a:lnTo>
                  <a:lnTo>
                    <a:pt x="17487" y="7875"/>
                  </a:lnTo>
                  <a:lnTo>
                    <a:pt x="17931" y="2810"/>
                  </a:lnTo>
                  <a:lnTo>
                    <a:pt x="51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g3164ebdc611_2_0"/>
            <p:cNvSpPr/>
            <p:nvPr/>
          </p:nvSpPr>
          <p:spPr>
            <a:xfrm>
              <a:off x="5588725" y="3522775"/>
              <a:ext cx="464000" cy="212250"/>
            </a:xfrm>
            <a:custGeom>
              <a:rect b="b" l="l" r="r" t="t"/>
              <a:pathLst>
                <a:path extrusionOk="0" h="8490" w="1856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g3164ebdc611_2_0"/>
            <p:cNvSpPr/>
            <p:nvPr/>
          </p:nvSpPr>
          <p:spPr>
            <a:xfrm>
              <a:off x="5831800" y="3033350"/>
              <a:ext cx="475100" cy="853075"/>
            </a:xfrm>
            <a:custGeom>
              <a:rect b="b" l="l" r="r" t="t"/>
              <a:pathLst>
                <a:path extrusionOk="0" h="34123" w="19004">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g3164ebdc611_2_0"/>
            <p:cNvSpPr/>
            <p:nvPr/>
          </p:nvSpPr>
          <p:spPr>
            <a:xfrm>
              <a:off x="5847525" y="3025700"/>
              <a:ext cx="462150" cy="867925"/>
            </a:xfrm>
            <a:custGeom>
              <a:rect b="b" l="l" r="r" t="t"/>
              <a:pathLst>
                <a:path extrusionOk="0" h="34717" w="18486">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g3164ebdc611_2_0"/>
            <p:cNvSpPr/>
            <p:nvPr/>
          </p:nvSpPr>
          <p:spPr>
            <a:xfrm>
              <a:off x="5828100" y="2996750"/>
              <a:ext cx="275450" cy="262825"/>
            </a:xfrm>
            <a:custGeom>
              <a:rect b="b" l="l" r="r" t="t"/>
              <a:pathLst>
                <a:path extrusionOk="0" h="10513" w="11018">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g3164ebdc611_2_0"/>
            <p:cNvSpPr/>
            <p:nvPr/>
          </p:nvSpPr>
          <p:spPr>
            <a:xfrm>
              <a:off x="5820725" y="2989650"/>
              <a:ext cx="291150" cy="277325"/>
            </a:xfrm>
            <a:custGeom>
              <a:rect b="b" l="l" r="r" t="t"/>
              <a:pathLst>
                <a:path extrusionOk="0" h="11093" w="11646">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g3164ebdc611_2_0"/>
            <p:cNvSpPr/>
            <p:nvPr/>
          </p:nvSpPr>
          <p:spPr>
            <a:xfrm>
              <a:off x="5256900" y="3187450"/>
              <a:ext cx="816150" cy="609925"/>
            </a:xfrm>
            <a:custGeom>
              <a:rect b="b" l="l" r="r" t="t"/>
              <a:pathLst>
                <a:path extrusionOk="0" h="24397" w="32646">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g3164ebdc611_2_0"/>
            <p:cNvSpPr/>
            <p:nvPr/>
          </p:nvSpPr>
          <p:spPr>
            <a:xfrm>
              <a:off x="5248600" y="3179325"/>
              <a:ext cx="832775" cy="625550"/>
            </a:xfrm>
            <a:custGeom>
              <a:rect b="b" l="l" r="r" t="t"/>
              <a:pathLst>
                <a:path extrusionOk="0" h="25022" w="33311">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g3164ebdc611_2_0"/>
            <p:cNvSpPr/>
            <p:nvPr/>
          </p:nvSpPr>
          <p:spPr>
            <a:xfrm>
              <a:off x="5945500" y="3431225"/>
              <a:ext cx="158050" cy="58725"/>
            </a:xfrm>
            <a:custGeom>
              <a:rect b="b" l="l" r="r" t="t"/>
              <a:pathLst>
                <a:path extrusionOk="0" h="2349" w="6322">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g3164ebdc611_2_0"/>
            <p:cNvSpPr/>
            <p:nvPr/>
          </p:nvSpPr>
          <p:spPr>
            <a:xfrm>
              <a:off x="5066625" y="3521850"/>
              <a:ext cx="194000" cy="95400"/>
            </a:xfrm>
            <a:custGeom>
              <a:rect b="b" l="l" r="r" t="t"/>
              <a:pathLst>
                <a:path extrusionOk="0" h="3816" w="776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g3164ebdc611_2_0"/>
            <p:cNvSpPr/>
            <p:nvPr/>
          </p:nvSpPr>
          <p:spPr>
            <a:xfrm>
              <a:off x="5061900" y="3513725"/>
              <a:ext cx="206125" cy="110925"/>
            </a:xfrm>
            <a:custGeom>
              <a:rect b="b" l="l" r="r" t="t"/>
              <a:pathLst>
                <a:path extrusionOk="0" h="4437" w="8245">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g3164ebdc611_2_0"/>
            <p:cNvSpPr/>
            <p:nvPr/>
          </p:nvSpPr>
          <p:spPr>
            <a:xfrm>
              <a:off x="5958425" y="4206925"/>
              <a:ext cx="147900" cy="871025"/>
            </a:xfrm>
            <a:custGeom>
              <a:rect b="b" l="l" r="r" t="t"/>
              <a:pathLst>
                <a:path extrusionOk="0" h="34841" w="5916">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g3164ebdc611_2_0"/>
            <p:cNvSpPr/>
            <p:nvPr/>
          </p:nvSpPr>
          <p:spPr>
            <a:xfrm>
              <a:off x="5951950" y="4199525"/>
              <a:ext cx="162700" cy="886400"/>
            </a:xfrm>
            <a:custGeom>
              <a:rect b="b" l="l" r="r" t="t"/>
              <a:pathLst>
                <a:path extrusionOk="0" h="35456" w="6508">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g3164ebdc611_2_0"/>
            <p:cNvSpPr/>
            <p:nvPr/>
          </p:nvSpPr>
          <p:spPr>
            <a:xfrm>
              <a:off x="6388200" y="4228175"/>
              <a:ext cx="260675" cy="847075"/>
            </a:xfrm>
            <a:custGeom>
              <a:rect b="b" l="l" r="r" t="t"/>
              <a:pathLst>
                <a:path extrusionOk="0" h="33883" w="10427">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g3164ebdc611_2_0"/>
            <p:cNvSpPr/>
            <p:nvPr/>
          </p:nvSpPr>
          <p:spPr>
            <a:xfrm>
              <a:off x="6379900" y="4220175"/>
              <a:ext cx="274525" cy="862975"/>
            </a:xfrm>
            <a:custGeom>
              <a:rect b="b" l="l" r="r" t="t"/>
              <a:pathLst>
                <a:path extrusionOk="0" h="34519" w="10981">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g3164ebdc611_2_0"/>
            <p:cNvSpPr/>
            <p:nvPr/>
          </p:nvSpPr>
          <p:spPr>
            <a:xfrm>
              <a:off x="6024975" y="4218000"/>
              <a:ext cx="189500" cy="859700"/>
            </a:xfrm>
            <a:custGeom>
              <a:rect b="b" l="l" r="r" t="t"/>
              <a:pathLst>
                <a:path extrusionOk="0" h="34388" w="758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g3164ebdc611_2_0"/>
            <p:cNvSpPr/>
            <p:nvPr/>
          </p:nvSpPr>
          <p:spPr>
            <a:xfrm>
              <a:off x="6016650" y="4210000"/>
              <a:ext cx="205225" cy="875925"/>
            </a:xfrm>
            <a:custGeom>
              <a:rect b="b" l="l" r="r" t="t"/>
              <a:pathLst>
                <a:path extrusionOk="0" h="35037" w="8209">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g3164ebdc611_2_0"/>
            <p:cNvSpPr/>
            <p:nvPr/>
          </p:nvSpPr>
          <p:spPr>
            <a:xfrm>
              <a:off x="5491675"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g3164ebdc611_2_0"/>
            <p:cNvSpPr/>
            <p:nvPr/>
          </p:nvSpPr>
          <p:spPr>
            <a:xfrm>
              <a:off x="5484275"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g3164ebdc611_2_0"/>
            <p:cNvSpPr/>
            <p:nvPr/>
          </p:nvSpPr>
          <p:spPr>
            <a:xfrm>
              <a:off x="5447300" y="3236425"/>
              <a:ext cx="1197875" cy="1049075"/>
            </a:xfrm>
            <a:custGeom>
              <a:rect b="b" l="l" r="r" t="t"/>
              <a:pathLst>
                <a:path extrusionOk="0" h="41963" w="47915">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g3164ebdc611_2_0"/>
            <p:cNvSpPr/>
            <p:nvPr/>
          </p:nvSpPr>
          <p:spPr>
            <a:xfrm>
              <a:off x="5451925" y="3229050"/>
              <a:ext cx="1193250" cy="1063850"/>
            </a:xfrm>
            <a:custGeom>
              <a:rect b="b" l="l" r="r" t="t"/>
              <a:pathLst>
                <a:path extrusionOk="0" h="42554" w="4773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g3164ebdc611_2_0"/>
            <p:cNvSpPr/>
            <p:nvPr/>
          </p:nvSpPr>
          <p:spPr>
            <a:xfrm>
              <a:off x="5447300" y="3236425"/>
              <a:ext cx="824475" cy="1049075"/>
            </a:xfrm>
            <a:custGeom>
              <a:rect b="b" l="l" r="r" t="t"/>
              <a:pathLst>
                <a:path extrusionOk="0" h="41963" w="32979">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g3164ebdc611_2_0"/>
            <p:cNvSpPr/>
            <p:nvPr/>
          </p:nvSpPr>
          <p:spPr>
            <a:xfrm>
              <a:off x="5451925" y="3229050"/>
              <a:ext cx="819850" cy="1063850"/>
            </a:xfrm>
            <a:custGeom>
              <a:rect b="b" l="l" r="r" t="t"/>
              <a:pathLst>
                <a:path extrusionOk="0" h="42554" w="32794">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g3164ebdc611_2_0"/>
            <p:cNvSpPr/>
            <p:nvPr/>
          </p:nvSpPr>
          <p:spPr>
            <a:xfrm>
              <a:off x="1921250" y="3013700"/>
              <a:ext cx="161750" cy="177475"/>
            </a:xfrm>
            <a:custGeom>
              <a:rect b="b" l="l" r="r" t="t"/>
              <a:pathLst>
                <a:path extrusionOk="0" h="7099" w="6470">
                  <a:moveTo>
                    <a:pt x="4880" y="0"/>
                  </a:moveTo>
                  <a:lnTo>
                    <a:pt x="0" y="4510"/>
                  </a:lnTo>
                  <a:lnTo>
                    <a:pt x="2921" y="7098"/>
                  </a:lnTo>
                  <a:lnTo>
                    <a:pt x="6470" y="4510"/>
                  </a:lnTo>
                  <a:lnTo>
                    <a:pt x="4880" y="0"/>
                  </a:ln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g3164ebdc611_2_0"/>
            <p:cNvSpPr/>
            <p:nvPr/>
          </p:nvSpPr>
          <p:spPr>
            <a:xfrm>
              <a:off x="1913850" y="3005375"/>
              <a:ext cx="178400" cy="193650"/>
            </a:xfrm>
            <a:custGeom>
              <a:rect b="b" l="l" r="r" t="t"/>
              <a:pathLst>
                <a:path extrusionOk="0" h="7746" w="7136">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g3164ebdc611_2_0"/>
            <p:cNvSpPr/>
            <p:nvPr/>
          </p:nvSpPr>
          <p:spPr>
            <a:xfrm>
              <a:off x="2021050" y="3965400"/>
              <a:ext cx="612825" cy="1046575"/>
            </a:xfrm>
            <a:custGeom>
              <a:rect b="b" l="l" r="r" t="t"/>
              <a:pathLst>
                <a:path extrusionOk="0" h="41863" w="24513">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g3164ebdc611_2_0"/>
            <p:cNvSpPr/>
            <p:nvPr/>
          </p:nvSpPr>
          <p:spPr>
            <a:xfrm>
              <a:off x="2036775" y="3957375"/>
              <a:ext cx="586925" cy="1062000"/>
            </a:xfrm>
            <a:custGeom>
              <a:rect b="b" l="l" r="r" t="t"/>
              <a:pathLst>
                <a:path extrusionOk="0" h="42480" w="23477">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g3164ebdc611_2_0"/>
            <p:cNvSpPr/>
            <p:nvPr/>
          </p:nvSpPr>
          <p:spPr>
            <a:xfrm>
              <a:off x="2073750" y="4916750"/>
              <a:ext cx="287200" cy="118325"/>
            </a:xfrm>
            <a:custGeom>
              <a:rect b="b" l="l" r="r" t="t"/>
              <a:pathLst>
                <a:path extrusionOk="0" h="4733" w="11488">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g3164ebdc611_2_0"/>
            <p:cNvSpPr/>
            <p:nvPr/>
          </p:nvSpPr>
          <p:spPr>
            <a:xfrm>
              <a:off x="2079300" y="4909350"/>
              <a:ext cx="287450" cy="134050"/>
            </a:xfrm>
            <a:custGeom>
              <a:rect b="b" l="l" r="r" t="t"/>
              <a:pathLst>
                <a:path extrusionOk="0" h="5362" w="11498">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g3164ebdc611_2_0"/>
            <p:cNvSpPr/>
            <p:nvPr/>
          </p:nvSpPr>
          <p:spPr>
            <a:xfrm>
              <a:off x="2208675" y="4889025"/>
              <a:ext cx="101700" cy="88750"/>
            </a:xfrm>
            <a:custGeom>
              <a:rect b="b" l="l" r="r" t="t"/>
              <a:pathLst>
                <a:path extrusionOk="0" h="3550" w="4068">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g3164ebdc611_2_0"/>
            <p:cNvSpPr/>
            <p:nvPr/>
          </p:nvSpPr>
          <p:spPr>
            <a:xfrm>
              <a:off x="2201300" y="4881625"/>
              <a:ext cx="117400" cy="103925"/>
            </a:xfrm>
            <a:custGeom>
              <a:rect b="b" l="l" r="r" t="t"/>
              <a:pathLst>
                <a:path extrusionOk="0" h="4157" w="4696">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g3164ebdc611_2_0"/>
            <p:cNvSpPr/>
            <p:nvPr/>
          </p:nvSpPr>
          <p:spPr>
            <a:xfrm>
              <a:off x="2129500" y="3838700"/>
              <a:ext cx="832475" cy="1182875"/>
            </a:xfrm>
            <a:custGeom>
              <a:rect b="b" l="l" r="r" t="t"/>
              <a:pathLst>
                <a:path extrusionOk="0" h="47315" w="33299">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g3164ebdc611_2_0"/>
            <p:cNvSpPr/>
            <p:nvPr/>
          </p:nvSpPr>
          <p:spPr>
            <a:xfrm>
              <a:off x="2149525" y="3831675"/>
              <a:ext cx="811550" cy="1197875"/>
            </a:xfrm>
            <a:custGeom>
              <a:rect b="b" l="l" r="r" t="t"/>
              <a:pathLst>
                <a:path extrusionOk="0" h="47915" w="32462">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g3164ebdc611_2_0"/>
            <p:cNvSpPr/>
            <p:nvPr/>
          </p:nvSpPr>
          <p:spPr>
            <a:xfrm>
              <a:off x="2676375" y="4926925"/>
              <a:ext cx="287175" cy="118325"/>
            </a:xfrm>
            <a:custGeom>
              <a:rect b="b" l="l" r="r" t="t"/>
              <a:pathLst>
                <a:path extrusionOk="0" h="4733" w="11487">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g3164ebdc611_2_0"/>
            <p:cNvSpPr/>
            <p:nvPr/>
          </p:nvSpPr>
          <p:spPr>
            <a:xfrm>
              <a:off x="2681900" y="4919525"/>
              <a:ext cx="287475" cy="133125"/>
            </a:xfrm>
            <a:custGeom>
              <a:rect b="b" l="l" r="r" t="t"/>
              <a:pathLst>
                <a:path extrusionOk="0" h="5325" w="11499">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g3164ebdc611_2_0"/>
            <p:cNvSpPr/>
            <p:nvPr/>
          </p:nvSpPr>
          <p:spPr>
            <a:xfrm>
              <a:off x="2816850" y="4909350"/>
              <a:ext cx="98000" cy="95225"/>
            </a:xfrm>
            <a:custGeom>
              <a:rect b="b" l="l" r="r" t="t"/>
              <a:pathLst>
                <a:path extrusionOk="0" h="3809" w="392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g3164ebdc611_2_0"/>
            <p:cNvSpPr/>
            <p:nvPr/>
          </p:nvSpPr>
          <p:spPr>
            <a:xfrm>
              <a:off x="2809450" y="4901600"/>
              <a:ext cx="113725" cy="111000"/>
            </a:xfrm>
            <a:custGeom>
              <a:rect b="b" l="l" r="r" t="t"/>
              <a:pathLst>
                <a:path extrusionOk="0" h="4440" w="4549">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g3164ebdc611_2_0"/>
            <p:cNvSpPr/>
            <p:nvPr/>
          </p:nvSpPr>
          <p:spPr>
            <a:xfrm>
              <a:off x="1840825" y="3478600"/>
              <a:ext cx="636850" cy="232925"/>
            </a:xfrm>
            <a:custGeom>
              <a:rect b="b" l="l" r="r" t="t"/>
              <a:pathLst>
                <a:path extrusionOk="0" h="9317" w="25474">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g3164ebdc611_2_0"/>
            <p:cNvSpPr/>
            <p:nvPr/>
          </p:nvSpPr>
          <p:spPr>
            <a:xfrm>
              <a:off x="1832500" y="3471200"/>
              <a:ext cx="652575" cy="248325"/>
            </a:xfrm>
            <a:custGeom>
              <a:rect b="b" l="l" r="r" t="t"/>
              <a:pathLst>
                <a:path extrusionOk="0" h="9933" w="26103">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g3164ebdc611_2_0"/>
            <p:cNvSpPr/>
            <p:nvPr/>
          </p:nvSpPr>
          <p:spPr>
            <a:xfrm>
              <a:off x="2303875" y="3514650"/>
              <a:ext cx="171025" cy="49925"/>
            </a:xfrm>
            <a:custGeom>
              <a:rect b="b" l="l" r="r" t="t"/>
              <a:pathLst>
                <a:path extrusionOk="0" h="1997" w="6841">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g3164ebdc611_2_0"/>
            <p:cNvSpPr/>
            <p:nvPr/>
          </p:nvSpPr>
          <p:spPr>
            <a:xfrm>
              <a:off x="2296500" y="3507250"/>
              <a:ext cx="177475" cy="64725"/>
            </a:xfrm>
            <a:custGeom>
              <a:rect b="b" l="l" r="r" t="t"/>
              <a:pathLst>
                <a:path extrusionOk="0" h="2589" w="7099">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g3164ebdc611_2_0"/>
            <p:cNvSpPr/>
            <p:nvPr/>
          </p:nvSpPr>
          <p:spPr>
            <a:xfrm>
              <a:off x="1536750" y="3107250"/>
              <a:ext cx="905800" cy="1073350"/>
            </a:xfrm>
            <a:custGeom>
              <a:rect b="b" l="l" r="r" t="t"/>
              <a:pathLst>
                <a:path extrusionOk="0" h="42934" w="36232">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g3164ebdc611_2_0"/>
            <p:cNvSpPr/>
            <p:nvPr/>
          </p:nvSpPr>
          <p:spPr>
            <a:xfrm>
              <a:off x="1535825" y="3099650"/>
              <a:ext cx="904875" cy="1088800"/>
            </a:xfrm>
            <a:custGeom>
              <a:rect b="b" l="l" r="r" t="t"/>
              <a:pathLst>
                <a:path extrusionOk="0" h="43552" w="36195">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g3164ebdc611_2_0"/>
            <p:cNvSpPr/>
            <p:nvPr/>
          </p:nvSpPr>
          <p:spPr>
            <a:xfrm>
              <a:off x="2022900" y="2863875"/>
              <a:ext cx="279150" cy="311575"/>
            </a:xfrm>
            <a:custGeom>
              <a:rect b="b" l="l" r="r" t="t"/>
              <a:pathLst>
                <a:path extrusionOk="0" h="12463" w="11166">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g3164ebdc611_2_0"/>
            <p:cNvSpPr/>
            <p:nvPr/>
          </p:nvSpPr>
          <p:spPr>
            <a:xfrm>
              <a:off x="2014600" y="2855650"/>
              <a:ext cx="294850" cy="327200"/>
            </a:xfrm>
            <a:custGeom>
              <a:rect b="b" l="l" r="r" t="t"/>
              <a:pathLst>
                <a:path extrusionOk="0" h="13088" w="11794">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g3164ebdc611_2_0"/>
            <p:cNvSpPr/>
            <p:nvPr/>
          </p:nvSpPr>
          <p:spPr>
            <a:xfrm>
              <a:off x="1440650" y="2636575"/>
              <a:ext cx="1007450" cy="899975"/>
            </a:xfrm>
            <a:custGeom>
              <a:rect b="b" l="l" r="r" t="t"/>
              <a:pathLst>
                <a:path extrusionOk="0" h="35999" w="40298">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g3164ebdc611_2_0"/>
            <p:cNvSpPr/>
            <p:nvPr/>
          </p:nvSpPr>
          <p:spPr>
            <a:xfrm>
              <a:off x="1452650" y="2629200"/>
              <a:ext cx="995450" cy="915050"/>
            </a:xfrm>
            <a:custGeom>
              <a:rect b="b" l="l" r="r" t="t"/>
              <a:pathLst>
                <a:path extrusionOk="0" h="36602" w="39818">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g3164ebdc611_2_0"/>
            <p:cNvSpPr/>
            <p:nvPr/>
          </p:nvSpPr>
          <p:spPr>
            <a:xfrm>
              <a:off x="1917550" y="3189350"/>
              <a:ext cx="738725" cy="637725"/>
            </a:xfrm>
            <a:custGeom>
              <a:rect b="b" l="l" r="r" t="t"/>
              <a:pathLst>
                <a:path extrusionOk="0" h="25509" w="29549">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g3164ebdc611_2_0"/>
            <p:cNvSpPr/>
            <p:nvPr/>
          </p:nvSpPr>
          <p:spPr>
            <a:xfrm>
              <a:off x="1908300" y="3181900"/>
              <a:ext cx="755150" cy="653500"/>
            </a:xfrm>
            <a:custGeom>
              <a:rect b="b" l="l" r="r" t="t"/>
              <a:pathLst>
                <a:path extrusionOk="0" h="26140" w="30206">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g3164ebdc611_2_0"/>
            <p:cNvSpPr/>
            <p:nvPr/>
          </p:nvSpPr>
          <p:spPr>
            <a:xfrm>
              <a:off x="2058950" y="3511875"/>
              <a:ext cx="597325" cy="315200"/>
            </a:xfrm>
            <a:custGeom>
              <a:rect b="b" l="l" r="r" t="t"/>
              <a:pathLst>
                <a:path extrusionOk="0" h="12608" w="23893">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g3164ebdc611_2_0"/>
            <p:cNvSpPr/>
            <p:nvPr/>
          </p:nvSpPr>
          <p:spPr>
            <a:xfrm>
              <a:off x="2050625" y="3503550"/>
              <a:ext cx="612825" cy="331850"/>
            </a:xfrm>
            <a:custGeom>
              <a:rect b="b" l="l" r="r" t="t"/>
              <a:pathLst>
                <a:path extrusionOk="0" h="13274" w="24513">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g3164ebdc611_2_0"/>
            <p:cNvSpPr/>
            <p:nvPr/>
          </p:nvSpPr>
          <p:spPr>
            <a:xfrm>
              <a:off x="1660600" y="4206925"/>
              <a:ext cx="147900" cy="871025"/>
            </a:xfrm>
            <a:custGeom>
              <a:rect b="b" l="l" r="r" t="t"/>
              <a:pathLst>
                <a:path extrusionOk="0" h="34841" w="5916">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g3164ebdc611_2_0"/>
            <p:cNvSpPr/>
            <p:nvPr/>
          </p:nvSpPr>
          <p:spPr>
            <a:xfrm>
              <a:off x="1652275" y="4199525"/>
              <a:ext cx="162700" cy="886400"/>
            </a:xfrm>
            <a:custGeom>
              <a:rect b="b" l="l" r="r" t="t"/>
              <a:pathLst>
                <a:path extrusionOk="0" h="35456" w="6508">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g3164ebdc611_2_0"/>
            <p:cNvSpPr/>
            <p:nvPr/>
          </p:nvSpPr>
          <p:spPr>
            <a:xfrm>
              <a:off x="1118050" y="4228175"/>
              <a:ext cx="260675" cy="847075"/>
            </a:xfrm>
            <a:custGeom>
              <a:rect b="b" l="l" r="r" t="t"/>
              <a:pathLst>
                <a:path extrusionOk="0" h="33883" w="10427">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g3164ebdc611_2_0"/>
            <p:cNvSpPr/>
            <p:nvPr/>
          </p:nvSpPr>
          <p:spPr>
            <a:xfrm>
              <a:off x="1112500" y="4220175"/>
              <a:ext cx="274550" cy="862975"/>
            </a:xfrm>
            <a:custGeom>
              <a:rect b="b" l="l" r="r" t="t"/>
              <a:pathLst>
                <a:path extrusionOk="0" h="34519" w="10982">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g3164ebdc611_2_0"/>
            <p:cNvSpPr/>
            <p:nvPr/>
          </p:nvSpPr>
          <p:spPr>
            <a:xfrm>
              <a:off x="1551525" y="4218000"/>
              <a:ext cx="190425" cy="859700"/>
            </a:xfrm>
            <a:custGeom>
              <a:rect b="b" l="l" r="r" t="t"/>
              <a:pathLst>
                <a:path extrusionOk="0" h="34388" w="7617">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g3164ebdc611_2_0"/>
            <p:cNvSpPr/>
            <p:nvPr/>
          </p:nvSpPr>
          <p:spPr>
            <a:xfrm>
              <a:off x="1545075" y="4210000"/>
              <a:ext cx="205200" cy="875925"/>
            </a:xfrm>
            <a:custGeom>
              <a:rect b="b" l="l" r="r" t="t"/>
              <a:pathLst>
                <a:path extrusionOk="0" h="35037" w="8208">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g3164ebdc611_2_0"/>
            <p:cNvSpPr/>
            <p:nvPr/>
          </p:nvSpPr>
          <p:spPr>
            <a:xfrm>
              <a:off x="2127350" y="4206925"/>
              <a:ext cx="147900" cy="871025"/>
            </a:xfrm>
            <a:custGeom>
              <a:rect b="b" l="l" r="r" t="t"/>
              <a:pathLst>
                <a:path extrusionOk="0" h="34841" w="5916">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g3164ebdc611_2_0"/>
            <p:cNvSpPr/>
            <p:nvPr/>
          </p:nvSpPr>
          <p:spPr>
            <a:xfrm>
              <a:off x="2119025" y="4199525"/>
              <a:ext cx="162700" cy="886400"/>
            </a:xfrm>
            <a:custGeom>
              <a:rect b="b" l="l" r="r" t="t"/>
              <a:pathLst>
                <a:path extrusionOk="0" h="35456" w="6508">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g3164ebdc611_2_0"/>
            <p:cNvSpPr/>
            <p:nvPr/>
          </p:nvSpPr>
          <p:spPr>
            <a:xfrm>
              <a:off x="1121750" y="3236425"/>
              <a:ext cx="1197875" cy="1049075"/>
            </a:xfrm>
            <a:custGeom>
              <a:rect b="b" l="l" r="r" t="t"/>
              <a:pathLst>
                <a:path extrusionOk="0" h="41963" w="47915">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g3164ebdc611_2_0"/>
            <p:cNvSpPr/>
            <p:nvPr/>
          </p:nvSpPr>
          <p:spPr>
            <a:xfrm>
              <a:off x="1121750" y="3229050"/>
              <a:ext cx="1192325" cy="1063850"/>
            </a:xfrm>
            <a:custGeom>
              <a:rect b="b" l="l" r="r" t="t"/>
              <a:pathLst>
                <a:path extrusionOk="0" h="42554" w="47693">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g3164ebdc611_2_0"/>
            <p:cNvSpPr/>
            <p:nvPr/>
          </p:nvSpPr>
          <p:spPr>
            <a:xfrm>
              <a:off x="1495150" y="3236425"/>
              <a:ext cx="824475" cy="1049075"/>
            </a:xfrm>
            <a:custGeom>
              <a:rect b="b" l="l" r="r" t="t"/>
              <a:pathLst>
                <a:path extrusionOk="0" h="41963" w="32979">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g3164ebdc611_2_0"/>
            <p:cNvSpPr/>
            <p:nvPr/>
          </p:nvSpPr>
          <p:spPr>
            <a:xfrm>
              <a:off x="1495150" y="3229050"/>
              <a:ext cx="818925" cy="1063850"/>
            </a:xfrm>
            <a:custGeom>
              <a:rect b="b" l="l" r="r" t="t"/>
              <a:pathLst>
                <a:path extrusionOk="0" h="42554" w="32757">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4" name="Google Shape;2364;g3164ebdc611_2_0"/>
          <p:cNvGrpSpPr/>
          <p:nvPr/>
        </p:nvGrpSpPr>
        <p:grpSpPr>
          <a:xfrm>
            <a:off x="739347" y="4316600"/>
            <a:ext cx="635100" cy="734704"/>
            <a:chOff x="731647" y="3806675"/>
            <a:chExt cx="635100" cy="734704"/>
          </a:xfrm>
        </p:grpSpPr>
        <p:grpSp>
          <p:nvGrpSpPr>
            <p:cNvPr id="2365" name="Google Shape;2365;g3164ebdc611_2_0"/>
            <p:cNvGrpSpPr/>
            <p:nvPr/>
          </p:nvGrpSpPr>
          <p:grpSpPr>
            <a:xfrm>
              <a:off x="731647" y="3806675"/>
              <a:ext cx="635100" cy="635100"/>
              <a:chOff x="917231" y="3983097"/>
              <a:chExt cx="635100" cy="635100"/>
            </a:xfrm>
          </p:grpSpPr>
          <p:sp>
            <p:nvSpPr>
              <p:cNvPr id="2366" name="Google Shape;2366;g3164ebdc611_2_0"/>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g3164ebdc611_2_0"/>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8" name="Google Shape;2368;g3164ebdc611_2_0"/>
            <p:cNvGrpSpPr/>
            <p:nvPr/>
          </p:nvGrpSpPr>
          <p:grpSpPr>
            <a:xfrm>
              <a:off x="961679" y="4514379"/>
              <a:ext cx="175013" cy="27000"/>
              <a:chOff x="5662375" y="212375"/>
              <a:chExt cx="175013" cy="27000"/>
            </a:xfrm>
          </p:grpSpPr>
          <p:sp>
            <p:nvSpPr>
              <p:cNvPr id="2369" name="Google Shape;2369;g3164ebdc611_2_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370" name="Google Shape;2370;g3164ebdc611_2_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371" name="Google Shape;2371;g3164ebdc611_2_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2372" name="Google Shape;2372;g3164ebdc611_2_0"/>
          <p:cNvSpPr txBox="1"/>
          <p:nvPr>
            <p:ph idx="7" type="subTitle"/>
          </p:nvPr>
        </p:nvSpPr>
        <p:spPr>
          <a:xfrm>
            <a:off x="1671908" y="4177369"/>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Conclusión</a:t>
            </a:r>
            <a:endParaRPr/>
          </a:p>
        </p:txBody>
      </p:sp>
      <p:sp>
        <p:nvSpPr>
          <p:cNvPr id="2373" name="Google Shape;2373;g3164ebdc611_2_0"/>
          <p:cNvSpPr txBox="1"/>
          <p:nvPr>
            <p:ph idx="8" type="subTitle"/>
          </p:nvPr>
        </p:nvSpPr>
        <p:spPr>
          <a:xfrm>
            <a:off x="1671908" y="4460133"/>
            <a:ext cx="26151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Proyecciones laborales</a:t>
            </a:r>
            <a:endParaRPr/>
          </a:p>
        </p:txBody>
      </p:sp>
      <p:sp>
        <p:nvSpPr>
          <p:cNvPr id="2374" name="Google Shape;2374;g3164ebdc611_2_0"/>
          <p:cNvSpPr txBox="1"/>
          <p:nvPr>
            <p:ph idx="15" type="title"/>
          </p:nvPr>
        </p:nvSpPr>
        <p:spPr>
          <a:xfrm>
            <a:off x="821516" y="4469277"/>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09</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3" name="Shape 2873"/>
        <p:cNvGrpSpPr/>
        <p:nvPr/>
      </p:nvGrpSpPr>
      <p:grpSpPr>
        <a:xfrm>
          <a:off x="0" y="0"/>
          <a:ext cx="0" cy="0"/>
          <a:chOff x="0" y="0"/>
          <a:chExt cx="0" cy="0"/>
        </a:xfrm>
      </p:grpSpPr>
      <p:pic>
        <p:nvPicPr>
          <p:cNvPr id="2874" name="Google Shape;2874;g31ae7321bb2_0_0"/>
          <p:cNvPicPr preferRelativeResize="0"/>
          <p:nvPr/>
        </p:nvPicPr>
        <p:blipFill>
          <a:blip r:embed="rId3">
            <a:alphaModFix/>
          </a:blip>
          <a:stretch>
            <a:fillRect/>
          </a:stretch>
        </p:blipFill>
        <p:spPr>
          <a:xfrm>
            <a:off x="8401050" y="0"/>
            <a:ext cx="742950" cy="1947750"/>
          </a:xfrm>
          <a:prstGeom prst="rect">
            <a:avLst/>
          </a:prstGeom>
          <a:noFill/>
          <a:ln>
            <a:noFill/>
          </a:ln>
        </p:spPr>
      </p:pic>
      <p:pic>
        <p:nvPicPr>
          <p:cNvPr id="2875" name="Google Shape;2875;g31ae7321bb2_0_0"/>
          <p:cNvPicPr preferRelativeResize="0"/>
          <p:nvPr/>
        </p:nvPicPr>
        <p:blipFill>
          <a:blip r:embed="rId3">
            <a:alphaModFix/>
          </a:blip>
          <a:stretch>
            <a:fillRect/>
          </a:stretch>
        </p:blipFill>
        <p:spPr>
          <a:xfrm>
            <a:off x="144125" y="-1"/>
            <a:ext cx="742950" cy="4373100"/>
          </a:xfrm>
          <a:prstGeom prst="rect">
            <a:avLst/>
          </a:prstGeom>
          <a:noFill/>
          <a:ln>
            <a:noFill/>
          </a:ln>
        </p:spPr>
      </p:pic>
      <p:sp>
        <p:nvSpPr>
          <p:cNvPr id="2876" name="Google Shape;2876;g31ae7321bb2_0_0"/>
          <p:cNvSpPr txBox="1"/>
          <p:nvPr>
            <p:ph type="title"/>
          </p:nvPr>
        </p:nvSpPr>
        <p:spPr>
          <a:xfrm>
            <a:off x="266896" y="179600"/>
            <a:ext cx="524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Detalle de pruebas ejecutadas (web)</a:t>
            </a:r>
            <a:endParaRPr/>
          </a:p>
        </p:txBody>
      </p:sp>
      <p:sp>
        <p:nvSpPr>
          <p:cNvPr id="2877" name="Google Shape;2877;g31ae7321bb2_0_0"/>
          <p:cNvSpPr/>
          <p:nvPr/>
        </p:nvSpPr>
        <p:spPr>
          <a:xfrm>
            <a:off x="5819800" y="982100"/>
            <a:ext cx="3069300" cy="12384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chemeClr val="lt1"/>
                </a:solidFill>
                <a:latin typeface="Fjalla One"/>
                <a:ea typeface="Fjalla One"/>
                <a:cs typeface="Fjalla One"/>
                <a:sym typeface="Fjalla One"/>
              </a:rPr>
              <a:t>              OK</a:t>
            </a:r>
            <a:endParaRPr/>
          </a:p>
        </p:txBody>
      </p:sp>
      <p:sp>
        <p:nvSpPr>
          <p:cNvPr id="2878" name="Google Shape;2878;g31ae7321bb2_0_0"/>
          <p:cNvSpPr/>
          <p:nvPr/>
        </p:nvSpPr>
        <p:spPr>
          <a:xfrm>
            <a:off x="5908400" y="1072338"/>
            <a:ext cx="1096800" cy="10941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chemeClr val="lt1"/>
                </a:solidFill>
                <a:latin typeface="Fjalla One"/>
                <a:ea typeface="Fjalla One"/>
                <a:cs typeface="Fjalla One"/>
                <a:sym typeface="Fjalla One"/>
              </a:rPr>
              <a:t>2</a:t>
            </a:r>
            <a:r>
              <a:rPr lang="en" sz="4200">
                <a:solidFill>
                  <a:schemeClr val="lt1"/>
                </a:solidFill>
                <a:latin typeface="Fjalla One"/>
                <a:ea typeface="Fjalla One"/>
                <a:cs typeface="Fjalla One"/>
                <a:sym typeface="Fjalla One"/>
              </a:rPr>
              <a:t>8</a:t>
            </a:r>
            <a:endParaRPr sz="4200">
              <a:solidFill>
                <a:schemeClr val="lt1"/>
              </a:solidFill>
              <a:latin typeface="Fjalla One"/>
              <a:ea typeface="Fjalla One"/>
              <a:cs typeface="Fjalla One"/>
              <a:sym typeface="Fjalla One"/>
            </a:endParaRPr>
          </a:p>
        </p:txBody>
      </p:sp>
      <p:sp>
        <p:nvSpPr>
          <p:cNvPr id="2879" name="Google Shape;2879;g31ae7321bb2_0_0"/>
          <p:cNvSpPr/>
          <p:nvPr/>
        </p:nvSpPr>
        <p:spPr>
          <a:xfrm>
            <a:off x="5819800" y="2327750"/>
            <a:ext cx="3069300" cy="1238400"/>
          </a:xfrm>
          <a:prstGeom prst="rect">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chemeClr val="lt1"/>
                </a:solidFill>
                <a:latin typeface="Fjalla One"/>
                <a:ea typeface="Fjalla One"/>
                <a:cs typeface="Fjalla One"/>
                <a:sym typeface="Fjalla One"/>
              </a:rPr>
              <a:t>             </a:t>
            </a:r>
            <a:r>
              <a:rPr lang="en" sz="4200">
                <a:solidFill>
                  <a:schemeClr val="lt1"/>
                </a:solidFill>
                <a:latin typeface="Fjalla One"/>
                <a:ea typeface="Fjalla One"/>
                <a:cs typeface="Fjalla One"/>
                <a:sym typeface="Fjalla One"/>
              </a:rPr>
              <a:t>NOK</a:t>
            </a:r>
            <a:endParaRPr/>
          </a:p>
        </p:txBody>
      </p:sp>
      <p:sp>
        <p:nvSpPr>
          <p:cNvPr id="2880" name="Google Shape;2880;g31ae7321bb2_0_0"/>
          <p:cNvSpPr/>
          <p:nvPr/>
        </p:nvSpPr>
        <p:spPr>
          <a:xfrm>
            <a:off x="5908388" y="2399900"/>
            <a:ext cx="1096800" cy="1094100"/>
          </a:xfrm>
          <a:prstGeom prst="ellipse">
            <a:avLst/>
          </a:prstGeom>
          <a:solidFill>
            <a:srgbClr val="D8442A"/>
          </a:solidFill>
          <a:ln cap="flat" cmpd="sng" w="9525">
            <a:solidFill>
              <a:srgbClr val="D8442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chemeClr val="lt1"/>
                </a:solidFill>
                <a:latin typeface="Fjalla One"/>
                <a:ea typeface="Fjalla One"/>
                <a:cs typeface="Fjalla One"/>
                <a:sym typeface="Fjalla One"/>
              </a:rPr>
              <a:t>0</a:t>
            </a:r>
            <a:endParaRPr sz="4200">
              <a:solidFill>
                <a:schemeClr val="lt1"/>
              </a:solidFill>
              <a:latin typeface="Fjalla One"/>
              <a:ea typeface="Fjalla One"/>
              <a:cs typeface="Fjalla One"/>
              <a:sym typeface="Fjalla One"/>
            </a:endParaRPr>
          </a:p>
        </p:txBody>
      </p:sp>
      <p:sp>
        <p:nvSpPr>
          <p:cNvPr id="2881" name="Google Shape;2881;g31ae7321bb2_0_0"/>
          <p:cNvSpPr/>
          <p:nvPr/>
        </p:nvSpPr>
        <p:spPr>
          <a:xfrm>
            <a:off x="5819800" y="3673400"/>
            <a:ext cx="3069300" cy="1238400"/>
          </a:xfrm>
          <a:prstGeom prst="rect">
            <a:avLst/>
          </a:prstGeom>
          <a:solidFill>
            <a:srgbClr val="D5A6BD"/>
          </a:solidFill>
          <a:ln cap="flat" cmpd="sng" w="9525">
            <a:solidFill>
              <a:srgbClr val="D5A6BD"/>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3500">
                <a:solidFill>
                  <a:schemeClr val="lt1"/>
                </a:solidFill>
                <a:latin typeface="Fjalla One"/>
                <a:ea typeface="Fjalla One"/>
                <a:cs typeface="Fjalla One"/>
                <a:sym typeface="Fjalla One"/>
              </a:rPr>
              <a:t>Obsoleto</a:t>
            </a:r>
            <a:endParaRPr sz="700"/>
          </a:p>
        </p:txBody>
      </p:sp>
      <p:sp>
        <p:nvSpPr>
          <p:cNvPr id="2882" name="Google Shape;2882;g31ae7321bb2_0_0"/>
          <p:cNvSpPr/>
          <p:nvPr/>
        </p:nvSpPr>
        <p:spPr>
          <a:xfrm>
            <a:off x="5908400" y="3745550"/>
            <a:ext cx="1096800" cy="1094100"/>
          </a:xfrm>
          <a:prstGeom prst="ellipse">
            <a:avLst/>
          </a:prstGeom>
          <a:solidFill>
            <a:srgbClr val="A64D79"/>
          </a:solidFill>
          <a:ln cap="flat" cmpd="sng" w="952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chemeClr val="lt1"/>
                </a:solidFill>
                <a:latin typeface="Fjalla One"/>
                <a:ea typeface="Fjalla One"/>
                <a:cs typeface="Fjalla One"/>
                <a:sym typeface="Fjalla One"/>
              </a:rPr>
              <a:t>2</a:t>
            </a:r>
            <a:endParaRPr sz="4200">
              <a:solidFill>
                <a:schemeClr val="lt1"/>
              </a:solidFill>
              <a:latin typeface="Fjalla One"/>
              <a:ea typeface="Fjalla One"/>
              <a:cs typeface="Fjalla One"/>
              <a:sym typeface="Fjalla One"/>
            </a:endParaRPr>
          </a:p>
        </p:txBody>
      </p:sp>
      <p:pic>
        <p:nvPicPr>
          <p:cNvPr id="2883" name="Google Shape;2883;g31ae7321bb2_0_0"/>
          <p:cNvPicPr preferRelativeResize="0"/>
          <p:nvPr/>
        </p:nvPicPr>
        <p:blipFill>
          <a:blip r:embed="rId4">
            <a:alphaModFix/>
          </a:blip>
          <a:stretch>
            <a:fillRect/>
          </a:stretch>
        </p:blipFill>
        <p:spPr>
          <a:xfrm>
            <a:off x="266863" y="1588976"/>
            <a:ext cx="5136826" cy="3322825"/>
          </a:xfrm>
          <a:prstGeom prst="rect">
            <a:avLst/>
          </a:prstGeom>
          <a:noFill/>
          <a:ln>
            <a:noFill/>
          </a:ln>
        </p:spPr>
      </p:pic>
      <p:sp>
        <p:nvSpPr>
          <p:cNvPr id="2884" name="Google Shape;2884;g31ae7321bb2_0_0"/>
          <p:cNvSpPr txBox="1"/>
          <p:nvPr/>
        </p:nvSpPr>
        <p:spPr>
          <a:xfrm flipH="1">
            <a:off x="266825" y="752300"/>
            <a:ext cx="5136900" cy="76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1600"/>
              <a:buFont typeface="Arial"/>
              <a:buNone/>
            </a:pPr>
            <a:r>
              <a:rPr lang="en">
                <a:solidFill>
                  <a:schemeClr val="dk2"/>
                </a:solidFill>
                <a:latin typeface="Barlow Semi Condensed Medium"/>
                <a:ea typeface="Barlow Semi Condensed Medium"/>
                <a:cs typeface="Barlow Semi Condensed Medium"/>
                <a:sym typeface="Barlow Semi Condensed Medium"/>
              </a:rPr>
              <a:t>Como se puede observar el </a:t>
            </a:r>
            <a:r>
              <a:rPr b="1" lang="en">
                <a:solidFill>
                  <a:schemeClr val="dk2"/>
                </a:solidFill>
                <a:latin typeface="Barlow Semi Condensed"/>
                <a:ea typeface="Barlow Semi Condensed"/>
                <a:cs typeface="Barlow Semi Condensed"/>
                <a:sym typeface="Barlow Semi Condensed"/>
              </a:rPr>
              <a:t>93,33%</a:t>
            </a:r>
            <a:r>
              <a:rPr lang="en">
                <a:solidFill>
                  <a:schemeClr val="dk2"/>
                </a:solidFill>
                <a:latin typeface="Barlow Semi Condensed Medium"/>
                <a:ea typeface="Barlow Semi Condensed Medium"/>
                <a:cs typeface="Barlow Semi Condensed Medium"/>
                <a:sym typeface="Barlow Semi Condensed Medium"/>
              </a:rPr>
              <a:t> de las pruebas ejecutadas </a:t>
            </a:r>
            <a:r>
              <a:rPr b="1" lang="en">
                <a:solidFill>
                  <a:schemeClr val="dk2"/>
                </a:solidFill>
                <a:latin typeface="Barlow Semi Condensed"/>
                <a:ea typeface="Barlow Semi Condensed"/>
                <a:cs typeface="Barlow Semi Condensed"/>
                <a:sym typeface="Barlow Semi Condensed"/>
              </a:rPr>
              <a:t>cumplen </a:t>
            </a:r>
            <a:r>
              <a:rPr lang="en">
                <a:solidFill>
                  <a:schemeClr val="dk2"/>
                </a:solidFill>
                <a:latin typeface="Barlow Semi Condensed Medium"/>
                <a:ea typeface="Barlow Semi Condensed Medium"/>
                <a:cs typeface="Barlow Semi Condensed Medium"/>
                <a:sym typeface="Barlow Semi Condensed Medium"/>
              </a:rPr>
              <a:t>con el resultado esperado. Por otra parte, las pruebas que </a:t>
            </a:r>
            <a:r>
              <a:rPr b="1" lang="en">
                <a:solidFill>
                  <a:schemeClr val="dk2"/>
                </a:solidFill>
                <a:latin typeface="Barlow Semi Condensed"/>
                <a:ea typeface="Barlow Semi Condensed"/>
                <a:cs typeface="Barlow Semi Condensed"/>
                <a:sym typeface="Barlow Semi Condensed"/>
              </a:rPr>
              <a:t>no cumplen</a:t>
            </a:r>
            <a:r>
              <a:rPr lang="en">
                <a:solidFill>
                  <a:schemeClr val="dk2"/>
                </a:solidFill>
                <a:latin typeface="Barlow Semi Condensed Medium"/>
                <a:ea typeface="Barlow Semi Condensed Medium"/>
                <a:cs typeface="Barlow Semi Condensed Medium"/>
                <a:sym typeface="Barlow Semi Condensed Medium"/>
              </a:rPr>
              <a:t> con el resultado esperado representan el </a:t>
            </a:r>
            <a:r>
              <a:rPr b="1" lang="en">
                <a:solidFill>
                  <a:schemeClr val="dk2"/>
                </a:solidFill>
                <a:latin typeface="Barlow Semi Condensed"/>
                <a:ea typeface="Barlow Semi Condensed"/>
                <a:cs typeface="Barlow Semi Condensed"/>
                <a:sym typeface="Barlow Semi Condensed"/>
              </a:rPr>
              <a:t>6.67%</a:t>
            </a:r>
            <a:r>
              <a:rPr lang="en">
                <a:solidFill>
                  <a:schemeClr val="dk2"/>
                </a:solidFill>
                <a:latin typeface="Barlow Semi Condensed Medium"/>
                <a:ea typeface="Barlow Semi Condensed Medium"/>
                <a:cs typeface="Barlow Semi Condensed Medium"/>
                <a:sym typeface="Barlow Semi Condensed Medium"/>
              </a:rPr>
              <a:t> del total.</a:t>
            </a:r>
            <a:endParaRPr>
              <a:solidFill>
                <a:schemeClr val="dk2"/>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8" name="Shape 2888"/>
        <p:cNvGrpSpPr/>
        <p:nvPr/>
      </p:nvGrpSpPr>
      <p:grpSpPr>
        <a:xfrm>
          <a:off x="0" y="0"/>
          <a:ext cx="0" cy="0"/>
          <a:chOff x="0" y="0"/>
          <a:chExt cx="0" cy="0"/>
        </a:xfrm>
      </p:grpSpPr>
      <p:pic>
        <p:nvPicPr>
          <p:cNvPr id="2889" name="Google Shape;2889;g31ae7321bb2_0_31"/>
          <p:cNvPicPr preferRelativeResize="0"/>
          <p:nvPr/>
        </p:nvPicPr>
        <p:blipFill>
          <a:blip r:embed="rId3">
            <a:alphaModFix/>
          </a:blip>
          <a:stretch>
            <a:fillRect/>
          </a:stretch>
        </p:blipFill>
        <p:spPr>
          <a:xfrm>
            <a:off x="8401050" y="0"/>
            <a:ext cx="742950" cy="1947750"/>
          </a:xfrm>
          <a:prstGeom prst="rect">
            <a:avLst/>
          </a:prstGeom>
          <a:noFill/>
          <a:ln>
            <a:noFill/>
          </a:ln>
        </p:spPr>
      </p:pic>
      <p:pic>
        <p:nvPicPr>
          <p:cNvPr id="2890" name="Google Shape;2890;g31ae7321bb2_0_31"/>
          <p:cNvPicPr preferRelativeResize="0"/>
          <p:nvPr/>
        </p:nvPicPr>
        <p:blipFill>
          <a:blip r:embed="rId3">
            <a:alphaModFix/>
          </a:blip>
          <a:stretch>
            <a:fillRect/>
          </a:stretch>
        </p:blipFill>
        <p:spPr>
          <a:xfrm>
            <a:off x="144125" y="-1"/>
            <a:ext cx="742950" cy="4373100"/>
          </a:xfrm>
          <a:prstGeom prst="rect">
            <a:avLst/>
          </a:prstGeom>
          <a:noFill/>
          <a:ln>
            <a:noFill/>
          </a:ln>
        </p:spPr>
      </p:pic>
      <p:sp>
        <p:nvSpPr>
          <p:cNvPr id="2891" name="Google Shape;2891;g31ae7321bb2_0_31"/>
          <p:cNvSpPr txBox="1"/>
          <p:nvPr>
            <p:ph type="title"/>
          </p:nvPr>
        </p:nvSpPr>
        <p:spPr>
          <a:xfrm>
            <a:off x="266900" y="179600"/>
            <a:ext cx="555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Detalle de pruebas ejecutadas (móvil)</a:t>
            </a:r>
            <a:endParaRPr/>
          </a:p>
        </p:txBody>
      </p:sp>
      <p:sp>
        <p:nvSpPr>
          <p:cNvPr id="2892" name="Google Shape;2892;g31ae7321bb2_0_31"/>
          <p:cNvSpPr/>
          <p:nvPr/>
        </p:nvSpPr>
        <p:spPr>
          <a:xfrm>
            <a:off x="5819800" y="982100"/>
            <a:ext cx="3069300" cy="12384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chemeClr val="lt1"/>
                </a:solidFill>
                <a:latin typeface="Fjalla One"/>
                <a:ea typeface="Fjalla One"/>
                <a:cs typeface="Fjalla One"/>
                <a:sym typeface="Fjalla One"/>
              </a:rPr>
              <a:t>              OK</a:t>
            </a:r>
            <a:endParaRPr/>
          </a:p>
        </p:txBody>
      </p:sp>
      <p:sp>
        <p:nvSpPr>
          <p:cNvPr id="2893" name="Google Shape;2893;g31ae7321bb2_0_31"/>
          <p:cNvSpPr/>
          <p:nvPr/>
        </p:nvSpPr>
        <p:spPr>
          <a:xfrm>
            <a:off x="5908400" y="1072338"/>
            <a:ext cx="1096800" cy="10941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chemeClr val="lt1"/>
                </a:solidFill>
                <a:latin typeface="Fjalla One"/>
                <a:ea typeface="Fjalla One"/>
                <a:cs typeface="Fjalla One"/>
                <a:sym typeface="Fjalla One"/>
              </a:rPr>
              <a:t>12</a:t>
            </a:r>
            <a:endParaRPr sz="4200">
              <a:solidFill>
                <a:schemeClr val="lt1"/>
              </a:solidFill>
              <a:latin typeface="Fjalla One"/>
              <a:ea typeface="Fjalla One"/>
              <a:cs typeface="Fjalla One"/>
              <a:sym typeface="Fjalla One"/>
            </a:endParaRPr>
          </a:p>
        </p:txBody>
      </p:sp>
      <p:sp>
        <p:nvSpPr>
          <p:cNvPr id="2894" name="Google Shape;2894;g31ae7321bb2_0_31"/>
          <p:cNvSpPr/>
          <p:nvPr/>
        </p:nvSpPr>
        <p:spPr>
          <a:xfrm>
            <a:off x="5819800" y="2327750"/>
            <a:ext cx="3069300" cy="1238400"/>
          </a:xfrm>
          <a:prstGeom prst="rect">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chemeClr val="lt1"/>
                </a:solidFill>
                <a:latin typeface="Fjalla One"/>
                <a:ea typeface="Fjalla One"/>
                <a:cs typeface="Fjalla One"/>
                <a:sym typeface="Fjalla One"/>
              </a:rPr>
              <a:t>             NOK</a:t>
            </a:r>
            <a:endParaRPr/>
          </a:p>
        </p:txBody>
      </p:sp>
      <p:sp>
        <p:nvSpPr>
          <p:cNvPr id="2895" name="Google Shape;2895;g31ae7321bb2_0_31"/>
          <p:cNvSpPr/>
          <p:nvPr/>
        </p:nvSpPr>
        <p:spPr>
          <a:xfrm>
            <a:off x="5908388" y="2399900"/>
            <a:ext cx="1096800" cy="1094100"/>
          </a:xfrm>
          <a:prstGeom prst="ellipse">
            <a:avLst/>
          </a:prstGeom>
          <a:solidFill>
            <a:srgbClr val="D8442A"/>
          </a:solidFill>
          <a:ln cap="flat" cmpd="sng" w="9525">
            <a:solidFill>
              <a:srgbClr val="D8442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chemeClr val="lt1"/>
                </a:solidFill>
                <a:latin typeface="Fjalla One"/>
                <a:ea typeface="Fjalla One"/>
                <a:cs typeface="Fjalla One"/>
                <a:sym typeface="Fjalla One"/>
              </a:rPr>
              <a:t>4</a:t>
            </a:r>
            <a:endParaRPr sz="4200">
              <a:solidFill>
                <a:schemeClr val="lt1"/>
              </a:solidFill>
              <a:latin typeface="Fjalla One"/>
              <a:ea typeface="Fjalla One"/>
              <a:cs typeface="Fjalla One"/>
              <a:sym typeface="Fjalla One"/>
            </a:endParaRPr>
          </a:p>
        </p:txBody>
      </p:sp>
      <p:sp>
        <p:nvSpPr>
          <p:cNvPr id="2896" name="Google Shape;2896;g31ae7321bb2_0_31"/>
          <p:cNvSpPr/>
          <p:nvPr/>
        </p:nvSpPr>
        <p:spPr>
          <a:xfrm>
            <a:off x="5819800" y="3673400"/>
            <a:ext cx="3069300" cy="1238400"/>
          </a:xfrm>
          <a:prstGeom prst="rect">
            <a:avLst/>
          </a:prstGeom>
          <a:solidFill>
            <a:srgbClr val="D5A6BD"/>
          </a:solidFill>
          <a:ln cap="flat" cmpd="sng" w="9525">
            <a:solidFill>
              <a:srgbClr val="D5A6BD"/>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3400">
                <a:solidFill>
                  <a:schemeClr val="lt1"/>
                </a:solidFill>
                <a:latin typeface="Fjalla One"/>
                <a:ea typeface="Fjalla One"/>
                <a:cs typeface="Fjalla One"/>
                <a:sym typeface="Fjalla One"/>
              </a:rPr>
              <a:t>No </a:t>
            </a:r>
            <a:endParaRPr sz="3400">
              <a:solidFill>
                <a:schemeClr val="lt1"/>
              </a:solidFill>
              <a:latin typeface="Fjalla One"/>
              <a:ea typeface="Fjalla One"/>
              <a:cs typeface="Fjalla One"/>
              <a:sym typeface="Fjalla One"/>
            </a:endParaRPr>
          </a:p>
          <a:p>
            <a:pPr indent="0" lvl="0" marL="0" rtl="0" algn="r">
              <a:spcBef>
                <a:spcPts val="0"/>
              </a:spcBef>
              <a:spcAft>
                <a:spcPts val="0"/>
              </a:spcAft>
              <a:buNone/>
            </a:pPr>
            <a:r>
              <a:rPr lang="en" sz="3400">
                <a:solidFill>
                  <a:schemeClr val="lt1"/>
                </a:solidFill>
                <a:latin typeface="Fjalla One"/>
                <a:ea typeface="Fjalla One"/>
                <a:cs typeface="Fjalla One"/>
                <a:sym typeface="Fjalla One"/>
              </a:rPr>
              <a:t>ejecutado</a:t>
            </a:r>
            <a:endParaRPr sz="600"/>
          </a:p>
        </p:txBody>
      </p:sp>
      <p:sp>
        <p:nvSpPr>
          <p:cNvPr id="2897" name="Google Shape;2897;g31ae7321bb2_0_31"/>
          <p:cNvSpPr/>
          <p:nvPr/>
        </p:nvSpPr>
        <p:spPr>
          <a:xfrm>
            <a:off x="5908400" y="3745550"/>
            <a:ext cx="1096800" cy="1094100"/>
          </a:xfrm>
          <a:prstGeom prst="ellipse">
            <a:avLst/>
          </a:prstGeom>
          <a:solidFill>
            <a:srgbClr val="A64D79"/>
          </a:solidFill>
          <a:ln cap="flat" cmpd="sng" w="952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chemeClr val="lt1"/>
                </a:solidFill>
                <a:latin typeface="Fjalla One"/>
                <a:ea typeface="Fjalla One"/>
                <a:cs typeface="Fjalla One"/>
                <a:sym typeface="Fjalla One"/>
              </a:rPr>
              <a:t>7</a:t>
            </a:r>
            <a:endParaRPr sz="4200">
              <a:solidFill>
                <a:schemeClr val="lt1"/>
              </a:solidFill>
              <a:latin typeface="Fjalla One"/>
              <a:ea typeface="Fjalla One"/>
              <a:cs typeface="Fjalla One"/>
              <a:sym typeface="Fjalla One"/>
            </a:endParaRPr>
          </a:p>
        </p:txBody>
      </p:sp>
      <p:pic>
        <p:nvPicPr>
          <p:cNvPr id="2898" name="Google Shape;2898;g31ae7321bb2_0_31"/>
          <p:cNvPicPr preferRelativeResize="0"/>
          <p:nvPr/>
        </p:nvPicPr>
        <p:blipFill>
          <a:blip r:embed="rId4">
            <a:alphaModFix/>
          </a:blip>
          <a:stretch>
            <a:fillRect/>
          </a:stretch>
        </p:blipFill>
        <p:spPr>
          <a:xfrm>
            <a:off x="197175" y="1588975"/>
            <a:ext cx="5206550" cy="3250675"/>
          </a:xfrm>
          <a:prstGeom prst="rect">
            <a:avLst/>
          </a:prstGeom>
          <a:noFill/>
          <a:ln>
            <a:noFill/>
          </a:ln>
        </p:spPr>
      </p:pic>
      <p:sp>
        <p:nvSpPr>
          <p:cNvPr id="2899" name="Google Shape;2899;g31ae7321bb2_0_31"/>
          <p:cNvSpPr txBox="1"/>
          <p:nvPr/>
        </p:nvSpPr>
        <p:spPr>
          <a:xfrm flipH="1">
            <a:off x="266825" y="752300"/>
            <a:ext cx="5136900" cy="76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1600"/>
              <a:buFont typeface="Arial"/>
              <a:buNone/>
            </a:pPr>
            <a:r>
              <a:rPr lang="en">
                <a:solidFill>
                  <a:schemeClr val="dk2"/>
                </a:solidFill>
                <a:latin typeface="Barlow Semi Condensed Medium"/>
                <a:ea typeface="Barlow Semi Condensed Medium"/>
                <a:cs typeface="Barlow Semi Condensed Medium"/>
                <a:sym typeface="Barlow Semi Condensed Medium"/>
              </a:rPr>
              <a:t>Como se puede observar el </a:t>
            </a:r>
            <a:r>
              <a:rPr b="1" lang="en">
                <a:solidFill>
                  <a:schemeClr val="dk2"/>
                </a:solidFill>
                <a:latin typeface="Barlow Semi Condensed"/>
                <a:ea typeface="Barlow Semi Condensed"/>
                <a:cs typeface="Barlow Semi Condensed"/>
                <a:sym typeface="Barlow Semi Condensed"/>
              </a:rPr>
              <a:t>52,17</a:t>
            </a:r>
            <a:r>
              <a:rPr b="1" lang="en">
                <a:solidFill>
                  <a:schemeClr val="dk2"/>
                </a:solidFill>
                <a:latin typeface="Barlow Semi Condensed"/>
                <a:ea typeface="Barlow Semi Condensed"/>
                <a:cs typeface="Barlow Semi Condensed"/>
                <a:sym typeface="Barlow Semi Condensed"/>
              </a:rPr>
              <a:t>%</a:t>
            </a:r>
            <a:r>
              <a:rPr lang="en">
                <a:solidFill>
                  <a:schemeClr val="dk2"/>
                </a:solidFill>
                <a:latin typeface="Barlow Semi Condensed Medium"/>
                <a:ea typeface="Barlow Semi Condensed Medium"/>
                <a:cs typeface="Barlow Semi Condensed Medium"/>
                <a:sym typeface="Barlow Semi Condensed Medium"/>
              </a:rPr>
              <a:t> de las pruebas ejecutadas </a:t>
            </a:r>
            <a:r>
              <a:rPr b="1" lang="en">
                <a:solidFill>
                  <a:schemeClr val="dk2"/>
                </a:solidFill>
                <a:latin typeface="Barlow Semi Condensed"/>
                <a:ea typeface="Barlow Semi Condensed"/>
                <a:cs typeface="Barlow Semi Condensed"/>
                <a:sym typeface="Barlow Semi Condensed"/>
              </a:rPr>
              <a:t>cumplen </a:t>
            </a:r>
            <a:r>
              <a:rPr lang="en">
                <a:solidFill>
                  <a:schemeClr val="dk2"/>
                </a:solidFill>
                <a:latin typeface="Barlow Semi Condensed Medium"/>
                <a:ea typeface="Barlow Semi Condensed Medium"/>
                <a:cs typeface="Barlow Semi Condensed Medium"/>
                <a:sym typeface="Barlow Semi Condensed Medium"/>
              </a:rPr>
              <a:t>con el resultado esperado. Por otra parte, las pruebas que </a:t>
            </a:r>
            <a:r>
              <a:rPr b="1" lang="en">
                <a:solidFill>
                  <a:schemeClr val="dk2"/>
                </a:solidFill>
                <a:latin typeface="Barlow Semi Condensed"/>
                <a:ea typeface="Barlow Semi Condensed"/>
                <a:cs typeface="Barlow Semi Condensed"/>
                <a:sym typeface="Barlow Semi Condensed"/>
              </a:rPr>
              <a:t>no cumplen</a:t>
            </a:r>
            <a:r>
              <a:rPr lang="en">
                <a:solidFill>
                  <a:schemeClr val="dk2"/>
                </a:solidFill>
                <a:latin typeface="Barlow Semi Condensed Medium"/>
                <a:ea typeface="Barlow Semi Condensed Medium"/>
                <a:cs typeface="Barlow Semi Condensed Medium"/>
                <a:sym typeface="Barlow Semi Condensed Medium"/>
              </a:rPr>
              <a:t> con el resultado esperado representan el </a:t>
            </a:r>
            <a:r>
              <a:rPr b="1" lang="en">
                <a:solidFill>
                  <a:schemeClr val="dk2"/>
                </a:solidFill>
                <a:latin typeface="Barlow Semi Condensed"/>
                <a:ea typeface="Barlow Semi Condensed"/>
                <a:cs typeface="Barlow Semi Condensed"/>
                <a:sym typeface="Barlow Semi Condensed"/>
              </a:rPr>
              <a:t>47,83</a:t>
            </a:r>
            <a:r>
              <a:rPr b="1" lang="en">
                <a:solidFill>
                  <a:schemeClr val="dk2"/>
                </a:solidFill>
                <a:latin typeface="Barlow Semi Condensed"/>
                <a:ea typeface="Barlow Semi Condensed"/>
                <a:cs typeface="Barlow Semi Condensed"/>
                <a:sym typeface="Barlow Semi Condensed"/>
              </a:rPr>
              <a:t>%</a:t>
            </a:r>
            <a:r>
              <a:rPr lang="en">
                <a:solidFill>
                  <a:schemeClr val="dk2"/>
                </a:solidFill>
                <a:latin typeface="Barlow Semi Condensed Medium"/>
                <a:ea typeface="Barlow Semi Condensed Medium"/>
                <a:cs typeface="Barlow Semi Condensed Medium"/>
                <a:sym typeface="Barlow Semi Condensed Medium"/>
              </a:rPr>
              <a:t> del total.</a:t>
            </a:r>
            <a:endParaRPr>
              <a:solidFill>
                <a:schemeClr val="dk2"/>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g3164ebdc611_2_286"/>
          <p:cNvSpPr txBox="1"/>
          <p:nvPr>
            <p:ph type="title"/>
          </p:nvPr>
        </p:nvSpPr>
        <p:spPr>
          <a:xfrm>
            <a:off x="2272200" y="2396700"/>
            <a:ext cx="45996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Resultado</a:t>
            </a:r>
            <a:endParaRPr sz="4700"/>
          </a:p>
        </p:txBody>
      </p:sp>
      <p:sp>
        <p:nvSpPr>
          <p:cNvPr id="2905" name="Google Shape;2905;g3164ebdc611_2_286"/>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08</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9" name="Shape 2909"/>
        <p:cNvGrpSpPr/>
        <p:nvPr/>
      </p:nvGrpSpPr>
      <p:grpSpPr>
        <a:xfrm>
          <a:off x="0" y="0"/>
          <a:ext cx="0" cy="0"/>
          <a:chOff x="0" y="0"/>
          <a:chExt cx="0" cy="0"/>
        </a:xfrm>
      </p:grpSpPr>
      <p:pic>
        <p:nvPicPr>
          <p:cNvPr id="2910" name="Google Shape;2910;p12" title="rescueDEFINITIVO.mp4">
            <a:hlinkClick r:id="rId3"/>
          </p:cNvPr>
          <p:cNvPicPr preferRelativeResize="0"/>
          <p:nvPr/>
        </p:nvPicPr>
        <p:blipFill>
          <a:blip r:embed="rId4">
            <a:alphaModFix/>
          </a:blip>
          <a:stretch>
            <a:fillRect/>
          </a:stretch>
        </p:blipFill>
        <p:spPr>
          <a:xfrm>
            <a:off x="0" y="172577"/>
            <a:ext cx="9144000" cy="47983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0"/>
                                        </p:tgtEl>
                                        <p:attrNameLst>
                                          <p:attrName>style.visibility</p:attrName>
                                        </p:attrNameLst>
                                      </p:cBhvr>
                                      <p:to>
                                        <p:strVal val="visible"/>
                                      </p:to>
                                    </p:set>
                                    <p:animEffect filter="fade" transition="in">
                                      <p:cBhvr>
                                        <p:cTn dur="1000"/>
                                        <p:tgtEl>
                                          <p:spTgt spid="29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4" name="Shape 2914"/>
        <p:cNvGrpSpPr/>
        <p:nvPr/>
      </p:nvGrpSpPr>
      <p:grpSpPr>
        <a:xfrm>
          <a:off x="0" y="0"/>
          <a:ext cx="0" cy="0"/>
          <a:chOff x="0" y="0"/>
          <a:chExt cx="0" cy="0"/>
        </a:xfrm>
      </p:grpSpPr>
      <p:sp>
        <p:nvSpPr>
          <p:cNvPr id="2915" name="Google Shape;2915;g3164ebdc611_2_291"/>
          <p:cNvSpPr txBox="1"/>
          <p:nvPr>
            <p:ph type="title"/>
          </p:nvPr>
        </p:nvSpPr>
        <p:spPr>
          <a:xfrm>
            <a:off x="2272200" y="2396700"/>
            <a:ext cx="45996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Conclusión</a:t>
            </a:r>
            <a:endParaRPr sz="4700"/>
          </a:p>
        </p:txBody>
      </p:sp>
      <p:sp>
        <p:nvSpPr>
          <p:cNvPr id="2916" name="Google Shape;2916;g3164ebdc611_2_291"/>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09</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0" name="Shape 2920"/>
        <p:cNvGrpSpPr/>
        <p:nvPr/>
      </p:nvGrpSpPr>
      <p:grpSpPr>
        <a:xfrm>
          <a:off x="0" y="0"/>
          <a:ext cx="0" cy="0"/>
          <a:chOff x="0" y="0"/>
          <a:chExt cx="0" cy="0"/>
        </a:xfrm>
      </p:grpSpPr>
      <p:grpSp>
        <p:nvGrpSpPr>
          <p:cNvPr id="2921" name="Google Shape;2921;g31877b7984d_0_2"/>
          <p:cNvGrpSpPr/>
          <p:nvPr/>
        </p:nvGrpSpPr>
        <p:grpSpPr>
          <a:xfrm>
            <a:off x="303210" y="959719"/>
            <a:ext cx="5343540" cy="4183680"/>
            <a:chOff x="469775" y="238125"/>
            <a:chExt cx="6679425" cy="5229600"/>
          </a:xfrm>
        </p:grpSpPr>
        <p:sp>
          <p:nvSpPr>
            <p:cNvPr id="2922" name="Google Shape;2922;g31877b7984d_0_2"/>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g31877b7984d_0_2"/>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g31877b7984d_0_2"/>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g31877b7984d_0_2"/>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g31877b7984d_0_2"/>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g31877b7984d_0_2"/>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g31877b7984d_0_2"/>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g31877b7984d_0_2"/>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g31877b7984d_0_2"/>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g31877b7984d_0_2"/>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g31877b7984d_0_2"/>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g31877b7984d_0_2"/>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g31877b7984d_0_2"/>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g31877b7984d_0_2"/>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g31877b7984d_0_2"/>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g31877b7984d_0_2"/>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g31877b7984d_0_2"/>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g31877b7984d_0_2"/>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g31877b7984d_0_2"/>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g31877b7984d_0_2"/>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g31877b7984d_0_2"/>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g31877b7984d_0_2"/>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g31877b7984d_0_2"/>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g31877b7984d_0_2"/>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g31877b7984d_0_2"/>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g31877b7984d_0_2"/>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g31877b7984d_0_2"/>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g31877b7984d_0_2"/>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g31877b7984d_0_2"/>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g31877b7984d_0_2"/>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g31877b7984d_0_2"/>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g31877b7984d_0_2"/>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g31877b7984d_0_2"/>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Google Shape;2955;g31877b7984d_0_2"/>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g31877b7984d_0_2"/>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g31877b7984d_0_2"/>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g31877b7984d_0_2"/>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g31877b7984d_0_2"/>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g31877b7984d_0_2"/>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g31877b7984d_0_2"/>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g31877b7984d_0_2"/>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g31877b7984d_0_2"/>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g31877b7984d_0_2"/>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g31877b7984d_0_2"/>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g31877b7984d_0_2"/>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g31877b7984d_0_2"/>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g31877b7984d_0_2"/>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g31877b7984d_0_2"/>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g31877b7984d_0_2"/>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g31877b7984d_0_2"/>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g31877b7984d_0_2"/>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g31877b7984d_0_2"/>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g31877b7984d_0_2"/>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g31877b7984d_0_2"/>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g31877b7984d_0_2"/>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g31877b7984d_0_2"/>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g31877b7984d_0_2"/>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g31877b7984d_0_2"/>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g31877b7984d_0_2"/>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g31877b7984d_0_2"/>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g31877b7984d_0_2"/>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g31877b7984d_0_2"/>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g31877b7984d_0_2"/>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g31877b7984d_0_2"/>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g31877b7984d_0_2"/>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g31877b7984d_0_2"/>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g31877b7984d_0_2"/>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g31877b7984d_0_2"/>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g31877b7984d_0_2"/>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g31877b7984d_0_2"/>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g31877b7984d_0_2"/>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g31877b7984d_0_2"/>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g31877b7984d_0_2"/>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g31877b7984d_0_2"/>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g31877b7984d_0_2"/>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g31877b7984d_0_2"/>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g31877b7984d_0_2"/>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g31877b7984d_0_2"/>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g31877b7984d_0_2"/>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g31877b7984d_0_2"/>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g31877b7984d_0_2"/>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g31877b7984d_0_2"/>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g31877b7984d_0_2"/>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g31877b7984d_0_2"/>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g31877b7984d_0_2"/>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g31877b7984d_0_2"/>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g31877b7984d_0_2"/>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g31877b7984d_0_2"/>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g31877b7984d_0_2"/>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g31877b7984d_0_2"/>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g31877b7984d_0_2"/>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g31877b7984d_0_2"/>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4" name="Google Shape;3014;g31877b7984d_0_2"/>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g31877b7984d_0_2"/>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g31877b7984d_0_2"/>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g31877b7984d_0_2"/>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g31877b7984d_0_2"/>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g31877b7984d_0_2"/>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g31877b7984d_0_2"/>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g31877b7984d_0_2"/>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g31877b7984d_0_2"/>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g31877b7984d_0_2"/>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g31877b7984d_0_2"/>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g31877b7984d_0_2"/>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g31877b7984d_0_2"/>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g31877b7984d_0_2"/>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g31877b7984d_0_2"/>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g31877b7984d_0_2"/>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g31877b7984d_0_2"/>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g31877b7984d_0_2"/>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g31877b7984d_0_2"/>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g31877b7984d_0_2"/>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g31877b7984d_0_2"/>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g31877b7984d_0_2"/>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g31877b7984d_0_2"/>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g31877b7984d_0_2"/>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g31877b7984d_0_2"/>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g31877b7984d_0_2"/>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g31877b7984d_0_2"/>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g31877b7984d_0_2"/>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g31877b7984d_0_2"/>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g31877b7984d_0_2"/>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g31877b7984d_0_2"/>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g31877b7984d_0_2"/>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g31877b7984d_0_2"/>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g31877b7984d_0_2"/>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g31877b7984d_0_2"/>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g31877b7984d_0_2"/>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g31877b7984d_0_2"/>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g31877b7984d_0_2"/>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g31877b7984d_0_2"/>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g31877b7984d_0_2"/>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g31877b7984d_0_2"/>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g31877b7984d_0_2"/>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g31877b7984d_0_2"/>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g31877b7984d_0_2"/>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g31877b7984d_0_2"/>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g31877b7984d_0_2"/>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g31877b7984d_0_2"/>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Google Shape;3061;g31877b7984d_0_2"/>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g31877b7984d_0_2"/>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g31877b7984d_0_2"/>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g31877b7984d_0_2"/>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g31877b7984d_0_2"/>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g31877b7984d_0_2"/>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g31877b7984d_0_2"/>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g31877b7984d_0_2"/>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g31877b7984d_0_2"/>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g31877b7984d_0_2"/>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g31877b7984d_0_2"/>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g31877b7984d_0_2"/>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g31877b7984d_0_2"/>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g31877b7984d_0_2"/>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g31877b7984d_0_2"/>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g31877b7984d_0_2"/>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g31877b7984d_0_2"/>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g31877b7984d_0_2"/>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g31877b7984d_0_2"/>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g31877b7984d_0_2"/>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g31877b7984d_0_2"/>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g31877b7984d_0_2"/>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g31877b7984d_0_2"/>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g31877b7984d_0_2"/>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g31877b7984d_0_2"/>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g31877b7984d_0_2"/>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g31877b7984d_0_2"/>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g31877b7984d_0_2"/>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g31877b7984d_0_2"/>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g31877b7984d_0_2"/>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Google Shape;3091;g31877b7984d_0_2"/>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g31877b7984d_0_2"/>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g31877b7984d_0_2"/>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g31877b7984d_0_2"/>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g31877b7984d_0_2"/>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g31877b7984d_0_2"/>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g31877b7984d_0_2"/>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g31877b7984d_0_2"/>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g31877b7984d_0_2"/>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g31877b7984d_0_2"/>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g31877b7984d_0_2"/>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g31877b7984d_0_2"/>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g31877b7984d_0_2"/>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g31877b7984d_0_2"/>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g31877b7984d_0_2"/>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g31877b7984d_0_2"/>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g31877b7984d_0_2"/>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g31877b7984d_0_2"/>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g31877b7984d_0_2"/>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g31877b7984d_0_2"/>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Google Shape;3111;g31877b7984d_0_2"/>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g31877b7984d_0_2"/>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g31877b7984d_0_2"/>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g31877b7984d_0_2"/>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15" name="Google Shape;3115;g31877b7984d_0_2"/>
          <p:cNvSpPr txBox="1"/>
          <p:nvPr>
            <p:ph type="ctrTitle"/>
          </p:nvPr>
        </p:nvSpPr>
        <p:spPr>
          <a:xfrm>
            <a:off x="5332475" y="1626388"/>
            <a:ext cx="3485400" cy="204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3900"/>
              <a:t>¡Muchas gracias!</a:t>
            </a:r>
            <a:endParaRPr sz="3900">
              <a:solidFill>
                <a:schemeClr val="dk2"/>
              </a:solidFill>
            </a:endParaRPr>
          </a:p>
        </p:txBody>
      </p:sp>
      <p:sp>
        <p:nvSpPr>
          <p:cNvPr id="3116" name="Google Shape;3116;g31877b7984d_0_2"/>
          <p:cNvSpPr txBox="1"/>
          <p:nvPr>
            <p:ph idx="1" type="subTitle"/>
          </p:nvPr>
        </p:nvSpPr>
        <p:spPr>
          <a:xfrm>
            <a:off x="163131" y="-674167"/>
            <a:ext cx="3264300" cy="89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2300">
              <a:solidFill>
                <a:schemeClr val="accent1"/>
              </a:solidFill>
            </a:endParaRPr>
          </a:p>
          <a:p>
            <a:pPr indent="0" lvl="0" marL="0" rtl="0" algn="l">
              <a:lnSpc>
                <a:spcPct val="100000"/>
              </a:lnSpc>
              <a:spcBef>
                <a:spcPts val="0"/>
              </a:spcBef>
              <a:spcAft>
                <a:spcPts val="0"/>
              </a:spcAft>
              <a:buClr>
                <a:schemeClr val="dk1"/>
              </a:buClr>
              <a:buSzPts val="1100"/>
              <a:buFont typeface="Arial"/>
              <a:buNone/>
            </a:pPr>
            <a:r>
              <a:t/>
            </a:r>
            <a:endParaRPr sz="2300">
              <a:solidFill>
                <a:schemeClr val="accent1"/>
              </a:solidFill>
            </a:endParaRPr>
          </a:p>
          <a:p>
            <a:pPr indent="0" lvl="0" marL="0" rtl="0" algn="l">
              <a:lnSpc>
                <a:spcPct val="100000"/>
              </a:lnSpc>
              <a:spcBef>
                <a:spcPts val="0"/>
              </a:spcBef>
              <a:spcAft>
                <a:spcPts val="0"/>
              </a:spcAft>
              <a:buSzPts val="2800"/>
              <a:buNone/>
            </a:pPr>
            <a:r>
              <a:rPr b="1" lang="en" sz="2700">
                <a:latin typeface="Barlow Semi Condensed"/>
                <a:ea typeface="Barlow Semi Condensed"/>
                <a:cs typeface="Barlow Semi Condensed"/>
                <a:sym typeface="Barlow Semi Condensed"/>
              </a:rPr>
              <a:t>CAPSTONE</a:t>
            </a:r>
            <a:endParaRPr b="1" sz="2700">
              <a:solidFill>
                <a:schemeClr val="accent1"/>
              </a:solidFill>
              <a:latin typeface="Barlow Semi Condensed"/>
              <a:ea typeface="Barlow Semi Condensed"/>
              <a:cs typeface="Barlow Semi Condensed"/>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8" name="Shape 2378"/>
        <p:cNvGrpSpPr/>
        <p:nvPr/>
      </p:nvGrpSpPr>
      <p:grpSpPr>
        <a:xfrm>
          <a:off x="0" y="0"/>
          <a:ext cx="0" cy="0"/>
          <a:chOff x="0" y="0"/>
          <a:chExt cx="0" cy="0"/>
        </a:xfrm>
      </p:grpSpPr>
      <p:sp>
        <p:nvSpPr>
          <p:cNvPr id="2379" name="Google Shape;2379;p4"/>
          <p:cNvSpPr txBox="1"/>
          <p:nvPr>
            <p:ph type="title"/>
          </p:nvPr>
        </p:nvSpPr>
        <p:spPr>
          <a:xfrm>
            <a:off x="2272200" y="2396700"/>
            <a:ext cx="45996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Equipo de trabajo</a:t>
            </a:r>
            <a:endParaRPr sz="4700"/>
          </a:p>
        </p:txBody>
      </p:sp>
      <p:sp>
        <p:nvSpPr>
          <p:cNvPr id="2380" name="Google Shape;2380;p4"/>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4" name="Shape 2384"/>
        <p:cNvGrpSpPr/>
        <p:nvPr/>
      </p:nvGrpSpPr>
      <p:grpSpPr>
        <a:xfrm>
          <a:off x="0" y="0"/>
          <a:ext cx="0" cy="0"/>
          <a:chOff x="0" y="0"/>
          <a:chExt cx="0" cy="0"/>
        </a:xfrm>
      </p:grpSpPr>
      <p:grpSp>
        <p:nvGrpSpPr>
          <p:cNvPr id="2385" name="Google Shape;2385;p5"/>
          <p:cNvGrpSpPr/>
          <p:nvPr/>
        </p:nvGrpSpPr>
        <p:grpSpPr>
          <a:xfrm>
            <a:off x="1119862" y="1310091"/>
            <a:ext cx="1679127" cy="1679127"/>
            <a:chOff x="3614228" y="234880"/>
            <a:chExt cx="1915500" cy="1915500"/>
          </a:xfrm>
        </p:grpSpPr>
        <p:sp>
          <p:nvSpPr>
            <p:cNvPr id="2386" name="Google Shape;2386;p5"/>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5"/>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88" name="Google Shape;2388;p5"/>
          <p:cNvSpPr txBox="1"/>
          <p:nvPr>
            <p:ph type="title"/>
          </p:nvPr>
        </p:nvSpPr>
        <p:spPr>
          <a:xfrm>
            <a:off x="2167203" y="123049"/>
            <a:ext cx="48096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RESCUETRACK</a:t>
            </a:r>
            <a:endParaRPr/>
          </a:p>
        </p:txBody>
      </p:sp>
      <p:grpSp>
        <p:nvGrpSpPr>
          <p:cNvPr id="2389" name="Google Shape;2389;p5"/>
          <p:cNvGrpSpPr/>
          <p:nvPr/>
        </p:nvGrpSpPr>
        <p:grpSpPr>
          <a:xfrm>
            <a:off x="3732437" y="1310091"/>
            <a:ext cx="1679127" cy="1679127"/>
            <a:chOff x="3614228" y="234880"/>
            <a:chExt cx="1915500" cy="1915500"/>
          </a:xfrm>
        </p:grpSpPr>
        <p:sp>
          <p:nvSpPr>
            <p:cNvPr id="2390" name="Google Shape;2390;p5"/>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5"/>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2" name="Google Shape;2392;p5"/>
          <p:cNvGrpSpPr/>
          <p:nvPr/>
        </p:nvGrpSpPr>
        <p:grpSpPr>
          <a:xfrm>
            <a:off x="6345012" y="1310091"/>
            <a:ext cx="1679127" cy="1679127"/>
            <a:chOff x="3614228" y="234880"/>
            <a:chExt cx="1915500" cy="1915500"/>
          </a:xfrm>
        </p:grpSpPr>
        <p:sp>
          <p:nvSpPr>
            <p:cNvPr id="2393" name="Google Shape;2393;p5"/>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5"/>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5" name="Google Shape;2395;p5"/>
          <p:cNvGrpSpPr/>
          <p:nvPr/>
        </p:nvGrpSpPr>
        <p:grpSpPr>
          <a:xfrm>
            <a:off x="1871874" y="4737891"/>
            <a:ext cx="175013" cy="27000"/>
            <a:chOff x="5662375" y="212375"/>
            <a:chExt cx="175013" cy="27000"/>
          </a:xfrm>
        </p:grpSpPr>
        <p:sp>
          <p:nvSpPr>
            <p:cNvPr id="2396" name="Google Shape;2396;p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397" name="Google Shape;2397;p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398" name="Google Shape;2398;p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2399" name="Google Shape;2399;p5"/>
          <p:cNvSpPr txBox="1"/>
          <p:nvPr>
            <p:ph idx="1" type="subTitle"/>
          </p:nvPr>
        </p:nvSpPr>
        <p:spPr>
          <a:xfrm>
            <a:off x="1076978" y="3258091"/>
            <a:ext cx="1764900" cy="3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solidFill>
                  <a:schemeClr val="accent1"/>
                </a:solidFill>
              </a:rPr>
              <a:t>Matius Alcaino</a:t>
            </a:r>
            <a:endParaRPr/>
          </a:p>
        </p:txBody>
      </p:sp>
      <p:sp>
        <p:nvSpPr>
          <p:cNvPr id="2400" name="Google Shape;2400;p5"/>
          <p:cNvSpPr txBox="1"/>
          <p:nvPr>
            <p:ph idx="2" type="subTitle"/>
          </p:nvPr>
        </p:nvSpPr>
        <p:spPr>
          <a:xfrm>
            <a:off x="1076978" y="3669571"/>
            <a:ext cx="1764900" cy="1079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2"/>
              </a:buClr>
              <a:buSzPts val="1400"/>
              <a:buFont typeface="Barlow Semi Condensed"/>
              <a:buChar char="●"/>
            </a:pPr>
            <a:r>
              <a:rPr lang="en">
                <a:solidFill>
                  <a:schemeClr val="dk2"/>
                </a:solidFill>
                <a:latin typeface="Barlow Semi Condensed"/>
                <a:ea typeface="Barlow Semi Condensed"/>
                <a:cs typeface="Barlow Semi Condensed"/>
                <a:sym typeface="Barlow Semi Condensed"/>
              </a:rPr>
              <a:t>Product Owner</a:t>
            </a:r>
            <a:endParaRPr>
              <a:solidFill>
                <a:schemeClr val="dk2"/>
              </a:solidFill>
              <a:latin typeface="Barlow Semi Condensed"/>
              <a:ea typeface="Barlow Semi Condensed"/>
              <a:cs typeface="Barlow Semi Condensed"/>
              <a:sym typeface="Barlow Semi Condensed"/>
            </a:endParaRPr>
          </a:p>
          <a:p>
            <a:pPr indent="-317500" lvl="0" marL="457200" rtl="0" algn="l">
              <a:lnSpc>
                <a:spcPct val="100000"/>
              </a:lnSpc>
              <a:spcBef>
                <a:spcPts val="0"/>
              </a:spcBef>
              <a:spcAft>
                <a:spcPts val="0"/>
              </a:spcAft>
              <a:buClr>
                <a:schemeClr val="dk2"/>
              </a:buClr>
              <a:buSzPts val="1400"/>
              <a:buFont typeface="Barlow Semi Condensed"/>
              <a:buChar char="●"/>
            </a:pPr>
            <a:r>
              <a:rPr lang="en">
                <a:solidFill>
                  <a:schemeClr val="dk2"/>
                </a:solidFill>
                <a:latin typeface="Barlow Semi Condensed"/>
                <a:ea typeface="Barlow Semi Condensed"/>
                <a:cs typeface="Barlow Semi Condensed"/>
                <a:sym typeface="Barlow Semi Condensed"/>
              </a:rPr>
              <a:t>Desarrollador</a:t>
            </a:r>
            <a:endParaRPr>
              <a:solidFill>
                <a:schemeClr val="dk2"/>
              </a:solidFill>
              <a:latin typeface="Barlow Semi Condensed"/>
              <a:ea typeface="Barlow Semi Condensed"/>
              <a:cs typeface="Barlow Semi Condensed"/>
              <a:sym typeface="Barlow Semi Condensed"/>
            </a:endParaRPr>
          </a:p>
        </p:txBody>
      </p:sp>
      <p:grpSp>
        <p:nvGrpSpPr>
          <p:cNvPr id="2401" name="Google Shape;2401;p5"/>
          <p:cNvGrpSpPr/>
          <p:nvPr/>
        </p:nvGrpSpPr>
        <p:grpSpPr>
          <a:xfrm>
            <a:off x="4484449" y="4737891"/>
            <a:ext cx="175013" cy="27000"/>
            <a:chOff x="5662375" y="212375"/>
            <a:chExt cx="175013" cy="27000"/>
          </a:xfrm>
        </p:grpSpPr>
        <p:sp>
          <p:nvSpPr>
            <p:cNvPr id="2402" name="Google Shape;2402;p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403" name="Google Shape;2403;p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404" name="Google Shape;2404;p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2405" name="Google Shape;2405;p5"/>
          <p:cNvSpPr txBox="1"/>
          <p:nvPr>
            <p:ph idx="3" type="subTitle"/>
          </p:nvPr>
        </p:nvSpPr>
        <p:spPr>
          <a:xfrm>
            <a:off x="3689553" y="3258091"/>
            <a:ext cx="1764900" cy="3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solidFill>
                  <a:schemeClr val="accent1"/>
                </a:solidFill>
              </a:rPr>
              <a:t>Benjamín Mendoza</a:t>
            </a:r>
            <a:endParaRPr/>
          </a:p>
        </p:txBody>
      </p:sp>
      <p:sp>
        <p:nvSpPr>
          <p:cNvPr id="2406" name="Google Shape;2406;p5"/>
          <p:cNvSpPr txBox="1"/>
          <p:nvPr>
            <p:ph idx="4" type="subTitle"/>
          </p:nvPr>
        </p:nvSpPr>
        <p:spPr>
          <a:xfrm>
            <a:off x="3689550" y="3669575"/>
            <a:ext cx="1764900" cy="6963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Barlow Semi Condensed"/>
              <a:buChar char="●"/>
            </a:pPr>
            <a:r>
              <a:rPr lang="en">
                <a:solidFill>
                  <a:schemeClr val="dk2"/>
                </a:solidFill>
                <a:latin typeface="Barlow Semi Condensed"/>
                <a:ea typeface="Barlow Semi Condensed"/>
                <a:cs typeface="Barlow Semi Condensed"/>
                <a:sym typeface="Barlow Semi Condensed"/>
              </a:rPr>
              <a:t>Scrum Master</a:t>
            </a:r>
            <a:endParaRPr>
              <a:solidFill>
                <a:schemeClr val="dk2"/>
              </a:solidFill>
              <a:latin typeface="Barlow Semi Condensed"/>
              <a:ea typeface="Barlow Semi Condensed"/>
              <a:cs typeface="Barlow Semi Condensed"/>
              <a:sym typeface="Barlow Semi Condensed"/>
            </a:endParaRPr>
          </a:p>
          <a:p>
            <a:pPr indent="-317500" lvl="0" marL="457200" rtl="0" algn="l">
              <a:lnSpc>
                <a:spcPct val="100000"/>
              </a:lnSpc>
              <a:spcBef>
                <a:spcPts val="0"/>
              </a:spcBef>
              <a:spcAft>
                <a:spcPts val="0"/>
              </a:spcAft>
              <a:buClr>
                <a:schemeClr val="dk2"/>
              </a:buClr>
              <a:buSzPts val="1400"/>
              <a:buFont typeface="Barlow Semi Condensed"/>
              <a:buChar char="●"/>
            </a:pPr>
            <a:r>
              <a:rPr lang="en">
                <a:solidFill>
                  <a:schemeClr val="dk2"/>
                </a:solidFill>
                <a:latin typeface="Barlow Semi Condensed"/>
                <a:ea typeface="Barlow Semi Condensed"/>
                <a:cs typeface="Barlow Semi Condensed"/>
                <a:sym typeface="Barlow Semi Condensed"/>
              </a:rPr>
              <a:t>QA Tester</a:t>
            </a:r>
            <a:endParaRPr>
              <a:solidFill>
                <a:schemeClr val="dk2"/>
              </a:solidFill>
              <a:latin typeface="Barlow Semi Condensed"/>
              <a:ea typeface="Barlow Semi Condensed"/>
              <a:cs typeface="Barlow Semi Condensed"/>
              <a:sym typeface="Barlow Semi Condensed"/>
            </a:endParaRPr>
          </a:p>
        </p:txBody>
      </p:sp>
      <p:grpSp>
        <p:nvGrpSpPr>
          <p:cNvPr id="2407" name="Google Shape;2407;p5"/>
          <p:cNvGrpSpPr/>
          <p:nvPr/>
        </p:nvGrpSpPr>
        <p:grpSpPr>
          <a:xfrm>
            <a:off x="7097024" y="4710891"/>
            <a:ext cx="175013" cy="27000"/>
            <a:chOff x="5662375" y="212375"/>
            <a:chExt cx="175013" cy="27000"/>
          </a:xfrm>
        </p:grpSpPr>
        <p:sp>
          <p:nvSpPr>
            <p:cNvPr id="2408" name="Google Shape;2408;p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409" name="Google Shape;2409;p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410" name="Google Shape;2410;p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2411" name="Google Shape;2411;p5"/>
          <p:cNvSpPr txBox="1"/>
          <p:nvPr>
            <p:ph idx="5" type="subTitle"/>
          </p:nvPr>
        </p:nvSpPr>
        <p:spPr>
          <a:xfrm>
            <a:off x="6302128" y="3231091"/>
            <a:ext cx="1764900" cy="3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solidFill>
                  <a:schemeClr val="accent1"/>
                </a:solidFill>
              </a:rPr>
              <a:t>Beatriz Orellana</a:t>
            </a:r>
            <a:endParaRPr/>
          </a:p>
        </p:txBody>
      </p:sp>
      <p:sp>
        <p:nvSpPr>
          <p:cNvPr id="2412" name="Google Shape;2412;p5"/>
          <p:cNvSpPr txBox="1"/>
          <p:nvPr>
            <p:ph idx="6" type="subTitle"/>
          </p:nvPr>
        </p:nvSpPr>
        <p:spPr>
          <a:xfrm>
            <a:off x="6302128" y="3642571"/>
            <a:ext cx="1764900" cy="1079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Barlow Semi Condensed"/>
              <a:buChar char="●"/>
            </a:pPr>
            <a:r>
              <a:rPr lang="en">
                <a:solidFill>
                  <a:schemeClr val="dk2"/>
                </a:solidFill>
                <a:latin typeface="Barlow Semi Condensed"/>
                <a:ea typeface="Barlow Semi Condensed"/>
                <a:cs typeface="Barlow Semi Condensed"/>
                <a:sym typeface="Barlow Semi Condensed"/>
              </a:rPr>
              <a:t>Líder Técnico </a:t>
            </a:r>
            <a:endParaRPr>
              <a:solidFill>
                <a:schemeClr val="dk2"/>
              </a:solidFill>
              <a:latin typeface="Barlow Semi Condensed"/>
              <a:ea typeface="Barlow Semi Condensed"/>
              <a:cs typeface="Barlow Semi Condensed"/>
              <a:sym typeface="Barlow Semi Condensed"/>
            </a:endParaRPr>
          </a:p>
          <a:p>
            <a:pPr indent="-317500" lvl="0" marL="457200" rtl="0" algn="l">
              <a:lnSpc>
                <a:spcPct val="100000"/>
              </a:lnSpc>
              <a:spcBef>
                <a:spcPts val="0"/>
              </a:spcBef>
              <a:spcAft>
                <a:spcPts val="0"/>
              </a:spcAft>
              <a:buClr>
                <a:schemeClr val="dk2"/>
              </a:buClr>
              <a:buSzPts val="1400"/>
              <a:buFont typeface="Barlow Semi Condensed"/>
              <a:buChar char="●"/>
            </a:pPr>
            <a:r>
              <a:rPr lang="en">
                <a:solidFill>
                  <a:schemeClr val="dk2"/>
                </a:solidFill>
                <a:latin typeface="Barlow Semi Condensed"/>
                <a:ea typeface="Barlow Semi Condensed"/>
                <a:cs typeface="Barlow Semi Condensed"/>
                <a:sym typeface="Barlow Semi Condensed"/>
              </a:rPr>
              <a:t>Desarrollador</a:t>
            </a:r>
            <a:endParaRPr>
              <a:solidFill>
                <a:schemeClr val="dk2"/>
              </a:solidFill>
              <a:latin typeface="Barlow Semi Condensed"/>
              <a:ea typeface="Barlow Semi Condensed"/>
              <a:cs typeface="Barlow Semi Condensed"/>
              <a:sym typeface="Barlow Semi Condensed"/>
            </a:endParaRPr>
          </a:p>
          <a:p>
            <a:pPr indent="-317500" lvl="0" marL="457200" rtl="0" algn="l">
              <a:lnSpc>
                <a:spcPct val="100000"/>
              </a:lnSpc>
              <a:spcBef>
                <a:spcPts val="0"/>
              </a:spcBef>
              <a:spcAft>
                <a:spcPts val="0"/>
              </a:spcAft>
              <a:buClr>
                <a:schemeClr val="dk2"/>
              </a:buClr>
              <a:buSzPts val="1400"/>
              <a:buFont typeface="Barlow Semi Condensed"/>
              <a:buChar char="●"/>
            </a:pPr>
            <a:r>
              <a:rPr lang="en">
                <a:solidFill>
                  <a:schemeClr val="dk2"/>
                </a:solidFill>
                <a:latin typeface="Barlow Semi Condensed"/>
                <a:ea typeface="Barlow Semi Condensed"/>
                <a:cs typeface="Barlow Semi Condensed"/>
                <a:sym typeface="Barlow Semi Condensed"/>
              </a:rPr>
              <a:t>QA Tester</a:t>
            </a:r>
            <a:endParaRPr>
              <a:solidFill>
                <a:schemeClr val="dk2"/>
              </a:solidFill>
              <a:latin typeface="Barlow Semi Condensed"/>
              <a:ea typeface="Barlow Semi Condensed"/>
              <a:cs typeface="Barlow Semi Condensed"/>
              <a:sym typeface="Barlow Semi Condensed"/>
            </a:endParaRPr>
          </a:p>
        </p:txBody>
      </p:sp>
      <p:grpSp>
        <p:nvGrpSpPr>
          <p:cNvPr id="2413" name="Google Shape;2413;p5"/>
          <p:cNvGrpSpPr/>
          <p:nvPr/>
        </p:nvGrpSpPr>
        <p:grpSpPr>
          <a:xfrm>
            <a:off x="4276283" y="1861659"/>
            <a:ext cx="591439" cy="575999"/>
            <a:chOff x="-64401393" y="1914482"/>
            <a:chExt cx="443857" cy="429210"/>
          </a:xfrm>
        </p:grpSpPr>
        <p:sp>
          <p:nvSpPr>
            <p:cNvPr id="2414" name="Google Shape;2414;p5"/>
            <p:cNvSpPr/>
            <p:nvPr/>
          </p:nvSpPr>
          <p:spPr>
            <a:xfrm>
              <a:off x="-64401393" y="1914482"/>
              <a:ext cx="443857" cy="429210"/>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p:txBody>
        </p:sp>
        <p:sp>
          <p:nvSpPr>
            <p:cNvPr id="2415" name="Google Shape;2415;p5"/>
            <p:cNvSpPr/>
            <p:nvPr/>
          </p:nvSpPr>
          <p:spPr>
            <a:xfrm>
              <a:off x="-64172200" y="2175800"/>
              <a:ext cx="48850" cy="22075"/>
            </a:xfrm>
            <a:custGeom>
              <a:rect b="b" l="l" r="r" t="t"/>
              <a:pathLst>
                <a:path extrusionOk="0" h="883" w="1954">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Arial"/>
                <a:ea typeface="Arial"/>
                <a:cs typeface="Arial"/>
                <a:sym typeface="Arial"/>
              </a:endParaRPr>
            </a:p>
          </p:txBody>
        </p:sp>
        <p:sp>
          <p:nvSpPr>
            <p:cNvPr id="2416" name="Google Shape;2416;p5"/>
            <p:cNvSpPr/>
            <p:nvPr/>
          </p:nvSpPr>
          <p:spPr>
            <a:xfrm>
              <a:off x="-64212375" y="2210450"/>
              <a:ext cx="5525" cy="25"/>
            </a:xfrm>
            <a:custGeom>
              <a:rect b="b" l="l" r="r" t="t"/>
              <a:pathLst>
                <a:path extrusionOk="0" h="1" w="221">
                  <a:moveTo>
                    <a:pt x="1" y="1"/>
                  </a:moveTo>
                  <a:lnTo>
                    <a:pt x="221" y="1"/>
                  </a:lnTo>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Arial"/>
                <a:ea typeface="Arial"/>
                <a:cs typeface="Arial"/>
                <a:sym typeface="Arial"/>
              </a:endParaRPr>
            </a:p>
          </p:txBody>
        </p:sp>
      </p:grpSp>
      <p:grpSp>
        <p:nvGrpSpPr>
          <p:cNvPr id="2417" name="Google Shape;2417;p5"/>
          <p:cNvGrpSpPr/>
          <p:nvPr/>
        </p:nvGrpSpPr>
        <p:grpSpPr>
          <a:xfrm>
            <a:off x="1663708" y="1861659"/>
            <a:ext cx="591439" cy="575999"/>
            <a:chOff x="-64401393" y="1914482"/>
            <a:chExt cx="443857" cy="429210"/>
          </a:xfrm>
        </p:grpSpPr>
        <p:sp>
          <p:nvSpPr>
            <p:cNvPr id="2418" name="Google Shape;2418;p5"/>
            <p:cNvSpPr/>
            <p:nvPr/>
          </p:nvSpPr>
          <p:spPr>
            <a:xfrm>
              <a:off x="-64401393" y="1914482"/>
              <a:ext cx="443857" cy="429210"/>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p:txBody>
        </p:sp>
        <p:sp>
          <p:nvSpPr>
            <p:cNvPr id="2419" name="Google Shape;2419;p5"/>
            <p:cNvSpPr/>
            <p:nvPr/>
          </p:nvSpPr>
          <p:spPr>
            <a:xfrm>
              <a:off x="-64172200" y="2175800"/>
              <a:ext cx="48850" cy="22075"/>
            </a:xfrm>
            <a:custGeom>
              <a:rect b="b" l="l" r="r" t="t"/>
              <a:pathLst>
                <a:path extrusionOk="0" h="883" w="1954">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Arial"/>
                <a:ea typeface="Arial"/>
                <a:cs typeface="Arial"/>
                <a:sym typeface="Arial"/>
              </a:endParaRPr>
            </a:p>
          </p:txBody>
        </p:sp>
        <p:sp>
          <p:nvSpPr>
            <p:cNvPr id="2420" name="Google Shape;2420;p5"/>
            <p:cNvSpPr/>
            <p:nvPr/>
          </p:nvSpPr>
          <p:spPr>
            <a:xfrm>
              <a:off x="-64212375" y="2210450"/>
              <a:ext cx="5525" cy="25"/>
            </a:xfrm>
            <a:custGeom>
              <a:rect b="b" l="l" r="r" t="t"/>
              <a:pathLst>
                <a:path extrusionOk="0" h="1" w="221">
                  <a:moveTo>
                    <a:pt x="1" y="1"/>
                  </a:moveTo>
                  <a:lnTo>
                    <a:pt x="221" y="1"/>
                  </a:lnTo>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Arial"/>
                <a:ea typeface="Arial"/>
                <a:cs typeface="Arial"/>
                <a:sym typeface="Arial"/>
              </a:endParaRPr>
            </a:p>
          </p:txBody>
        </p:sp>
      </p:grpSp>
      <p:grpSp>
        <p:nvGrpSpPr>
          <p:cNvPr id="2421" name="Google Shape;2421;p5"/>
          <p:cNvGrpSpPr/>
          <p:nvPr/>
        </p:nvGrpSpPr>
        <p:grpSpPr>
          <a:xfrm>
            <a:off x="6888858" y="1861659"/>
            <a:ext cx="591439" cy="575999"/>
            <a:chOff x="-64401393" y="1914482"/>
            <a:chExt cx="443857" cy="429210"/>
          </a:xfrm>
        </p:grpSpPr>
        <p:sp>
          <p:nvSpPr>
            <p:cNvPr id="2422" name="Google Shape;2422;p5"/>
            <p:cNvSpPr/>
            <p:nvPr/>
          </p:nvSpPr>
          <p:spPr>
            <a:xfrm>
              <a:off x="-64401393" y="1914482"/>
              <a:ext cx="443857" cy="429210"/>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p:txBody>
        </p:sp>
        <p:sp>
          <p:nvSpPr>
            <p:cNvPr id="2423" name="Google Shape;2423;p5"/>
            <p:cNvSpPr/>
            <p:nvPr/>
          </p:nvSpPr>
          <p:spPr>
            <a:xfrm>
              <a:off x="-64172200" y="2175800"/>
              <a:ext cx="48850" cy="22075"/>
            </a:xfrm>
            <a:custGeom>
              <a:rect b="b" l="l" r="r" t="t"/>
              <a:pathLst>
                <a:path extrusionOk="0" h="883" w="1954">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Arial"/>
                <a:ea typeface="Arial"/>
                <a:cs typeface="Arial"/>
                <a:sym typeface="Arial"/>
              </a:endParaRPr>
            </a:p>
          </p:txBody>
        </p:sp>
        <p:sp>
          <p:nvSpPr>
            <p:cNvPr id="2424" name="Google Shape;2424;p5"/>
            <p:cNvSpPr/>
            <p:nvPr/>
          </p:nvSpPr>
          <p:spPr>
            <a:xfrm>
              <a:off x="-64212375" y="2210450"/>
              <a:ext cx="5525" cy="25"/>
            </a:xfrm>
            <a:custGeom>
              <a:rect b="b" l="l" r="r" t="t"/>
              <a:pathLst>
                <a:path extrusionOk="0" h="1" w="221">
                  <a:moveTo>
                    <a:pt x="1" y="1"/>
                  </a:moveTo>
                  <a:lnTo>
                    <a:pt x="221" y="1"/>
                  </a:lnTo>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8" name="Shape 2428"/>
        <p:cNvGrpSpPr/>
        <p:nvPr/>
      </p:nvGrpSpPr>
      <p:grpSpPr>
        <a:xfrm>
          <a:off x="0" y="0"/>
          <a:ext cx="0" cy="0"/>
          <a:chOff x="0" y="0"/>
          <a:chExt cx="0" cy="0"/>
        </a:xfrm>
      </p:grpSpPr>
      <p:sp>
        <p:nvSpPr>
          <p:cNvPr id="2429" name="Google Shape;2429;g3164ebdc611_2_251"/>
          <p:cNvSpPr txBox="1"/>
          <p:nvPr>
            <p:ph type="title"/>
          </p:nvPr>
        </p:nvSpPr>
        <p:spPr>
          <a:xfrm>
            <a:off x="2272200" y="2396700"/>
            <a:ext cx="45996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Problemática</a:t>
            </a:r>
            <a:endParaRPr sz="4700"/>
          </a:p>
        </p:txBody>
      </p:sp>
      <p:sp>
        <p:nvSpPr>
          <p:cNvPr id="2430" name="Google Shape;2430;g3164ebdc611_2_251"/>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4" name="Shape 2434"/>
        <p:cNvGrpSpPr/>
        <p:nvPr/>
      </p:nvGrpSpPr>
      <p:grpSpPr>
        <a:xfrm>
          <a:off x="0" y="0"/>
          <a:ext cx="0" cy="0"/>
          <a:chOff x="0" y="0"/>
          <a:chExt cx="0" cy="0"/>
        </a:xfrm>
      </p:grpSpPr>
      <p:sp>
        <p:nvSpPr>
          <p:cNvPr id="2435" name="Google Shape;2435;p6"/>
          <p:cNvSpPr txBox="1"/>
          <p:nvPr>
            <p:ph type="title"/>
          </p:nvPr>
        </p:nvSpPr>
        <p:spPr>
          <a:xfrm>
            <a:off x="1719072" y="338328"/>
            <a:ext cx="5577900" cy="59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Descripción de la problemática</a:t>
            </a:r>
            <a:endParaRPr/>
          </a:p>
        </p:txBody>
      </p:sp>
      <p:sp>
        <p:nvSpPr>
          <p:cNvPr id="2436" name="Google Shape;2436;p6"/>
          <p:cNvSpPr txBox="1"/>
          <p:nvPr>
            <p:ph idx="2" type="subTitle"/>
          </p:nvPr>
        </p:nvSpPr>
        <p:spPr>
          <a:xfrm>
            <a:off x="1986574" y="3017750"/>
            <a:ext cx="2617800" cy="32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dk2"/>
                </a:solidFill>
              </a:rPr>
              <a:t>Controlar sus gastos.</a:t>
            </a:r>
            <a:endParaRPr>
              <a:solidFill>
                <a:schemeClr val="dk2"/>
              </a:solidFill>
            </a:endParaRPr>
          </a:p>
        </p:txBody>
      </p:sp>
      <p:grpSp>
        <p:nvGrpSpPr>
          <p:cNvPr id="2437" name="Google Shape;2437;p6"/>
          <p:cNvGrpSpPr/>
          <p:nvPr/>
        </p:nvGrpSpPr>
        <p:grpSpPr>
          <a:xfrm>
            <a:off x="1298279" y="2996947"/>
            <a:ext cx="420796" cy="370732"/>
            <a:chOff x="-3137650" y="2067900"/>
            <a:chExt cx="291450" cy="256775"/>
          </a:xfrm>
        </p:grpSpPr>
        <p:sp>
          <p:nvSpPr>
            <p:cNvPr id="2438" name="Google Shape;2438;p6"/>
            <p:cNvSpPr/>
            <p:nvPr/>
          </p:nvSpPr>
          <p:spPr>
            <a:xfrm>
              <a:off x="-3137650" y="2067900"/>
              <a:ext cx="291450" cy="187475"/>
            </a:xfrm>
            <a:custGeom>
              <a:rect b="b" l="l" r="r" t="t"/>
              <a:pathLst>
                <a:path extrusionOk="0" h="7499" w="11658">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39" name="Google Shape;2439;p6"/>
            <p:cNvSpPr/>
            <p:nvPr/>
          </p:nvSpPr>
          <p:spPr>
            <a:xfrm>
              <a:off x="-3137650" y="2273475"/>
              <a:ext cx="291450" cy="51200"/>
            </a:xfrm>
            <a:custGeom>
              <a:rect b="b" l="l" r="r" t="t"/>
              <a:pathLst>
                <a:path extrusionOk="0" h="2048" w="11658">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40" name="Google Shape;2440;p6"/>
            <p:cNvSpPr/>
            <p:nvPr/>
          </p:nvSpPr>
          <p:spPr>
            <a:xfrm>
              <a:off x="-3035250" y="2103000"/>
              <a:ext cx="104000" cy="118500"/>
            </a:xfrm>
            <a:custGeom>
              <a:rect b="b" l="l" r="r" t="t"/>
              <a:pathLst>
                <a:path extrusionOk="0" h="4740" w="416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grpSp>
      <p:grpSp>
        <p:nvGrpSpPr>
          <p:cNvPr id="2441" name="Google Shape;2441;p6"/>
          <p:cNvGrpSpPr/>
          <p:nvPr/>
        </p:nvGrpSpPr>
        <p:grpSpPr>
          <a:xfrm>
            <a:off x="1298282" y="3651061"/>
            <a:ext cx="420796" cy="421770"/>
            <a:chOff x="-3137650" y="2408950"/>
            <a:chExt cx="291450" cy="292125"/>
          </a:xfrm>
        </p:grpSpPr>
        <p:sp>
          <p:nvSpPr>
            <p:cNvPr id="2442" name="Google Shape;2442;p6"/>
            <p:cNvSpPr/>
            <p:nvPr/>
          </p:nvSpPr>
          <p:spPr>
            <a:xfrm>
              <a:off x="-3137650" y="2408950"/>
              <a:ext cx="291450" cy="292125"/>
            </a:xfrm>
            <a:custGeom>
              <a:rect b="b" l="l" r="r" t="t"/>
              <a:pathLst>
                <a:path extrusionOk="0" h="11685" w="11658">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43" name="Google Shape;2443;p6"/>
            <p:cNvSpPr/>
            <p:nvPr/>
          </p:nvSpPr>
          <p:spPr>
            <a:xfrm>
              <a:off x="-3104575" y="24428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44" name="Google Shape;2444;p6"/>
            <p:cNvSpPr/>
            <p:nvPr/>
          </p:nvSpPr>
          <p:spPr>
            <a:xfrm>
              <a:off x="-306990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45" name="Google Shape;2445;p6"/>
            <p:cNvSpPr/>
            <p:nvPr/>
          </p:nvSpPr>
          <p:spPr>
            <a:xfrm>
              <a:off x="-303525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46" name="Google Shape;2446;p6"/>
            <p:cNvSpPr/>
            <p:nvPr/>
          </p:nvSpPr>
          <p:spPr>
            <a:xfrm>
              <a:off x="-3002175" y="2442800"/>
              <a:ext cx="120525" cy="17350"/>
            </a:xfrm>
            <a:custGeom>
              <a:rect b="b" l="l" r="r" t="t"/>
              <a:pathLst>
                <a:path extrusionOk="0" h="694" w="4821">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grpSp>
      <p:grpSp>
        <p:nvGrpSpPr>
          <p:cNvPr id="2447" name="Google Shape;2447;p6"/>
          <p:cNvGrpSpPr/>
          <p:nvPr/>
        </p:nvGrpSpPr>
        <p:grpSpPr>
          <a:xfrm>
            <a:off x="1297723" y="4279999"/>
            <a:ext cx="421914" cy="420759"/>
            <a:chOff x="-2571737" y="2403625"/>
            <a:chExt cx="292225" cy="291425"/>
          </a:xfrm>
        </p:grpSpPr>
        <p:sp>
          <p:nvSpPr>
            <p:cNvPr id="2448" name="Google Shape;2448;p6"/>
            <p:cNvSpPr/>
            <p:nvPr/>
          </p:nvSpPr>
          <p:spPr>
            <a:xfrm>
              <a:off x="-2571737" y="2403625"/>
              <a:ext cx="292225" cy="291425"/>
            </a:xfrm>
            <a:custGeom>
              <a:rect b="b" l="l" r="r" t="t"/>
              <a:pathLst>
                <a:path extrusionOk="0" h="11657" w="11689">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49" name="Google Shape;2449;p6"/>
            <p:cNvSpPr/>
            <p:nvPr/>
          </p:nvSpPr>
          <p:spPr>
            <a:xfrm>
              <a:off x="-2485967" y="2649150"/>
              <a:ext cx="173300" cy="18150"/>
            </a:xfrm>
            <a:custGeom>
              <a:rect b="b" l="l" r="r" t="t"/>
              <a:pathLst>
                <a:path extrusionOk="0" h="726" w="6932">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50" name="Google Shape;2450;p6"/>
            <p:cNvSpPr/>
            <p:nvPr/>
          </p:nvSpPr>
          <p:spPr>
            <a:xfrm>
              <a:off x="-2485967" y="2511325"/>
              <a:ext cx="173300" cy="18150"/>
            </a:xfrm>
            <a:custGeom>
              <a:rect b="b" l="l" r="r" t="t"/>
              <a:pathLst>
                <a:path extrusionOk="0" h="726" w="6932">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51" name="Google Shape;2451;p6"/>
            <p:cNvSpPr/>
            <p:nvPr/>
          </p:nvSpPr>
          <p:spPr>
            <a:xfrm>
              <a:off x="-2540185" y="2511325"/>
              <a:ext cx="18125" cy="18925"/>
            </a:xfrm>
            <a:custGeom>
              <a:rect b="b" l="l" r="r" t="t"/>
              <a:pathLst>
                <a:path extrusionOk="0" h="757" w="725">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52" name="Google Shape;2452;p6"/>
            <p:cNvSpPr/>
            <p:nvPr/>
          </p:nvSpPr>
          <p:spPr>
            <a:xfrm>
              <a:off x="-2485579" y="2580625"/>
              <a:ext cx="172525" cy="17350"/>
            </a:xfrm>
            <a:custGeom>
              <a:rect b="b" l="l" r="r" t="t"/>
              <a:pathLst>
                <a:path extrusionOk="0" h="694" w="6901">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53" name="Google Shape;2453;p6"/>
            <p:cNvSpPr/>
            <p:nvPr/>
          </p:nvSpPr>
          <p:spPr>
            <a:xfrm>
              <a:off x="-2540185" y="25806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54" name="Google Shape;2454;p6"/>
            <p:cNvSpPr/>
            <p:nvPr/>
          </p:nvSpPr>
          <p:spPr>
            <a:xfrm>
              <a:off x="-2540185" y="2649150"/>
              <a:ext cx="18125" cy="18150"/>
            </a:xfrm>
            <a:custGeom>
              <a:rect b="b" l="l" r="r" t="t"/>
              <a:pathLst>
                <a:path extrusionOk="0" h="726" w="725">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grpSp>
      <p:sp>
        <p:nvSpPr>
          <p:cNvPr id="2455" name="Google Shape;2455;p6"/>
          <p:cNvSpPr txBox="1"/>
          <p:nvPr>
            <p:ph idx="5" type="subTitle"/>
          </p:nvPr>
        </p:nvSpPr>
        <p:spPr>
          <a:xfrm>
            <a:off x="1024075" y="1101075"/>
            <a:ext cx="7095900" cy="1632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SzPts val="1600"/>
              <a:buNone/>
            </a:pPr>
            <a:r>
              <a:rPr lang="en"/>
              <a:t>El cuerpo de bomberos de Talcahuano al contar con un sistema de registro de mantenimientos de los vehículos de emergencia en papel se les hace difícil llevar un seguimiento. Saber ¿Qué vehículo está operativo? ¿Tiene las mantenciones al día? ¿Cuándo es la próxima mantención? Son dudas que tienen que ser resueltas.</a:t>
            </a:r>
            <a:endParaRPr/>
          </a:p>
          <a:p>
            <a:pPr indent="0" lvl="0" marL="0" rtl="0" algn="just">
              <a:spcBef>
                <a:spcPts val="0"/>
              </a:spcBef>
              <a:spcAft>
                <a:spcPts val="0"/>
              </a:spcAft>
              <a:buSzPts val="1600"/>
              <a:buNone/>
            </a:pPr>
            <a:r>
              <a:t/>
            </a:r>
            <a:endParaRPr/>
          </a:p>
          <a:p>
            <a:pPr indent="0" lvl="0" marL="0" rtl="0" algn="just">
              <a:spcBef>
                <a:spcPts val="0"/>
              </a:spcBef>
              <a:spcAft>
                <a:spcPts val="0"/>
              </a:spcAft>
              <a:buSzPts val="1600"/>
              <a:buNone/>
            </a:pPr>
            <a:r>
              <a:rPr lang="en"/>
              <a:t>El objetivo es desarrollar una solución que responda esas preguntas con el fin de:</a:t>
            </a:r>
            <a:endParaRPr/>
          </a:p>
          <a:p>
            <a:pPr indent="0" lvl="0" marL="0" rtl="0" algn="just">
              <a:lnSpc>
                <a:spcPct val="100000"/>
              </a:lnSpc>
              <a:spcBef>
                <a:spcPts val="0"/>
              </a:spcBef>
              <a:spcAft>
                <a:spcPts val="0"/>
              </a:spcAft>
              <a:buSzPts val="1600"/>
              <a:buNone/>
            </a:pPr>
            <a:r>
              <a:t/>
            </a:r>
            <a:endParaRPr/>
          </a:p>
        </p:txBody>
      </p:sp>
      <p:sp>
        <p:nvSpPr>
          <p:cNvPr id="2456" name="Google Shape;2456;p6"/>
          <p:cNvSpPr txBox="1"/>
          <p:nvPr>
            <p:ph idx="2" type="subTitle"/>
          </p:nvPr>
        </p:nvSpPr>
        <p:spPr>
          <a:xfrm>
            <a:off x="1986574" y="3697388"/>
            <a:ext cx="2617800" cy="32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dk2"/>
                </a:solidFill>
              </a:rPr>
              <a:t>Agilizar sus labores.</a:t>
            </a:r>
            <a:endParaRPr>
              <a:solidFill>
                <a:schemeClr val="dk2"/>
              </a:solidFill>
            </a:endParaRPr>
          </a:p>
        </p:txBody>
      </p:sp>
      <p:sp>
        <p:nvSpPr>
          <p:cNvPr id="2457" name="Google Shape;2457;p6"/>
          <p:cNvSpPr txBox="1"/>
          <p:nvPr>
            <p:ph idx="2" type="subTitle"/>
          </p:nvPr>
        </p:nvSpPr>
        <p:spPr>
          <a:xfrm>
            <a:off x="1986577" y="4325825"/>
            <a:ext cx="5975100" cy="32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dk2"/>
                </a:solidFill>
              </a:rPr>
              <a:t>Optimizar el tiempo con el que enfrentan las emergencias.</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1" name="Shape 2461"/>
        <p:cNvGrpSpPr/>
        <p:nvPr/>
      </p:nvGrpSpPr>
      <p:grpSpPr>
        <a:xfrm>
          <a:off x="0" y="0"/>
          <a:ext cx="0" cy="0"/>
          <a:chOff x="0" y="0"/>
          <a:chExt cx="0" cy="0"/>
        </a:xfrm>
      </p:grpSpPr>
      <p:pic>
        <p:nvPicPr>
          <p:cNvPr id="2462" name="Google Shape;2462;g31ae7321bb2_0_46"/>
          <p:cNvPicPr preferRelativeResize="0"/>
          <p:nvPr/>
        </p:nvPicPr>
        <p:blipFill>
          <a:blip r:embed="rId3">
            <a:alphaModFix/>
          </a:blip>
          <a:stretch>
            <a:fillRect/>
          </a:stretch>
        </p:blipFill>
        <p:spPr>
          <a:xfrm>
            <a:off x="1210725" y="948300"/>
            <a:ext cx="1735625" cy="1735625"/>
          </a:xfrm>
          <a:prstGeom prst="rect">
            <a:avLst/>
          </a:prstGeom>
          <a:noFill/>
          <a:ln>
            <a:noFill/>
          </a:ln>
        </p:spPr>
      </p:pic>
      <p:pic>
        <p:nvPicPr>
          <p:cNvPr id="2463" name="Google Shape;2463;g31ae7321bb2_0_46"/>
          <p:cNvPicPr preferRelativeResize="0"/>
          <p:nvPr/>
        </p:nvPicPr>
        <p:blipFill>
          <a:blip r:embed="rId4">
            <a:alphaModFix/>
          </a:blip>
          <a:stretch>
            <a:fillRect/>
          </a:stretch>
        </p:blipFill>
        <p:spPr>
          <a:xfrm>
            <a:off x="1404400" y="2789750"/>
            <a:ext cx="1457275" cy="1457275"/>
          </a:xfrm>
          <a:prstGeom prst="rect">
            <a:avLst/>
          </a:prstGeom>
          <a:noFill/>
          <a:ln>
            <a:noFill/>
          </a:ln>
        </p:spPr>
      </p:pic>
      <p:pic>
        <p:nvPicPr>
          <p:cNvPr id="2464" name="Google Shape;2464;g31ae7321bb2_0_46"/>
          <p:cNvPicPr preferRelativeResize="0"/>
          <p:nvPr/>
        </p:nvPicPr>
        <p:blipFill>
          <a:blip r:embed="rId5">
            <a:alphaModFix/>
          </a:blip>
          <a:stretch>
            <a:fillRect/>
          </a:stretch>
        </p:blipFill>
        <p:spPr>
          <a:xfrm rot="-1123016">
            <a:off x="991319" y="683218"/>
            <a:ext cx="801986" cy="801986"/>
          </a:xfrm>
          <a:prstGeom prst="rect">
            <a:avLst/>
          </a:prstGeom>
          <a:noFill/>
          <a:ln>
            <a:noFill/>
          </a:ln>
          <a:effectLst>
            <a:outerShdw blurRad="57150" rotWithShape="0" algn="bl" dir="5400000" dist="19050">
              <a:srgbClr val="000000">
                <a:alpha val="50000"/>
              </a:srgbClr>
            </a:outerShdw>
          </a:effectLst>
        </p:spPr>
      </p:pic>
      <p:pic>
        <p:nvPicPr>
          <p:cNvPr id="2465" name="Google Shape;2465;g31ae7321bb2_0_46"/>
          <p:cNvPicPr preferRelativeResize="0"/>
          <p:nvPr/>
        </p:nvPicPr>
        <p:blipFill>
          <a:blip r:embed="rId6">
            <a:alphaModFix/>
          </a:blip>
          <a:stretch>
            <a:fillRect/>
          </a:stretch>
        </p:blipFill>
        <p:spPr>
          <a:xfrm>
            <a:off x="1102750" y="2118776"/>
            <a:ext cx="798025" cy="798025"/>
          </a:xfrm>
          <a:prstGeom prst="rect">
            <a:avLst/>
          </a:prstGeom>
          <a:noFill/>
          <a:ln>
            <a:noFill/>
          </a:ln>
          <a:effectLst>
            <a:outerShdw blurRad="57150" rotWithShape="0" algn="bl" dir="5400000" dist="19050">
              <a:srgbClr val="000000">
                <a:alpha val="50000"/>
              </a:srgbClr>
            </a:outerShdw>
          </a:effectLst>
        </p:spPr>
      </p:pic>
      <p:pic>
        <p:nvPicPr>
          <p:cNvPr id="2466" name="Google Shape;2466;g31ae7321bb2_0_46"/>
          <p:cNvPicPr preferRelativeResize="0"/>
          <p:nvPr/>
        </p:nvPicPr>
        <p:blipFill>
          <a:blip r:embed="rId7">
            <a:alphaModFix/>
          </a:blip>
          <a:stretch>
            <a:fillRect/>
          </a:stretch>
        </p:blipFill>
        <p:spPr>
          <a:xfrm rot="1262351">
            <a:off x="2474325" y="3287225"/>
            <a:ext cx="781075" cy="781075"/>
          </a:xfrm>
          <a:prstGeom prst="rect">
            <a:avLst/>
          </a:prstGeom>
          <a:noFill/>
          <a:ln>
            <a:noFill/>
          </a:ln>
          <a:effectLst>
            <a:outerShdw blurRad="57150" rotWithShape="0" algn="bl" dir="5400000" dist="19050">
              <a:srgbClr val="000000">
                <a:alpha val="50000"/>
              </a:srgbClr>
            </a:outerShdw>
          </a:effectLst>
        </p:spPr>
      </p:pic>
      <p:sp>
        <p:nvSpPr>
          <p:cNvPr id="2467" name="Google Shape;2467;g31ae7321bb2_0_46"/>
          <p:cNvSpPr/>
          <p:nvPr/>
        </p:nvSpPr>
        <p:spPr>
          <a:xfrm>
            <a:off x="3510963" y="2118750"/>
            <a:ext cx="1862700" cy="906000"/>
          </a:xfrm>
          <a:prstGeom prst="right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468" name="Google Shape;2468;g31ae7321bb2_0_46"/>
          <p:cNvPicPr preferRelativeResize="0"/>
          <p:nvPr/>
        </p:nvPicPr>
        <p:blipFill>
          <a:blip r:embed="rId8">
            <a:alphaModFix/>
          </a:blip>
          <a:stretch>
            <a:fillRect/>
          </a:stretch>
        </p:blipFill>
        <p:spPr>
          <a:xfrm>
            <a:off x="5151825" y="948300"/>
            <a:ext cx="3606925" cy="3606925"/>
          </a:xfrm>
          <a:prstGeom prst="rect">
            <a:avLst/>
          </a:prstGeom>
          <a:noFill/>
          <a:ln>
            <a:noFill/>
          </a:ln>
          <a:effectLst>
            <a:outerShdw blurRad="57150" rotWithShape="0" algn="bl" dir="5400000" dist="19050">
              <a:srgbClr val="000000">
                <a:alpha val="50000"/>
              </a:srgbClr>
            </a:outerShdw>
          </a:effectLst>
        </p:spPr>
      </p:pic>
      <p:pic>
        <p:nvPicPr>
          <p:cNvPr id="2469" name="Google Shape;2469;g31ae7321bb2_0_46"/>
          <p:cNvPicPr preferRelativeResize="0"/>
          <p:nvPr/>
        </p:nvPicPr>
        <p:blipFill>
          <a:blip r:embed="rId9">
            <a:alphaModFix/>
          </a:blip>
          <a:stretch>
            <a:fillRect/>
          </a:stretch>
        </p:blipFill>
        <p:spPr>
          <a:xfrm>
            <a:off x="6124959" y="1439875"/>
            <a:ext cx="1631591" cy="2630525"/>
          </a:xfrm>
          <a:prstGeom prst="rect">
            <a:avLst/>
          </a:prstGeom>
          <a:noFill/>
          <a:ln>
            <a:noFill/>
          </a:ln>
        </p:spPr>
      </p:pic>
      <p:pic>
        <p:nvPicPr>
          <p:cNvPr id="2470" name="Google Shape;2470;g31ae7321bb2_0_46"/>
          <p:cNvPicPr preferRelativeResize="0"/>
          <p:nvPr/>
        </p:nvPicPr>
        <p:blipFill>
          <a:blip r:embed="rId10">
            <a:alphaModFix/>
          </a:blip>
          <a:stretch>
            <a:fillRect/>
          </a:stretch>
        </p:blipFill>
        <p:spPr>
          <a:xfrm>
            <a:off x="5938312" y="583788"/>
            <a:ext cx="2004939" cy="4335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4" name="Shape 2474"/>
        <p:cNvGrpSpPr/>
        <p:nvPr/>
      </p:nvGrpSpPr>
      <p:grpSpPr>
        <a:xfrm>
          <a:off x="0" y="0"/>
          <a:ext cx="0" cy="0"/>
          <a:chOff x="0" y="0"/>
          <a:chExt cx="0" cy="0"/>
        </a:xfrm>
      </p:grpSpPr>
      <p:sp>
        <p:nvSpPr>
          <p:cNvPr id="2475" name="Google Shape;2475;p23"/>
          <p:cNvSpPr txBox="1"/>
          <p:nvPr>
            <p:ph type="title"/>
          </p:nvPr>
        </p:nvSpPr>
        <p:spPr>
          <a:xfrm>
            <a:off x="1271016" y="338328"/>
            <a:ext cx="6611100" cy="54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Solución</a:t>
            </a:r>
            <a:endParaRPr/>
          </a:p>
          <a:p>
            <a:pPr indent="0" lvl="0" marL="0" rtl="0" algn="ctr">
              <a:lnSpc>
                <a:spcPct val="100000"/>
              </a:lnSpc>
              <a:spcBef>
                <a:spcPts val="0"/>
              </a:spcBef>
              <a:spcAft>
                <a:spcPts val="0"/>
              </a:spcAft>
              <a:buSzPts val="2800"/>
              <a:buNone/>
            </a:pPr>
            <a:r>
              <a:t/>
            </a:r>
            <a:endParaRPr/>
          </a:p>
        </p:txBody>
      </p:sp>
      <p:sp>
        <p:nvSpPr>
          <p:cNvPr id="2476" name="Google Shape;2476;p23"/>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600"/>
              <a:buNone/>
            </a:pPr>
            <a:r>
              <a:rPr lang="en"/>
              <a:t>La solución corresponde a la implementación de una aplicación web y móvil, que será capaz de contener datos de los vehículos de emergencia que utilizan las compañías.</a:t>
            </a:r>
            <a:endParaRPr/>
          </a:p>
          <a:p>
            <a:pPr indent="0" lvl="0" marL="0" rtl="0" algn="l">
              <a:spcBef>
                <a:spcPts val="0"/>
              </a:spcBef>
              <a:spcAft>
                <a:spcPts val="0"/>
              </a:spcAft>
              <a:buSzPts val="1600"/>
              <a:buNone/>
            </a:pPr>
            <a:r>
              <a:t/>
            </a:r>
            <a:endParaRPr/>
          </a:p>
          <a:p>
            <a:pPr indent="0" lvl="0" marL="0" rtl="0" algn="l">
              <a:spcBef>
                <a:spcPts val="0"/>
              </a:spcBef>
              <a:spcAft>
                <a:spcPts val="0"/>
              </a:spcAft>
              <a:buSzPts val="1600"/>
              <a:buNone/>
            </a:pPr>
            <a:r>
              <a:rPr lang="en"/>
              <a:t>Estas herramientas contarán con una interfaz amigable, donde la información será de fácil acceso y clara a la hora de visualizarse.</a:t>
            </a:r>
            <a:endParaRPr/>
          </a:p>
        </p:txBody>
      </p:sp>
      <p:grpSp>
        <p:nvGrpSpPr>
          <p:cNvPr id="2477" name="Google Shape;2477;p23"/>
          <p:cNvGrpSpPr/>
          <p:nvPr/>
        </p:nvGrpSpPr>
        <p:grpSpPr>
          <a:xfrm>
            <a:off x="899732" y="1213281"/>
            <a:ext cx="3584753" cy="2934361"/>
            <a:chOff x="845850" y="467825"/>
            <a:chExt cx="5996575" cy="4908600"/>
          </a:xfrm>
        </p:grpSpPr>
        <p:sp>
          <p:nvSpPr>
            <p:cNvPr id="2478" name="Google Shape;2478;p23"/>
            <p:cNvSpPr/>
            <p:nvPr/>
          </p:nvSpPr>
          <p:spPr>
            <a:xfrm>
              <a:off x="845850" y="467825"/>
              <a:ext cx="5996575" cy="4814800"/>
            </a:xfrm>
            <a:custGeom>
              <a:rect b="b" l="l" r="r" t="t"/>
              <a:pathLst>
                <a:path extrusionOk="0" h="192592" w="239863">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23"/>
            <p:cNvSpPr/>
            <p:nvPr/>
          </p:nvSpPr>
          <p:spPr>
            <a:xfrm>
              <a:off x="1128725" y="467950"/>
              <a:ext cx="5369750" cy="4814475"/>
            </a:xfrm>
            <a:custGeom>
              <a:rect b="b" l="l" r="r" t="t"/>
              <a:pathLst>
                <a:path extrusionOk="0" h="192579" w="21479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23"/>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23"/>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23"/>
            <p:cNvSpPr/>
            <p:nvPr/>
          </p:nvSpPr>
          <p:spPr>
            <a:xfrm>
              <a:off x="1895375" y="1994800"/>
              <a:ext cx="3780200" cy="1720575"/>
            </a:xfrm>
            <a:custGeom>
              <a:rect b="b" l="l" r="r" t="t"/>
              <a:pathLst>
                <a:path extrusionOk="0" h="68823" w="151208">
                  <a:moveTo>
                    <a:pt x="0" y="1"/>
                  </a:moveTo>
                  <a:lnTo>
                    <a:pt x="0" y="68822"/>
                  </a:lnTo>
                  <a:lnTo>
                    <a:pt x="151208" y="68822"/>
                  </a:lnTo>
                  <a:lnTo>
                    <a:pt x="1512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23"/>
            <p:cNvSpPr/>
            <p:nvPr/>
          </p:nvSpPr>
          <p:spPr>
            <a:xfrm>
              <a:off x="2015100" y="3464625"/>
              <a:ext cx="3521450" cy="6450"/>
            </a:xfrm>
            <a:custGeom>
              <a:rect b="b" l="l" r="r" t="t"/>
              <a:pathLst>
                <a:path extrusionOk="0" h="258" w="140858">
                  <a:moveTo>
                    <a:pt x="1" y="0"/>
                  </a:moveTo>
                  <a:lnTo>
                    <a:pt x="1" y="257"/>
                  </a:lnTo>
                  <a:lnTo>
                    <a:pt x="140858" y="257"/>
                  </a:lnTo>
                  <a:lnTo>
                    <a:pt x="140858"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23"/>
            <p:cNvSpPr/>
            <p:nvPr/>
          </p:nvSpPr>
          <p:spPr>
            <a:xfrm>
              <a:off x="20119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23"/>
            <p:cNvSpPr/>
            <p:nvPr/>
          </p:nvSpPr>
          <p:spPr>
            <a:xfrm>
              <a:off x="2196725" y="3433275"/>
              <a:ext cx="7250" cy="34575"/>
            </a:xfrm>
            <a:custGeom>
              <a:rect b="b" l="l" r="r" t="t"/>
              <a:pathLst>
                <a:path extrusionOk="0" h="1383" w="290">
                  <a:moveTo>
                    <a:pt x="0" y="1"/>
                  </a:moveTo>
                  <a:lnTo>
                    <a:pt x="0"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23"/>
            <p:cNvSpPr/>
            <p:nvPr/>
          </p:nvSpPr>
          <p:spPr>
            <a:xfrm>
              <a:off x="2382350"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23"/>
            <p:cNvSpPr/>
            <p:nvPr/>
          </p:nvSpPr>
          <p:spPr>
            <a:xfrm>
              <a:off x="25680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23"/>
            <p:cNvSpPr/>
            <p:nvPr/>
          </p:nvSpPr>
          <p:spPr>
            <a:xfrm>
              <a:off x="27528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23"/>
            <p:cNvSpPr/>
            <p:nvPr/>
          </p:nvSpPr>
          <p:spPr>
            <a:xfrm>
              <a:off x="29384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23"/>
            <p:cNvSpPr/>
            <p:nvPr/>
          </p:nvSpPr>
          <p:spPr>
            <a:xfrm>
              <a:off x="31233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23"/>
            <p:cNvSpPr/>
            <p:nvPr/>
          </p:nvSpPr>
          <p:spPr>
            <a:xfrm>
              <a:off x="33089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23"/>
            <p:cNvSpPr/>
            <p:nvPr/>
          </p:nvSpPr>
          <p:spPr>
            <a:xfrm>
              <a:off x="34945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23"/>
            <p:cNvSpPr/>
            <p:nvPr/>
          </p:nvSpPr>
          <p:spPr>
            <a:xfrm>
              <a:off x="36794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23"/>
            <p:cNvSpPr/>
            <p:nvPr/>
          </p:nvSpPr>
          <p:spPr>
            <a:xfrm>
              <a:off x="38650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23"/>
            <p:cNvSpPr/>
            <p:nvPr/>
          </p:nvSpPr>
          <p:spPr>
            <a:xfrm>
              <a:off x="40498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23"/>
            <p:cNvSpPr/>
            <p:nvPr/>
          </p:nvSpPr>
          <p:spPr>
            <a:xfrm>
              <a:off x="42355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23"/>
            <p:cNvSpPr/>
            <p:nvPr/>
          </p:nvSpPr>
          <p:spPr>
            <a:xfrm>
              <a:off x="44211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23"/>
            <p:cNvSpPr/>
            <p:nvPr/>
          </p:nvSpPr>
          <p:spPr>
            <a:xfrm>
              <a:off x="46059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23"/>
            <p:cNvSpPr/>
            <p:nvPr/>
          </p:nvSpPr>
          <p:spPr>
            <a:xfrm>
              <a:off x="47915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23"/>
            <p:cNvSpPr/>
            <p:nvPr/>
          </p:nvSpPr>
          <p:spPr>
            <a:xfrm>
              <a:off x="49772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23"/>
            <p:cNvSpPr/>
            <p:nvPr/>
          </p:nvSpPr>
          <p:spPr>
            <a:xfrm>
              <a:off x="51620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23"/>
            <p:cNvSpPr/>
            <p:nvPr/>
          </p:nvSpPr>
          <p:spPr>
            <a:xfrm>
              <a:off x="53476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23"/>
            <p:cNvSpPr/>
            <p:nvPr/>
          </p:nvSpPr>
          <p:spPr>
            <a:xfrm>
              <a:off x="5532525"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23"/>
            <p:cNvSpPr/>
            <p:nvPr/>
          </p:nvSpPr>
          <p:spPr>
            <a:xfrm>
              <a:off x="2011900" y="2086425"/>
              <a:ext cx="6450" cy="1381425"/>
            </a:xfrm>
            <a:custGeom>
              <a:rect b="b" l="l" r="r" t="t"/>
              <a:pathLst>
                <a:path extrusionOk="0" h="55257" w="258">
                  <a:moveTo>
                    <a:pt x="0" y="0"/>
                  </a:moveTo>
                  <a:lnTo>
                    <a:pt x="0" y="55257"/>
                  </a:lnTo>
                  <a:lnTo>
                    <a:pt x="257" y="55257"/>
                  </a:lnTo>
                  <a:lnTo>
                    <a:pt x="257"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23"/>
            <p:cNvSpPr/>
            <p:nvPr/>
          </p:nvSpPr>
          <p:spPr>
            <a:xfrm>
              <a:off x="2015100" y="3464625"/>
              <a:ext cx="87625" cy="6450"/>
            </a:xfrm>
            <a:custGeom>
              <a:rect b="b" l="l" r="r" t="t"/>
              <a:pathLst>
                <a:path extrusionOk="0" h="258" w="3505">
                  <a:moveTo>
                    <a:pt x="1" y="0"/>
                  </a:moveTo>
                  <a:lnTo>
                    <a:pt x="1" y="257"/>
                  </a:lnTo>
                  <a:lnTo>
                    <a:pt x="3505" y="257"/>
                  </a:lnTo>
                  <a:lnTo>
                    <a:pt x="3505"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23"/>
            <p:cNvSpPr/>
            <p:nvPr/>
          </p:nvSpPr>
          <p:spPr>
            <a:xfrm>
              <a:off x="1917875" y="3188175"/>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23"/>
            <p:cNvSpPr/>
            <p:nvPr/>
          </p:nvSpPr>
          <p:spPr>
            <a:xfrm>
              <a:off x="1917875" y="2911725"/>
              <a:ext cx="97250" cy="7275"/>
            </a:xfrm>
            <a:custGeom>
              <a:rect b="b" l="l" r="r" t="t"/>
              <a:pathLst>
                <a:path extrusionOk="0" h="291" w="3890">
                  <a:moveTo>
                    <a:pt x="0" y="1"/>
                  </a:moveTo>
                  <a:lnTo>
                    <a:pt x="0" y="290"/>
                  </a:lnTo>
                  <a:lnTo>
                    <a:pt x="3890" y="290"/>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23"/>
            <p:cNvSpPr/>
            <p:nvPr/>
          </p:nvSpPr>
          <p:spPr>
            <a:xfrm>
              <a:off x="1917875" y="2636100"/>
              <a:ext cx="97250" cy="6450"/>
            </a:xfrm>
            <a:custGeom>
              <a:rect b="b" l="l" r="r" t="t"/>
              <a:pathLst>
                <a:path extrusionOk="0" h="258" w="3890">
                  <a:moveTo>
                    <a:pt x="0" y="0"/>
                  </a:moveTo>
                  <a:lnTo>
                    <a:pt x="0" y="257"/>
                  </a:lnTo>
                  <a:lnTo>
                    <a:pt x="3890" y="257"/>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23"/>
            <p:cNvSpPr/>
            <p:nvPr/>
          </p:nvSpPr>
          <p:spPr>
            <a:xfrm>
              <a:off x="1917875" y="2359650"/>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23"/>
            <p:cNvSpPr/>
            <p:nvPr/>
          </p:nvSpPr>
          <p:spPr>
            <a:xfrm>
              <a:off x="1917875" y="2083200"/>
              <a:ext cx="97250" cy="6450"/>
            </a:xfrm>
            <a:custGeom>
              <a:rect b="b" l="l" r="r" t="t"/>
              <a:pathLst>
                <a:path extrusionOk="0" h="258" w="3890">
                  <a:moveTo>
                    <a:pt x="0" y="1"/>
                  </a:moveTo>
                  <a:lnTo>
                    <a:pt x="0" y="258"/>
                  </a:lnTo>
                  <a:lnTo>
                    <a:pt x="3890" y="258"/>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23"/>
            <p:cNvSpPr/>
            <p:nvPr/>
          </p:nvSpPr>
          <p:spPr>
            <a:xfrm>
              <a:off x="2093050" y="2349650"/>
              <a:ext cx="214600" cy="855725"/>
            </a:xfrm>
            <a:custGeom>
              <a:rect b="b" l="l" r="r" t="t"/>
              <a:pathLst>
                <a:path extrusionOk="0" h="34229" w="8584">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23"/>
            <p:cNvSpPr/>
            <p:nvPr/>
          </p:nvSpPr>
          <p:spPr>
            <a:xfrm>
              <a:off x="2277900" y="2349575"/>
              <a:ext cx="215375" cy="496275"/>
            </a:xfrm>
            <a:custGeom>
              <a:rect b="b" l="l" r="r" t="t"/>
              <a:pathLst>
                <a:path extrusionOk="0" h="19851" w="8615">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23"/>
            <p:cNvSpPr/>
            <p:nvPr/>
          </p:nvSpPr>
          <p:spPr>
            <a:xfrm>
              <a:off x="2463525" y="2625750"/>
              <a:ext cx="214600" cy="220300"/>
            </a:xfrm>
            <a:custGeom>
              <a:rect b="b" l="l" r="r" t="t"/>
              <a:pathLst>
                <a:path extrusionOk="0" h="8812" w="8584">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23"/>
            <p:cNvSpPr/>
            <p:nvPr/>
          </p:nvSpPr>
          <p:spPr>
            <a:xfrm>
              <a:off x="2648350" y="2625650"/>
              <a:ext cx="215400" cy="523975"/>
            </a:xfrm>
            <a:custGeom>
              <a:rect b="b" l="l" r="r" t="t"/>
              <a:pathLst>
                <a:path extrusionOk="0" h="20959" w="8616">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23"/>
            <p:cNvSpPr/>
            <p:nvPr/>
          </p:nvSpPr>
          <p:spPr>
            <a:xfrm>
              <a:off x="2834000" y="2349650"/>
              <a:ext cx="215375" cy="800275"/>
            </a:xfrm>
            <a:custGeom>
              <a:rect b="b" l="l" r="r" t="t"/>
              <a:pathLst>
                <a:path extrusionOk="0" h="32011" w="8615">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23"/>
            <p:cNvSpPr/>
            <p:nvPr/>
          </p:nvSpPr>
          <p:spPr>
            <a:xfrm>
              <a:off x="3018825" y="2072975"/>
              <a:ext cx="216200" cy="303350"/>
            </a:xfrm>
            <a:custGeom>
              <a:rect b="b" l="l" r="r" t="t"/>
              <a:pathLst>
                <a:path extrusionOk="0" h="12134" w="8648">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23"/>
            <p:cNvSpPr/>
            <p:nvPr/>
          </p:nvSpPr>
          <p:spPr>
            <a:xfrm>
              <a:off x="3205250" y="2073275"/>
              <a:ext cx="213800" cy="1270100"/>
            </a:xfrm>
            <a:custGeom>
              <a:rect b="b" l="l" r="r" t="t"/>
              <a:pathLst>
                <a:path extrusionOk="0" h="50804" w="8552">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23"/>
            <p:cNvSpPr/>
            <p:nvPr/>
          </p:nvSpPr>
          <p:spPr>
            <a:xfrm>
              <a:off x="3390100" y="3233525"/>
              <a:ext cx="215375" cy="109425"/>
            </a:xfrm>
            <a:custGeom>
              <a:rect b="b" l="l" r="r" t="t"/>
              <a:pathLst>
                <a:path extrusionOk="0" h="4377" w="8615">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23"/>
            <p:cNvSpPr/>
            <p:nvPr/>
          </p:nvSpPr>
          <p:spPr>
            <a:xfrm>
              <a:off x="3575725" y="3205775"/>
              <a:ext cx="214575" cy="54250"/>
            </a:xfrm>
            <a:custGeom>
              <a:rect b="b" l="l" r="r" t="t"/>
              <a:pathLst>
                <a:path extrusionOk="0" h="2170" w="8583">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23"/>
            <p:cNvSpPr/>
            <p:nvPr/>
          </p:nvSpPr>
          <p:spPr>
            <a:xfrm>
              <a:off x="3760550" y="3122975"/>
              <a:ext cx="215400" cy="109875"/>
            </a:xfrm>
            <a:custGeom>
              <a:rect b="b" l="l" r="r" t="t"/>
              <a:pathLst>
                <a:path extrusionOk="0" h="4395" w="8616">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23"/>
            <p:cNvSpPr/>
            <p:nvPr/>
          </p:nvSpPr>
          <p:spPr>
            <a:xfrm>
              <a:off x="3945375" y="3012600"/>
              <a:ext cx="216200" cy="137375"/>
            </a:xfrm>
            <a:custGeom>
              <a:rect b="b" l="l" r="r" t="t"/>
              <a:pathLst>
                <a:path extrusionOk="0" h="5495" w="8648">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23"/>
            <p:cNvSpPr/>
            <p:nvPr/>
          </p:nvSpPr>
          <p:spPr>
            <a:xfrm>
              <a:off x="4131025" y="3012275"/>
              <a:ext cx="215375" cy="82250"/>
            </a:xfrm>
            <a:custGeom>
              <a:rect b="b" l="l" r="r" t="t"/>
              <a:pathLst>
                <a:path extrusionOk="0" h="3290" w="8615">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23"/>
            <p:cNvSpPr/>
            <p:nvPr/>
          </p:nvSpPr>
          <p:spPr>
            <a:xfrm>
              <a:off x="4316650" y="3067625"/>
              <a:ext cx="215400" cy="137450"/>
            </a:xfrm>
            <a:custGeom>
              <a:rect b="b" l="l" r="r" t="t"/>
              <a:pathLst>
                <a:path extrusionOk="0" h="5498" w="8616">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23"/>
            <p:cNvSpPr/>
            <p:nvPr/>
          </p:nvSpPr>
          <p:spPr>
            <a:xfrm>
              <a:off x="4502275" y="2598425"/>
              <a:ext cx="215400" cy="606550"/>
            </a:xfrm>
            <a:custGeom>
              <a:rect b="b" l="l" r="r" t="t"/>
              <a:pathLst>
                <a:path extrusionOk="0" h="24262" w="8616">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23"/>
            <p:cNvSpPr/>
            <p:nvPr/>
          </p:nvSpPr>
          <p:spPr>
            <a:xfrm>
              <a:off x="4687125" y="2515100"/>
              <a:ext cx="215375" cy="109875"/>
            </a:xfrm>
            <a:custGeom>
              <a:rect b="b" l="l" r="r" t="t"/>
              <a:pathLst>
                <a:path extrusionOk="0" h="4395" w="8615">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23"/>
            <p:cNvSpPr/>
            <p:nvPr/>
          </p:nvSpPr>
          <p:spPr>
            <a:xfrm>
              <a:off x="4871950" y="2404650"/>
              <a:ext cx="216200" cy="137450"/>
            </a:xfrm>
            <a:custGeom>
              <a:rect b="b" l="l" r="r" t="t"/>
              <a:pathLst>
                <a:path extrusionOk="0" h="5498" w="8648">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23"/>
            <p:cNvSpPr/>
            <p:nvPr/>
          </p:nvSpPr>
          <p:spPr>
            <a:xfrm>
              <a:off x="5057575" y="2404650"/>
              <a:ext cx="216200" cy="137450"/>
            </a:xfrm>
            <a:custGeom>
              <a:rect b="b" l="l" r="r" t="t"/>
              <a:pathLst>
                <a:path extrusionOk="0" h="5498" w="8648">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23"/>
            <p:cNvSpPr/>
            <p:nvPr/>
          </p:nvSpPr>
          <p:spPr>
            <a:xfrm>
              <a:off x="5243225" y="2515200"/>
              <a:ext cx="215375" cy="137350"/>
            </a:xfrm>
            <a:custGeom>
              <a:rect b="b" l="l" r="r" t="t"/>
              <a:pathLst>
                <a:path extrusionOk="0" h="5494" w="8615">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23"/>
            <p:cNvSpPr/>
            <p:nvPr/>
          </p:nvSpPr>
          <p:spPr>
            <a:xfrm>
              <a:off x="2074575" y="3159250"/>
              <a:ext cx="65925" cy="65100"/>
            </a:xfrm>
            <a:custGeom>
              <a:rect b="b" l="l" r="r" t="t"/>
              <a:pathLst>
                <a:path extrusionOk="0" h="2604" w="2637">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23"/>
            <p:cNvSpPr/>
            <p:nvPr/>
          </p:nvSpPr>
          <p:spPr>
            <a:xfrm>
              <a:off x="2068150" y="3152000"/>
              <a:ext cx="78775" cy="78800"/>
            </a:xfrm>
            <a:custGeom>
              <a:rect b="b" l="l" r="r" t="t"/>
              <a:pathLst>
                <a:path extrusionOk="0" h="3152" w="3151">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23"/>
            <p:cNvSpPr/>
            <p:nvPr/>
          </p:nvSpPr>
          <p:spPr>
            <a:xfrm>
              <a:off x="2260200" y="2329925"/>
              <a:ext cx="65925" cy="65900"/>
            </a:xfrm>
            <a:custGeom>
              <a:rect b="b" l="l" r="r" t="t"/>
              <a:pathLst>
                <a:path extrusionOk="0" h="2636" w="2637">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23"/>
            <p:cNvSpPr/>
            <p:nvPr/>
          </p:nvSpPr>
          <p:spPr>
            <a:xfrm>
              <a:off x="2253775" y="2323475"/>
              <a:ext cx="78775" cy="78800"/>
            </a:xfrm>
            <a:custGeom>
              <a:rect b="b" l="l" r="r" t="t"/>
              <a:pathLst>
                <a:path extrusionOk="0" h="3152" w="3151">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23"/>
            <p:cNvSpPr/>
            <p:nvPr/>
          </p:nvSpPr>
          <p:spPr>
            <a:xfrm>
              <a:off x="2445850" y="2800025"/>
              <a:ext cx="65100" cy="65125"/>
            </a:xfrm>
            <a:custGeom>
              <a:rect b="b" l="l" r="r" t="t"/>
              <a:pathLst>
                <a:path extrusionOk="0" h="2605" w="2604">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23"/>
            <p:cNvSpPr/>
            <p:nvPr/>
          </p:nvSpPr>
          <p:spPr>
            <a:xfrm>
              <a:off x="2438600" y="2792800"/>
              <a:ext cx="78800" cy="78775"/>
            </a:xfrm>
            <a:custGeom>
              <a:rect b="b" l="l" r="r" t="t"/>
              <a:pathLst>
                <a:path extrusionOk="0" h="3151" w="3152">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23"/>
            <p:cNvSpPr/>
            <p:nvPr/>
          </p:nvSpPr>
          <p:spPr>
            <a:xfrm>
              <a:off x="2630675" y="2606350"/>
              <a:ext cx="65925" cy="65925"/>
            </a:xfrm>
            <a:custGeom>
              <a:rect b="b" l="l" r="r" t="t"/>
              <a:pathLst>
                <a:path extrusionOk="0" h="2637" w="2637">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23"/>
            <p:cNvSpPr/>
            <p:nvPr/>
          </p:nvSpPr>
          <p:spPr>
            <a:xfrm>
              <a:off x="2624250" y="2599925"/>
              <a:ext cx="78775" cy="78775"/>
            </a:xfrm>
            <a:custGeom>
              <a:rect b="b" l="l" r="r" t="t"/>
              <a:pathLst>
                <a:path extrusionOk="0" h="3151" w="3151">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23"/>
            <p:cNvSpPr/>
            <p:nvPr/>
          </p:nvSpPr>
          <p:spPr>
            <a:xfrm>
              <a:off x="2816300" y="3103800"/>
              <a:ext cx="65125" cy="65100"/>
            </a:xfrm>
            <a:custGeom>
              <a:rect b="b" l="l" r="r" t="t"/>
              <a:pathLst>
                <a:path extrusionOk="0" h="2604" w="2605">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23"/>
            <p:cNvSpPr/>
            <p:nvPr/>
          </p:nvSpPr>
          <p:spPr>
            <a:xfrm>
              <a:off x="2809875" y="3096550"/>
              <a:ext cx="78775" cy="79600"/>
            </a:xfrm>
            <a:custGeom>
              <a:rect b="b" l="l" r="r" t="t"/>
              <a:pathLst>
                <a:path extrusionOk="0" h="3184" w="3151">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23"/>
            <p:cNvSpPr/>
            <p:nvPr/>
          </p:nvSpPr>
          <p:spPr>
            <a:xfrm>
              <a:off x="3001150" y="2329925"/>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23"/>
            <p:cNvSpPr/>
            <p:nvPr/>
          </p:nvSpPr>
          <p:spPr>
            <a:xfrm>
              <a:off x="2994700" y="2323475"/>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23"/>
            <p:cNvSpPr/>
            <p:nvPr/>
          </p:nvSpPr>
          <p:spPr>
            <a:xfrm>
              <a:off x="3186775" y="2054275"/>
              <a:ext cx="65925" cy="65125"/>
            </a:xfrm>
            <a:custGeom>
              <a:rect b="b" l="l" r="r" t="t"/>
              <a:pathLst>
                <a:path extrusionOk="0" h="2605" w="2637">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23"/>
            <p:cNvSpPr/>
            <p:nvPr/>
          </p:nvSpPr>
          <p:spPr>
            <a:xfrm>
              <a:off x="3180350" y="2047050"/>
              <a:ext cx="78775" cy="78775"/>
            </a:xfrm>
            <a:custGeom>
              <a:rect b="b" l="l" r="r" t="t"/>
              <a:pathLst>
                <a:path extrusionOk="0" h="3151" w="3151">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23"/>
            <p:cNvSpPr/>
            <p:nvPr/>
          </p:nvSpPr>
          <p:spPr>
            <a:xfrm>
              <a:off x="3372400" y="3296650"/>
              <a:ext cx="65125" cy="65925"/>
            </a:xfrm>
            <a:custGeom>
              <a:rect b="b" l="l" r="r" t="t"/>
              <a:pathLst>
                <a:path extrusionOk="0" h="2637" w="2605">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23"/>
            <p:cNvSpPr/>
            <p:nvPr/>
          </p:nvSpPr>
          <p:spPr>
            <a:xfrm>
              <a:off x="3365175" y="3290225"/>
              <a:ext cx="79575" cy="78775"/>
            </a:xfrm>
            <a:custGeom>
              <a:rect b="b" l="l" r="r" t="t"/>
              <a:pathLst>
                <a:path extrusionOk="0" h="3151" w="3183">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23"/>
            <p:cNvSpPr/>
            <p:nvPr/>
          </p:nvSpPr>
          <p:spPr>
            <a:xfrm>
              <a:off x="3557250" y="3213900"/>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23"/>
            <p:cNvSpPr/>
            <p:nvPr/>
          </p:nvSpPr>
          <p:spPr>
            <a:xfrm>
              <a:off x="3550800" y="3207450"/>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23"/>
            <p:cNvSpPr/>
            <p:nvPr/>
          </p:nvSpPr>
          <p:spPr>
            <a:xfrm>
              <a:off x="3742875" y="3186575"/>
              <a:ext cx="65125" cy="65100"/>
            </a:xfrm>
            <a:custGeom>
              <a:rect b="b" l="l" r="r" t="t"/>
              <a:pathLst>
                <a:path extrusionOk="0" h="2604" w="2605">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23"/>
            <p:cNvSpPr/>
            <p:nvPr/>
          </p:nvSpPr>
          <p:spPr>
            <a:xfrm>
              <a:off x="3736450" y="3180150"/>
              <a:ext cx="78775" cy="78775"/>
            </a:xfrm>
            <a:custGeom>
              <a:rect b="b" l="l" r="r" t="t"/>
              <a:pathLst>
                <a:path extrusionOk="0" h="3151" w="3151">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23"/>
            <p:cNvSpPr/>
            <p:nvPr/>
          </p:nvSpPr>
          <p:spPr>
            <a:xfrm>
              <a:off x="3928500" y="3103800"/>
              <a:ext cx="65125" cy="65100"/>
            </a:xfrm>
            <a:custGeom>
              <a:rect b="b" l="l" r="r" t="t"/>
              <a:pathLst>
                <a:path extrusionOk="0" h="2604" w="2605">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23"/>
            <p:cNvSpPr/>
            <p:nvPr/>
          </p:nvSpPr>
          <p:spPr>
            <a:xfrm>
              <a:off x="3921275" y="3096550"/>
              <a:ext cx="78775" cy="79600"/>
            </a:xfrm>
            <a:custGeom>
              <a:rect b="b" l="l" r="r" t="t"/>
              <a:pathLst>
                <a:path extrusionOk="0" h="3184" w="3151">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23"/>
            <p:cNvSpPr/>
            <p:nvPr/>
          </p:nvSpPr>
          <p:spPr>
            <a:xfrm>
              <a:off x="4113350" y="2992900"/>
              <a:ext cx="65900" cy="65925"/>
            </a:xfrm>
            <a:custGeom>
              <a:rect b="b" l="l" r="r" t="t"/>
              <a:pathLst>
                <a:path extrusionOk="0" h="2637" w="2636">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23"/>
            <p:cNvSpPr/>
            <p:nvPr/>
          </p:nvSpPr>
          <p:spPr>
            <a:xfrm>
              <a:off x="4106900" y="2986475"/>
              <a:ext cx="78800" cy="78775"/>
            </a:xfrm>
            <a:custGeom>
              <a:rect b="b" l="l" r="r" t="t"/>
              <a:pathLst>
                <a:path extrusionOk="0" h="3151" w="3152">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23"/>
            <p:cNvSpPr/>
            <p:nvPr/>
          </p:nvSpPr>
          <p:spPr>
            <a:xfrm>
              <a:off x="4298975" y="3048350"/>
              <a:ext cx="65125" cy="65925"/>
            </a:xfrm>
            <a:custGeom>
              <a:rect b="b" l="l" r="r" t="t"/>
              <a:pathLst>
                <a:path extrusionOk="0" h="2637" w="2605">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23"/>
            <p:cNvSpPr/>
            <p:nvPr/>
          </p:nvSpPr>
          <p:spPr>
            <a:xfrm>
              <a:off x="4292550" y="3041925"/>
              <a:ext cx="78775" cy="78775"/>
            </a:xfrm>
            <a:custGeom>
              <a:rect b="b" l="l" r="r" t="t"/>
              <a:pathLst>
                <a:path extrusionOk="0" h="3151" w="3151">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23"/>
            <p:cNvSpPr/>
            <p:nvPr/>
          </p:nvSpPr>
          <p:spPr>
            <a:xfrm>
              <a:off x="4483800" y="3159250"/>
              <a:ext cx="65925" cy="65100"/>
            </a:xfrm>
            <a:custGeom>
              <a:rect b="b" l="l" r="r" t="t"/>
              <a:pathLst>
                <a:path extrusionOk="0" h="2604" w="2637">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23"/>
            <p:cNvSpPr/>
            <p:nvPr/>
          </p:nvSpPr>
          <p:spPr>
            <a:xfrm>
              <a:off x="4477375" y="3152000"/>
              <a:ext cx="78775" cy="78800"/>
            </a:xfrm>
            <a:custGeom>
              <a:rect b="b" l="l" r="r" t="t"/>
              <a:pathLst>
                <a:path extrusionOk="0" h="3152" w="3151">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23"/>
            <p:cNvSpPr/>
            <p:nvPr/>
          </p:nvSpPr>
          <p:spPr>
            <a:xfrm>
              <a:off x="4669450" y="2579025"/>
              <a:ext cx="65900" cy="65125"/>
            </a:xfrm>
            <a:custGeom>
              <a:rect b="b" l="l" r="r" t="t"/>
              <a:pathLst>
                <a:path extrusionOk="0" h="2605" w="2636">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23"/>
            <p:cNvSpPr/>
            <p:nvPr/>
          </p:nvSpPr>
          <p:spPr>
            <a:xfrm>
              <a:off x="4663000" y="2571800"/>
              <a:ext cx="78800" cy="78775"/>
            </a:xfrm>
            <a:custGeom>
              <a:rect b="b" l="l" r="r" t="t"/>
              <a:pathLst>
                <a:path extrusionOk="0" h="3151" w="3152">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23"/>
            <p:cNvSpPr/>
            <p:nvPr/>
          </p:nvSpPr>
          <p:spPr>
            <a:xfrm>
              <a:off x="4855075" y="2496275"/>
              <a:ext cx="65125" cy="65100"/>
            </a:xfrm>
            <a:custGeom>
              <a:rect b="b" l="l" r="r" t="t"/>
              <a:pathLst>
                <a:path extrusionOk="0" h="2604" w="2605">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23"/>
            <p:cNvSpPr/>
            <p:nvPr/>
          </p:nvSpPr>
          <p:spPr>
            <a:xfrm>
              <a:off x="4847850" y="2489025"/>
              <a:ext cx="79575" cy="78775"/>
            </a:xfrm>
            <a:custGeom>
              <a:rect b="b" l="l" r="r" t="t"/>
              <a:pathLst>
                <a:path extrusionOk="0" h="3151" w="3183">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23"/>
            <p:cNvSpPr/>
            <p:nvPr/>
          </p:nvSpPr>
          <p:spPr>
            <a:xfrm>
              <a:off x="5039900" y="2385375"/>
              <a:ext cx="65925" cy="65900"/>
            </a:xfrm>
            <a:custGeom>
              <a:rect b="b" l="l" r="r" t="t"/>
              <a:pathLst>
                <a:path extrusionOk="0" h="2636" w="2637">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23"/>
            <p:cNvSpPr/>
            <p:nvPr/>
          </p:nvSpPr>
          <p:spPr>
            <a:xfrm>
              <a:off x="5033475" y="2378925"/>
              <a:ext cx="78775" cy="78800"/>
            </a:xfrm>
            <a:custGeom>
              <a:rect b="b" l="l" r="r" t="t"/>
              <a:pathLst>
                <a:path extrusionOk="0" h="3152" w="3151">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23"/>
            <p:cNvSpPr/>
            <p:nvPr/>
          </p:nvSpPr>
          <p:spPr>
            <a:xfrm>
              <a:off x="5225525" y="2496275"/>
              <a:ext cx="65125" cy="65100"/>
            </a:xfrm>
            <a:custGeom>
              <a:rect b="b" l="l" r="r" t="t"/>
              <a:pathLst>
                <a:path extrusionOk="0" h="2604" w="2605">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23"/>
            <p:cNvSpPr/>
            <p:nvPr/>
          </p:nvSpPr>
          <p:spPr>
            <a:xfrm>
              <a:off x="5219100" y="2489025"/>
              <a:ext cx="78775" cy="78775"/>
            </a:xfrm>
            <a:custGeom>
              <a:rect b="b" l="l" r="r" t="t"/>
              <a:pathLst>
                <a:path extrusionOk="0" h="3151" w="3151">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23"/>
            <p:cNvSpPr/>
            <p:nvPr/>
          </p:nvSpPr>
          <p:spPr>
            <a:xfrm>
              <a:off x="5411175" y="2606350"/>
              <a:ext cx="65125" cy="65925"/>
            </a:xfrm>
            <a:custGeom>
              <a:rect b="b" l="l" r="r" t="t"/>
              <a:pathLst>
                <a:path extrusionOk="0" h="2637" w="2605">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23"/>
            <p:cNvSpPr/>
            <p:nvPr/>
          </p:nvSpPr>
          <p:spPr>
            <a:xfrm>
              <a:off x="5403950" y="2599925"/>
              <a:ext cx="78775" cy="78775"/>
            </a:xfrm>
            <a:custGeom>
              <a:rect b="b" l="l" r="r" t="t"/>
              <a:pathLst>
                <a:path extrusionOk="0" h="3151" w="3151">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23"/>
            <p:cNvSpPr/>
            <p:nvPr/>
          </p:nvSpPr>
          <p:spPr>
            <a:xfrm>
              <a:off x="5747875" y="1384075"/>
              <a:ext cx="105300" cy="3359925"/>
            </a:xfrm>
            <a:custGeom>
              <a:rect b="b" l="l" r="r" t="t"/>
              <a:pathLst>
                <a:path extrusionOk="0" h="134397" w="4212">
                  <a:moveTo>
                    <a:pt x="1" y="0"/>
                  </a:moveTo>
                  <a:lnTo>
                    <a:pt x="1" y="134396"/>
                  </a:lnTo>
                  <a:lnTo>
                    <a:pt x="4212" y="134396"/>
                  </a:lnTo>
                  <a:lnTo>
                    <a:pt x="4212"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23"/>
            <p:cNvSpPr/>
            <p:nvPr/>
          </p:nvSpPr>
          <p:spPr>
            <a:xfrm>
              <a:off x="5747875" y="1797925"/>
              <a:ext cx="105300" cy="856675"/>
            </a:xfrm>
            <a:custGeom>
              <a:rect b="b" l="l" r="r" t="t"/>
              <a:pathLst>
                <a:path extrusionOk="0" h="34267" w="4212">
                  <a:moveTo>
                    <a:pt x="1" y="0"/>
                  </a:moveTo>
                  <a:lnTo>
                    <a:pt x="1" y="34267"/>
                  </a:lnTo>
                  <a:lnTo>
                    <a:pt x="4212" y="34267"/>
                  </a:lnTo>
                  <a:lnTo>
                    <a:pt x="421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23"/>
            <p:cNvSpPr/>
            <p:nvPr/>
          </p:nvSpPr>
          <p:spPr>
            <a:xfrm>
              <a:off x="1797325" y="1384075"/>
              <a:ext cx="4055850" cy="205750"/>
            </a:xfrm>
            <a:custGeom>
              <a:rect b="b" l="l" r="r" t="t"/>
              <a:pathLst>
                <a:path extrusionOk="0" h="8230" w="162234">
                  <a:moveTo>
                    <a:pt x="1" y="0"/>
                  </a:moveTo>
                  <a:lnTo>
                    <a:pt x="1" y="8229"/>
                  </a:lnTo>
                  <a:lnTo>
                    <a:pt x="162234" y="8229"/>
                  </a:lnTo>
                  <a:lnTo>
                    <a:pt x="1622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23"/>
            <p:cNvSpPr/>
            <p:nvPr/>
          </p:nvSpPr>
          <p:spPr>
            <a:xfrm>
              <a:off x="1797325" y="1652475"/>
              <a:ext cx="1042325" cy="164750"/>
            </a:xfrm>
            <a:custGeom>
              <a:rect b="b" l="l" r="r" t="t"/>
              <a:pathLst>
                <a:path extrusionOk="0" h="6590" w="41693">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23"/>
            <p:cNvSpPr/>
            <p:nvPr/>
          </p:nvSpPr>
          <p:spPr>
            <a:xfrm>
              <a:off x="1927525" y="1675775"/>
              <a:ext cx="65900" cy="100475"/>
            </a:xfrm>
            <a:custGeom>
              <a:rect b="b" l="l" r="r" t="t"/>
              <a:pathLst>
                <a:path extrusionOk="0" h="4019" w="2636">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23"/>
            <p:cNvSpPr/>
            <p:nvPr/>
          </p:nvSpPr>
          <p:spPr>
            <a:xfrm>
              <a:off x="2000650" y="1675775"/>
              <a:ext cx="55475" cy="100475"/>
            </a:xfrm>
            <a:custGeom>
              <a:rect b="b" l="l" r="r" t="t"/>
              <a:pathLst>
                <a:path extrusionOk="0" h="4019" w="2219">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23"/>
            <p:cNvSpPr/>
            <p:nvPr/>
          </p:nvSpPr>
          <p:spPr>
            <a:xfrm>
              <a:off x="2063325" y="1675775"/>
              <a:ext cx="49050" cy="100475"/>
            </a:xfrm>
            <a:custGeom>
              <a:rect b="b" l="l" r="r" t="t"/>
              <a:pathLst>
                <a:path extrusionOk="0" h="4019" w="1962">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23"/>
            <p:cNvSpPr/>
            <p:nvPr/>
          </p:nvSpPr>
          <p:spPr>
            <a:xfrm>
              <a:off x="2119575" y="1674975"/>
              <a:ext cx="47450" cy="102075"/>
            </a:xfrm>
            <a:custGeom>
              <a:rect b="b" l="l" r="r" t="t"/>
              <a:pathLst>
                <a:path extrusionOk="0" h="4083" w="1898">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23"/>
            <p:cNvSpPr/>
            <p:nvPr/>
          </p:nvSpPr>
          <p:spPr>
            <a:xfrm>
              <a:off x="2176625" y="1675775"/>
              <a:ext cx="49850" cy="100475"/>
            </a:xfrm>
            <a:custGeom>
              <a:rect b="b" l="l" r="r" t="t"/>
              <a:pathLst>
                <a:path extrusionOk="0" h="4019" w="1994">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23"/>
            <p:cNvSpPr/>
            <p:nvPr/>
          </p:nvSpPr>
          <p:spPr>
            <a:xfrm>
              <a:off x="2064125" y="1418625"/>
              <a:ext cx="2607750" cy="116550"/>
            </a:xfrm>
            <a:custGeom>
              <a:rect b="b" l="l" r="r" t="t"/>
              <a:pathLst>
                <a:path extrusionOk="0" h="4662" w="104310">
                  <a:moveTo>
                    <a:pt x="1" y="0"/>
                  </a:moveTo>
                  <a:lnTo>
                    <a:pt x="1" y="4661"/>
                  </a:lnTo>
                  <a:lnTo>
                    <a:pt x="104309" y="4661"/>
                  </a:lnTo>
                  <a:lnTo>
                    <a:pt x="1043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23"/>
            <p:cNvSpPr/>
            <p:nvPr/>
          </p:nvSpPr>
          <p:spPr>
            <a:xfrm>
              <a:off x="2016725"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23"/>
            <p:cNvSpPr/>
            <p:nvPr/>
          </p:nvSpPr>
          <p:spPr>
            <a:xfrm>
              <a:off x="2202350"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23"/>
            <p:cNvSpPr/>
            <p:nvPr/>
          </p:nvSpPr>
          <p:spPr>
            <a:xfrm>
              <a:off x="2387975" y="3505600"/>
              <a:ext cx="176825" cy="81200"/>
            </a:xfrm>
            <a:custGeom>
              <a:rect b="b" l="l" r="r" t="t"/>
              <a:pathLst>
                <a:path extrusionOk="0" h="3248" w="7073">
                  <a:moveTo>
                    <a:pt x="1" y="1"/>
                  </a:moveTo>
                  <a:lnTo>
                    <a:pt x="1" y="3247"/>
                  </a:lnTo>
                  <a:lnTo>
                    <a:pt x="7073" y="3247"/>
                  </a:lnTo>
                  <a:lnTo>
                    <a:pt x="707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23"/>
            <p:cNvSpPr/>
            <p:nvPr/>
          </p:nvSpPr>
          <p:spPr>
            <a:xfrm>
              <a:off x="2573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23"/>
            <p:cNvSpPr/>
            <p:nvPr/>
          </p:nvSpPr>
          <p:spPr>
            <a:xfrm>
              <a:off x="2759250"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23"/>
            <p:cNvSpPr/>
            <p:nvPr/>
          </p:nvSpPr>
          <p:spPr>
            <a:xfrm>
              <a:off x="2944875" y="3505600"/>
              <a:ext cx="176025" cy="81200"/>
            </a:xfrm>
            <a:custGeom>
              <a:rect b="b" l="l" r="r" t="t"/>
              <a:pathLst>
                <a:path extrusionOk="0" h="3248" w="7041">
                  <a:moveTo>
                    <a:pt x="1" y="1"/>
                  </a:moveTo>
                  <a:lnTo>
                    <a:pt x="1" y="3247"/>
                  </a:lnTo>
                  <a:lnTo>
                    <a:pt x="7041" y="3247"/>
                  </a:lnTo>
                  <a:lnTo>
                    <a:pt x="704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23"/>
            <p:cNvSpPr/>
            <p:nvPr/>
          </p:nvSpPr>
          <p:spPr>
            <a:xfrm>
              <a:off x="3130525"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23"/>
            <p:cNvSpPr/>
            <p:nvPr/>
          </p:nvSpPr>
          <p:spPr>
            <a:xfrm>
              <a:off x="3316150"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23"/>
            <p:cNvSpPr/>
            <p:nvPr/>
          </p:nvSpPr>
          <p:spPr>
            <a:xfrm>
              <a:off x="3501800"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23"/>
            <p:cNvSpPr/>
            <p:nvPr/>
          </p:nvSpPr>
          <p:spPr>
            <a:xfrm>
              <a:off x="3686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23"/>
            <p:cNvSpPr/>
            <p:nvPr/>
          </p:nvSpPr>
          <p:spPr>
            <a:xfrm>
              <a:off x="3872250" y="3505600"/>
              <a:ext cx="176825" cy="81200"/>
            </a:xfrm>
            <a:custGeom>
              <a:rect b="b" l="l" r="r" t="t"/>
              <a:pathLst>
                <a:path extrusionOk="0" h="3248" w="7073">
                  <a:moveTo>
                    <a:pt x="1" y="1"/>
                  </a:moveTo>
                  <a:lnTo>
                    <a:pt x="1"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23"/>
            <p:cNvSpPr/>
            <p:nvPr/>
          </p:nvSpPr>
          <p:spPr>
            <a:xfrm>
              <a:off x="4057900" y="3505600"/>
              <a:ext cx="176800" cy="81200"/>
            </a:xfrm>
            <a:custGeom>
              <a:rect b="b" l="l" r="r" t="t"/>
              <a:pathLst>
                <a:path extrusionOk="0" h="3248" w="7072">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23"/>
            <p:cNvSpPr/>
            <p:nvPr/>
          </p:nvSpPr>
          <p:spPr>
            <a:xfrm>
              <a:off x="4243525" y="3505600"/>
              <a:ext cx="176825" cy="81200"/>
            </a:xfrm>
            <a:custGeom>
              <a:rect b="b" l="l" r="r" t="t"/>
              <a:pathLst>
                <a:path extrusionOk="0" h="3248" w="7073">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23"/>
            <p:cNvSpPr/>
            <p:nvPr/>
          </p:nvSpPr>
          <p:spPr>
            <a:xfrm>
              <a:off x="4429150" y="3505600"/>
              <a:ext cx="176825" cy="81200"/>
            </a:xfrm>
            <a:custGeom>
              <a:rect b="b" l="l" r="r" t="t"/>
              <a:pathLst>
                <a:path extrusionOk="0" h="3248" w="7073">
                  <a:moveTo>
                    <a:pt x="1" y="1"/>
                  </a:moveTo>
                  <a:lnTo>
                    <a:pt x="1" y="3247"/>
                  </a:lnTo>
                  <a:lnTo>
                    <a:pt x="7073" y="3247"/>
                  </a:lnTo>
                  <a:lnTo>
                    <a:pt x="7073"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23"/>
            <p:cNvSpPr/>
            <p:nvPr/>
          </p:nvSpPr>
          <p:spPr>
            <a:xfrm>
              <a:off x="4614800"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23"/>
            <p:cNvSpPr/>
            <p:nvPr/>
          </p:nvSpPr>
          <p:spPr>
            <a:xfrm>
              <a:off x="4800425"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23"/>
            <p:cNvSpPr/>
            <p:nvPr/>
          </p:nvSpPr>
          <p:spPr>
            <a:xfrm>
              <a:off x="4986050" y="3505600"/>
              <a:ext cx="176025" cy="81200"/>
            </a:xfrm>
            <a:custGeom>
              <a:rect b="b" l="l" r="r" t="t"/>
              <a:pathLst>
                <a:path extrusionOk="0" h="3248" w="7041">
                  <a:moveTo>
                    <a:pt x="1" y="1"/>
                  </a:moveTo>
                  <a:lnTo>
                    <a:pt x="1" y="3247"/>
                  </a:lnTo>
                  <a:lnTo>
                    <a:pt x="7041" y="3247"/>
                  </a:lnTo>
                  <a:lnTo>
                    <a:pt x="704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23"/>
            <p:cNvSpPr/>
            <p:nvPr/>
          </p:nvSpPr>
          <p:spPr>
            <a:xfrm>
              <a:off x="5171700" y="3505600"/>
              <a:ext cx="176000" cy="81200"/>
            </a:xfrm>
            <a:custGeom>
              <a:rect b="b" l="l" r="r" t="t"/>
              <a:pathLst>
                <a:path extrusionOk="0" h="3248" w="7040">
                  <a:moveTo>
                    <a:pt x="0" y="1"/>
                  </a:moveTo>
                  <a:lnTo>
                    <a:pt x="0"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23"/>
            <p:cNvSpPr/>
            <p:nvPr/>
          </p:nvSpPr>
          <p:spPr>
            <a:xfrm>
              <a:off x="5357325"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23"/>
            <p:cNvSpPr/>
            <p:nvPr/>
          </p:nvSpPr>
          <p:spPr>
            <a:xfrm>
              <a:off x="1902600" y="1883100"/>
              <a:ext cx="299775" cy="81200"/>
            </a:xfrm>
            <a:custGeom>
              <a:rect b="b" l="l" r="r" t="t"/>
              <a:pathLst>
                <a:path extrusionOk="0" h="3248" w="11991">
                  <a:moveTo>
                    <a:pt x="1" y="1"/>
                  </a:moveTo>
                  <a:lnTo>
                    <a:pt x="1" y="3247"/>
                  </a:lnTo>
                  <a:lnTo>
                    <a:pt x="11990" y="3247"/>
                  </a:lnTo>
                  <a:lnTo>
                    <a:pt x="119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23"/>
            <p:cNvSpPr/>
            <p:nvPr/>
          </p:nvSpPr>
          <p:spPr>
            <a:xfrm>
              <a:off x="2218425"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23"/>
            <p:cNvSpPr/>
            <p:nvPr/>
          </p:nvSpPr>
          <p:spPr>
            <a:xfrm>
              <a:off x="2534250"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23"/>
            <p:cNvSpPr/>
            <p:nvPr/>
          </p:nvSpPr>
          <p:spPr>
            <a:xfrm>
              <a:off x="285005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23"/>
            <p:cNvSpPr/>
            <p:nvPr/>
          </p:nvSpPr>
          <p:spPr>
            <a:xfrm>
              <a:off x="3166675" y="1883100"/>
              <a:ext cx="300575" cy="81200"/>
            </a:xfrm>
            <a:custGeom>
              <a:rect b="b" l="l" r="r" t="t"/>
              <a:pathLst>
                <a:path extrusionOk="0" h="3248" w="12023">
                  <a:moveTo>
                    <a:pt x="1" y="1"/>
                  </a:moveTo>
                  <a:lnTo>
                    <a:pt x="1" y="3247"/>
                  </a:lnTo>
                  <a:lnTo>
                    <a:pt x="12023" y="3247"/>
                  </a:lnTo>
                  <a:lnTo>
                    <a:pt x="1202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23"/>
            <p:cNvSpPr/>
            <p:nvPr/>
          </p:nvSpPr>
          <p:spPr>
            <a:xfrm>
              <a:off x="348250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23"/>
            <p:cNvSpPr/>
            <p:nvPr/>
          </p:nvSpPr>
          <p:spPr>
            <a:xfrm>
              <a:off x="379832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23"/>
            <p:cNvSpPr/>
            <p:nvPr/>
          </p:nvSpPr>
          <p:spPr>
            <a:xfrm>
              <a:off x="4114950"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23"/>
            <p:cNvSpPr/>
            <p:nvPr/>
          </p:nvSpPr>
          <p:spPr>
            <a:xfrm>
              <a:off x="443077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23"/>
            <p:cNvSpPr/>
            <p:nvPr/>
          </p:nvSpPr>
          <p:spPr>
            <a:xfrm>
              <a:off x="474657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23"/>
            <p:cNvSpPr/>
            <p:nvPr/>
          </p:nvSpPr>
          <p:spPr>
            <a:xfrm>
              <a:off x="5063200" y="1883100"/>
              <a:ext cx="299775" cy="81200"/>
            </a:xfrm>
            <a:custGeom>
              <a:rect b="b" l="l" r="r" t="t"/>
              <a:pathLst>
                <a:path extrusionOk="0" h="3248" w="11991">
                  <a:moveTo>
                    <a:pt x="1" y="1"/>
                  </a:moveTo>
                  <a:lnTo>
                    <a:pt x="1" y="3247"/>
                  </a:lnTo>
                  <a:lnTo>
                    <a:pt x="11991" y="3247"/>
                  </a:lnTo>
                  <a:lnTo>
                    <a:pt x="119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23"/>
            <p:cNvSpPr/>
            <p:nvPr/>
          </p:nvSpPr>
          <p:spPr>
            <a:xfrm>
              <a:off x="537902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23"/>
            <p:cNvSpPr/>
            <p:nvPr/>
          </p:nvSpPr>
          <p:spPr>
            <a:xfrm>
              <a:off x="3290450" y="2074375"/>
              <a:ext cx="512725" cy="198500"/>
            </a:xfrm>
            <a:custGeom>
              <a:rect b="b" l="l" r="r" t="t"/>
              <a:pathLst>
                <a:path extrusionOk="0" h="7940" w="20509">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23"/>
            <p:cNvSpPr/>
            <p:nvPr/>
          </p:nvSpPr>
          <p:spPr>
            <a:xfrm>
              <a:off x="3503400" y="2106500"/>
              <a:ext cx="60300" cy="131025"/>
            </a:xfrm>
            <a:custGeom>
              <a:rect b="b" l="l" r="r" t="t"/>
              <a:pathLst>
                <a:path extrusionOk="0" h="5241" w="2412">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23"/>
            <p:cNvSpPr/>
            <p:nvPr/>
          </p:nvSpPr>
          <p:spPr>
            <a:xfrm>
              <a:off x="3575725" y="2106500"/>
              <a:ext cx="61100" cy="131025"/>
            </a:xfrm>
            <a:custGeom>
              <a:rect b="b" l="l" r="r" t="t"/>
              <a:pathLst>
                <a:path extrusionOk="0" h="5241" w="2444">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23"/>
            <p:cNvSpPr/>
            <p:nvPr/>
          </p:nvSpPr>
          <p:spPr>
            <a:xfrm>
              <a:off x="3649650" y="2108125"/>
              <a:ext cx="66725" cy="128600"/>
            </a:xfrm>
            <a:custGeom>
              <a:rect b="b" l="l" r="r" t="t"/>
              <a:pathLst>
                <a:path extrusionOk="0" h="5144" w="2669">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23"/>
            <p:cNvSpPr/>
            <p:nvPr/>
          </p:nvSpPr>
          <p:spPr>
            <a:xfrm>
              <a:off x="2318075"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23"/>
            <p:cNvSpPr/>
            <p:nvPr/>
          </p:nvSpPr>
          <p:spPr>
            <a:xfrm>
              <a:off x="2400050"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23"/>
            <p:cNvSpPr/>
            <p:nvPr/>
          </p:nvSpPr>
          <p:spPr>
            <a:xfrm>
              <a:off x="2483625"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23"/>
            <p:cNvSpPr/>
            <p:nvPr/>
          </p:nvSpPr>
          <p:spPr>
            <a:xfrm>
              <a:off x="2568800" y="3979725"/>
              <a:ext cx="76375" cy="147100"/>
            </a:xfrm>
            <a:custGeom>
              <a:rect b="b" l="l" r="r" t="t"/>
              <a:pathLst>
                <a:path extrusionOk="0" h="5884" w="3055">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23"/>
            <p:cNvSpPr/>
            <p:nvPr/>
          </p:nvSpPr>
          <p:spPr>
            <a:xfrm>
              <a:off x="2310025" y="4223225"/>
              <a:ext cx="337550" cy="12875"/>
            </a:xfrm>
            <a:custGeom>
              <a:rect b="b" l="l" r="r" t="t"/>
              <a:pathLst>
                <a:path extrusionOk="0" h="515" w="13502">
                  <a:moveTo>
                    <a:pt x="1" y="1"/>
                  </a:moveTo>
                  <a:lnTo>
                    <a:pt x="1" y="515"/>
                  </a:lnTo>
                  <a:lnTo>
                    <a:pt x="13502" y="515"/>
                  </a:lnTo>
                  <a:lnTo>
                    <a:pt x="135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23"/>
            <p:cNvSpPr/>
            <p:nvPr/>
          </p:nvSpPr>
          <p:spPr>
            <a:xfrm>
              <a:off x="3584550" y="3979725"/>
              <a:ext cx="69150" cy="148700"/>
            </a:xfrm>
            <a:custGeom>
              <a:rect b="b" l="l" r="r" t="t"/>
              <a:pathLst>
                <a:path extrusionOk="0" h="5948" w="2766">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23"/>
            <p:cNvSpPr/>
            <p:nvPr/>
          </p:nvSpPr>
          <p:spPr>
            <a:xfrm>
              <a:off x="3666525"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23"/>
            <p:cNvSpPr/>
            <p:nvPr/>
          </p:nvSpPr>
          <p:spPr>
            <a:xfrm>
              <a:off x="3750100"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23"/>
            <p:cNvSpPr/>
            <p:nvPr/>
          </p:nvSpPr>
          <p:spPr>
            <a:xfrm>
              <a:off x="3835300" y="3979725"/>
              <a:ext cx="76350" cy="147100"/>
            </a:xfrm>
            <a:custGeom>
              <a:rect b="b" l="l" r="r" t="t"/>
              <a:pathLst>
                <a:path extrusionOk="0" h="5884" w="3054">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23"/>
            <p:cNvSpPr/>
            <p:nvPr/>
          </p:nvSpPr>
          <p:spPr>
            <a:xfrm>
              <a:off x="3576525" y="4223225"/>
              <a:ext cx="337550" cy="12875"/>
            </a:xfrm>
            <a:custGeom>
              <a:rect b="b" l="l" r="r" t="t"/>
              <a:pathLst>
                <a:path extrusionOk="0" h="515" w="13502">
                  <a:moveTo>
                    <a:pt x="1" y="1"/>
                  </a:moveTo>
                  <a:lnTo>
                    <a:pt x="1" y="515"/>
                  </a:lnTo>
                  <a:lnTo>
                    <a:pt x="13501" y="515"/>
                  </a:lnTo>
                  <a:lnTo>
                    <a:pt x="135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23"/>
            <p:cNvSpPr/>
            <p:nvPr/>
          </p:nvSpPr>
          <p:spPr>
            <a:xfrm>
              <a:off x="4959550"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23"/>
            <p:cNvSpPr/>
            <p:nvPr/>
          </p:nvSpPr>
          <p:spPr>
            <a:xfrm>
              <a:off x="5042325" y="3978125"/>
              <a:ext cx="69925" cy="150300"/>
            </a:xfrm>
            <a:custGeom>
              <a:rect b="b" l="l" r="r" t="t"/>
              <a:pathLst>
                <a:path extrusionOk="0" h="6012" w="2797">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23"/>
            <p:cNvSpPr/>
            <p:nvPr/>
          </p:nvSpPr>
          <p:spPr>
            <a:xfrm>
              <a:off x="5125075" y="3978125"/>
              <a:ext cx="70750" cy="150300"/>
            </a:xfrm>
            <a:custGeom>
              <a:rect b="b" l="l" r="r" t="t"/>
              <a:pathLst>
                <a:path extrusionOk="0" h="6012" w="283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23"/>
            <p:cNvSpPr/>
            <p:nvPr/>
          </p:nvSpPr>
          <p:spPr>
            <a:xfrm>
              <a:off x="5210275" y="3979725"/>
              <a:ext cx="77175" cy="147100"/>
            </a:xfrm>
            <a:custGeom>
              <a:rect b="b" l="l" r="r" t="t"/>
              <a:pathLst>
                <a:path extrusionOk="0" h="5884" w="3087">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23"/>
            <p:cNvSpPr/>
            <p:nvPr/>
          </p:nvSpPr>
          <p:spPr>
            <a:xfrm>
              <a:off x="4952300" y="4223225"/>
              <a:ext cx="336750" cy="12875"/>
            </a:xfrm>
            <a:custGeom>
              <a:rect b="b" l="l" r="r" t="t"/>
              <a:pathLst>
                <a:path extrusionOk="0" h="515" w="13470">
                  <a:moveTo>
                    <a:pt x="1" y="1"/>
                  </a:moveTo>
                  <a:lnTo>
                    <a:pt x="1" y="515"/>
                  </a:lnTo>
                  <a:lnTo>
                    <a:pt x="13469" y="515"/>
                  </a:lnTo>
                  <a:lnTo>
                    <a:pt x="134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23"/>
            <p:cNvSpPr/>
            <p:nvPr/>
          </p:nvSpPr>
          <p:spPr>
            <a:xfrm>
              <a:off x="3124100" y="3854375"/>
              <a:ext cx="13675" cy="703175"/>
            </a:xfrm>
            <a:custGeom>
              <a:rect b="b" l="l" r="r" t="t"/>
              <a:pathLst>
                <a:path extrusionOk="0" h="28127" w="547">
                  <a:moveTo>
                    <a:pt x="0" y="0"/>
                  </a:moveTo>
                  <a:lnTo>
                    <a:pt x="0" y="28127"/>
                  </a:lnTo>
                  <a:lnTo>
                    <a:pt x="547" y="2812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23"/>
            <p:cNvSpPr/>
            <p:nvPr/>
          </p:nvSpPr>
          <p:spPr>
            <a:xfrm>
              <a:off x="4502275" y="3854375"/>
              <a:ext cx="12900" cy="703175"/>
            </a:xfrm>
            <a:custGeom>
              <a:rect b="b" l="l" r="r" t="t"/>
              <a:pathLst>
                <a:path extrusionOk="0" h="28127" w="516">
                  <a:moveTo>
                    <a:pt x="1" y="0"/>
                  </a:moveTo>
                  <a:lnTo>
                    <a:pt x="1" y="28127"/>
                  </a:lnTo>
                  <a:lnTo>
                    <a:pt x="515" y="28127"/>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23"/>
            <p:cNvSpPr/>
            <p:nvPr/>
          </p:nvSpPr>
          <p:spPr>
            <a:xfrm>
              <a:off x="2361475" y="3788475"/>
              <a:ext cx="41000" cy="84400"/>
            </a:xfrm>
            <a:custGeom>
              <a:rect b="b" l="l" r="r" t="t"/>
              <a:pathLst>
                <a:path extrusionOk="0" h="3376" w="164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23"/>
            <p:cNvSpPr/>
            <p:nvPr/>
          </p:nvSpPr>
          <p:spPr>
            <a:xfrm>
              <a:off x="2407275" y="3786875"/>
              <a:ext cx="40200" cy="86800"/>
            </a:xfrm>
            <a:custGeom>
              <a:rect b="b" l="l" r="r" t="t"/>
              <a:pathLst>
                <a:path extrusionOk="0" h="3472" w="1608">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23"/>
            <p:cNvSpPr/>
            <p:nvPr/>
          </p:nvSpPr>
          <p:spPr>
            <a:xfrm>
              <a:off x="2456300" y="3788475"/>
              <a:ext cx="40200" cy="84400"/>
            </a:xfrm>
            <a:custGeom>
              <a:rect b="b" l="l" r="r" t="t"/>
              <a:pathLst>
                <a:path extrusionOk="0" h="3376" w="1608">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23"/>
            <p:cNvSpPr/>
            <p:nvPr/>
          </p:nvSpPr>
          <p:spPr>
            <a:xfrm>
              <a:off x="2501300" y="3788475"/>
              <a:ext cx="46625" cy="84400"/>
            </a:xfrm>
            <a:custGeom>
              <a:rect b="b" l="l" r="r" t="t"/>
              <a:pathLst>
                <a:path extrusionOk="0" h="3376" w="1865">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23"/>
            <p:cNvSpPr/>
            <p:nvPr/>
          </p:nvSpPr>
          <p:spPr>
            <a:xfrm>
              <a:off x="2549500" y="3788475"/>
              <a:ext cx="47450" cy="84400"/>
            </a:xfrm>
            <a:custGeom>
              <a:rect b="b" l="l" r="r" t="t"/>
              <a:pathLst>
                <a:path extrusionOk="0" h="3376" w="1898">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23"/>
            <p:cNvSpPr/>
            <p:nvPr/>
          </p:nvSpPr>
          <p:spPr>
            <a:xfrm>
              <a:off x="3644025" y="3788475"/>
              <a:ext cx="64325" cy="84400"/>
            </a:xfrm>
            <a:custGeom>
              <a:rect b="b" l="l" r="r" t="t"/>
              <a:pathLst>
                <a:path extrusionOk="0" h="3376" w="2573">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23"/>
            <p:cNvSpPr/>
            <p:nvPr/>
          </p:nvSpPr>
          <p:spPr>
            <a:xfrm>
              <a:off x="3714750" y="3788475"/>
              <a:ext cx="36175" cy="84400"/>
            </a:xfrm>
            <a:custGeom>
              <a:rect b="b" l="l" r="r" t="t"/>
              <a:pathLst>
                <a:path extrusionOk="0" h="3376" w="1447">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23"/>
            <p:cNvSpPr/>
            <p:nvPr/>
          </p:nvSpPr>
          <p:spPr>
            <a:xfrm>
              <a:off x="3758950" y="3788475"/>
              <a:ext cx="36175" cy="84400"/>
            </a:xfrm>
            <a:custGeom>
              <a:rect b="b" l="l" r="r" t="t"/>
              <a:pathLst>
                <a:path extrusionOk="0" h="3376" w="1447">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23"/>
            <p:cNvSpPr/>
            <p:nvPr/>
          </p:nvSpPr>
          <p:spPr>
            <a:xfrm>
              <a:off x="3803150" y="3788475"/>
              <a:ext cx="44225" cy="84400"/>
            </a:xfrm>
            <a:custGeom>
              <a:rect b="b" l="l" r="r" t="t"/>
              <a:pathLst>
                <a:path extrusionOk="0" h="3376" w="1769">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23"/>
            <p:cNvSpPr/>
            <p:nvPr/>
          </p:nvSpPr>
          <p:spPr>
            <a:xfrm>
              <a:off x="4995700" y="3788475"/>
              <a:ext cx="56275" cy="84400"/>
            </a:xfrm>
            <a:custGeom>
              <a:rect b="b" l="l" r="r" t="t"/>
              <a:pathLst>
                <a:path extrusionOk="0" h="3376" w="2251">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23"/>
            <p:cNvSpPr/>
            <p:nvPr/>
          </p:nvSpPr>
          <p:spPr>
            <a:xfrm>
              <a:off x="5060000" y="3786875"/>
              <a:ext cx="40200" cy="86800"/>
            </a:xfrm>
            <a:custGeom>
              <a:rect b="b" l="l" r="r" t="t"/>
              <a:pathLst>
                <a:path extrusionOk="0" h="3472" w="1608">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23"/>
            <p:cNvSpPr/>
            <p:nvPr/>
          </p:nvSpPr>
          <p:spPr>
            <a:xfrm>
              <a:off x="5109025" y="3788475"/>
              <a:ext cx="41800" cy="84400"/>
            </a:xfrm>
            <a:custGeom>
              <a:rect b="b" l="l" r="r" t="t"/>
              <a:pathLst>
                <a:path extrusionOk="0" h="3376" w="1672">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23"/>
            <p:cNvSpPr/>
            <p:nvPr/>
          </p:nvSpPr>
          <p:spPr>
            <a:xfrm>
              <a:off x="5156425" y="3788475"/>
              <a:ext cx="41000" cy="84400"/>
            </a:xfrm>
            <a:custGeom>
              <a:rect b="b" l="l" r="r" t="t"/>
              <a:pathLst>
                <a:path extrusionOk="0" h="3376" w="164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23"/>
            <p:cNvSpPr/>
            <p:nvPr/>
          </p:nvSpPr>
          <p:spPr>
            <a:xfrm>
              <a:off x="5203850" y="3788475"/>
              <a:ext cx="41800" cy="84400"/>
            </a:xfrm>
            <a:custGeom>
              <a:rect b="b" l="l" r="r" t="t"/>
              <a:pathLst>
                <a:path extrusionOk="0" h="3376" w="1672">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23"/>
            <p:cNvSpPr/>
            <p:nvPr/>
          </p:nvSpPr>
          <p:spPr>
            <a:xfrm>
              <a:off x="5501975" y="4781525"/>
              <a:ext cx="384950" cy="152150"/>
            </a:xfrm>
            <a:custGeom>
              <a:rect b="b" l="l" r="r" t="t"/>
              <a:pathLst>
                <a:path extrusionOk="0" h="6086" w="15398">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23"/>
            <p:cNvSpPr/>
            <p:nvPr/>
          </p:nvSpPr>
          <p:spPr>
            <a:xfrm>
              <a:off x="5530100" y="4563375"/>
              <a:ext cx="360850" cy="175900"/>
            </a:xfrm>
            <a:custGeom>
              <a:rect b="b" l="l" r="r" t="t"/>
              <a:pathLst>
                <a:path extrusionOk="0" h="7036" w="14434">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23"/>
            <p:cNvSpPr/>
            <p:nvPr/>
          </p:nvSpPr>
          <p:spPr>
            <a:xfrm>
              <a:off x="5963250" y="4563150"/>
              <a:ext cx="171200" cy="366975"/>
            </a:xfrm>
            <a:custGeom>
              <a:rect b="b" l="l" r="r" t="t"/>
              <a:pathLst>
                <a:path extrusionOk="0" h="14679" w="6848">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23"/>
            <p:cNvSpPr/>
            <p:nvPr/>
          </p:nvSpPr>
          <p:spPr>
            <a:xfrm>
              <a:off x="6172200" y="4849250"/>
              <a:ext cx="349575" cy="202350"/>
            </a:xfrm>
            <a:custGeom>
              <a:rect b="b" l="l" r="r" t="t"/>
              <a:pathLst>
                <a:path extrusionOk="0" h="8094" w="13983">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23"/>
            <p:cNvSpPr/>
            <p:nvPr/>
          </p:nvSpPr>
          <p:spPr>
            <a:xfrm>
              <a:off x="6055675" y="4428950"/>
              <a:ext cx="163950" cy="374500"/>
            </a:xfrm>
            <a:custGeom>
              <a:rect b="b" l="l" r="r" t="t"/>
              <a:pathLst>
                <a:path extrusionOk="0" h="14980" w="6558">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23"/>
            <p:cNvSpPr/>
            <p:nvPr/>
          </p:nvSpPr>
          <p:spPr>
            <a:xfrm>
              <a:off x="6315225" y="4531000"/>
              <a:ext cx="371300" cy="201600"/>
            </a:xfrm>
            <a:custGeom>
              <a:rect b="b" l="l" r="r" t="t"/>
              <a:pathLst>
                <a:path extrusionOk="0" h="8064" w="14852">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23"/>
            <p:cNvSpPr/>
            <p:nvPr/>
          </p:nvSpPr>
          <p:spPr>
            <a:xfrm>
              <a:off x="6243725" y="4308400"/>
              <a:ext cx="213775" cy="345150"/>
            </a:xfrm>
            <a:custGeom>
              <a:rect b="b" l="l" r="r" t="t"/>
              <a:pathLst>
                <a:path extrusionOk="0" h="13806" w="8551">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23"/>
            <p:cNvSpPr/>
            <p:nvPr/>
          </p:nvSpPr>
          <p:spPr>
            <a:xfrm>
              <a:off x="5842700" y="4681450"/>
              <a:ext cx="240325" cy="567025"/>
            </a:xfrm>
            <a:custGeom>
              <a:rect b="b" l="l" r="r" t="t"/>
              <a:pathLst>
                <a:path extrusionOk="0" h="22681" w="9613">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23"/>
            <p:cNvSpPr/>
            <p:nvPr/>
          </p:nvSpPr>
          <p:spPr>
            <a:xfrm>
              <a:off x="6091825" y="4613150"/>
              <a:ext cx="231475" cy="591025"/>
            </a:xfrm>
            <a:custGeom>
              <a:rect b="b" l="l" r="r" t="t"/>
              <a:pathLst>
                <a:path extrusionOk="0" h="23641" w="9259">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23"/>
            <p:cNvSpPr/>
            <p:nvPr/>
          </p:nvSpPr>
          <p:spPr>
            <a:xfrm>
              <a:off x="6132000" y="4990325"/>
              <a:ext cx="118975" cy="73500"/>
            </a:xfrm>
            <a:custGeom>
              <a:rect b="b" l="l" r="r" t="t"/>
              <a:pathLst>
                <a:path extrusionOk="0" h="2940" w="4759">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23"/>
            <p:cNvSpPr/>
            <p:nvPr/>
          </p:nvSpPr>
          <p:spPr>
            <a:xfrm>
              <a:off x="6144075" y="4717625"/>
              <a:ext cx="67525" cy="129850"/>
            </a:xfrm>
            <a:custGeom>
              <a:rect b="b" l="l" r="r" t="t"/>
              <a:pathLst>
                <a:path extrusionOk="0" h="5194" w="2701">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23"/>
            <p:cNvSpPr/>
            <p:nvPr/>
          </p:nvSpPr>
          <p:spPr>
            <a:xfrm>
              <a:off x="6261400" y="4661375"/>
              <a:ext cx="142250" cy="70375"/>
            </a:xfrm>
            <a:custGeom>
              <a:rect b="b" l="l" r="r" t="t"/>
              <a:pathLst>
                <a:path extrusionOk="0" h="2815" w="569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23"/>
            <p:cNvSpPr/>
            <p:nvPr/>
          </p:nvSpPr>
          <p:spPr>
            <a:xfrm>
              <a:off x="5983350" y="4849900"/>
              <a:ext cx="59475" cy="189975"/>
            </a:xfrm>
            <a:custGeom>
              <a:rect b="b" l="l" r="r" t="t"/>
              <a:pathLst>
                <a:path extrusionOk="0" h="7599" w="2379">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23"/>
            <p:cNvSpPr/>
            <p:nvPr/>
          </p:nvSpPr>
          <p:spPr>
            <a:xfrm>
              <a:off x="5822625" y="4838000"/>
              <a:ext cx="117350" cy="67525"/>
            </a:xfrm>
            <a:custGeom>
              <a:rect b="b" l="l" r="r" t="t"/>
              <a:pathLst>
                <a:path extrusionOk="0" h="2701" w="4694">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23"/>
            <p:cNvSpPr/>
            <p:nvPr/>
          </p:nvSpPr>
          <p:spPr>
            <a:xfrm>
              <a:off x="5951200" y="5157025"/>
              <a:ext cx="268425" cy="212975"/>
            </a:xfrm>
            <a:custGeom>
              <a:rect b="b" l="l" r="r" t="t"/>
              <a:pathLst>
                <a:path extrusionOk="0" h="8519" w="10737">
                  <a:moveTo>
                    <a:pt x="0" y="0"/>
                  </a:moveTo>
                  <a:lnTo>
                    <a:pt x="1608" y="8519"/>
                  </a:lnTo>
                  <a:lnTo>
                    <a:pt x="9129" y="8519"/>
                  </a:lnTo>
                  <a:lnTo>
                    <a:pt x="1073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23"/>
            <p:cNvSpPr/>
            <p:nvPr/>
          </p:nvSpPr>
          <p:spPr>
            <a:xfrm>
              <a:off x="5943975" y="5150600"/>
              <a:ext cx="282875" cy="225825"/>
            </a:xfrm>
            <a:custGeom>
              <a:rect b="b" l="l" r="r" t="t"/>
              <a:pathLst>
                <a:path extrusionOk="0" h="9033" w="11315">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23"/>
            <p:cNvSpPr/>
            <p:nvPr/>
          </p:nvSpPr>
          <p:spPr>
            <a:xfrm>
              <a:off x="3847350" y="4310825"/>
              <a:ext cx="341550" cy="994100"/>
            </a:xfrm>
            <a:custGeom>
              <a:rect b="b" l="l" r="r" t="t"/>
              <a:pathLst>
                <a:path extrusionOk="0" h="39764" w="13662">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23"/>
            <p:cNvSpPr/>
            <p:nvPr/>
          </p:nvSpPr>
          <p:spPr>
            <a:xfrm>
              <a:off x="3840100" y="4304400"/>
              <a:ext cx="356025" cy="1007475"/>
            </a:xfrm>
            <a:custGeom>
              <a:rect b="b" l="l" r="r" t="t"/>
              <a:pathLst>
                <a:path extrusionOk="0" h="40299" w="14241">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23"/>
            <p:cNvSpPr/>
            <p:nvPr/>
          </p:nvSpPr>
          <p:spPr>
            <a:xfrm>
              <a:off x="3691825" y="5009525"/>
              <a:ext cx="308225" cy="332350"/>
            </a:xfrm>
            <a:custGeom>
              <a:rect b="b" l="l" r="r" t="t"/>
              <a:pathLst>
                <a:path extrusionOk="0" h="13294" w="12329">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23"/>
            <p:cNvSpPr/>
            <p:nvPr/>
          </p:nvSpPr>
          <p:spPr>
            <a:xfrm>
              <a:off x="3690650" y="5002725"/>
              <a:ext cx="303775" cy="345575"/>
            </a:xfrm>
            <a:custGeom>
              <a:rect b="b" l="l" r="r" t="t"/>
              <a:pathLst>
                <a:path extrusionOk="0" h="13823" w="12151">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23"/>
            <p:cNvSpPr/>
            <p:nvPr/>
          </p:nvSpPr>
          <p:spPr>
            <a:xfrm>
              <a:off x="2765675" y="5136875"/>
              <a:ext cx="160425" cy="71975"/>
            </a:xfrm>
            <a:custGeom>
              <a:rect b="b" l="l" r="r" t="t"/>
              <a:pathLst>
                <a:path extrusionOk="0" h="2879" w="6417">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23"/>
            <p:cNvSpPr/>
            <p:nvPr/>
          </p:nvSpPr>
          <p:spPr>
            <a:xfrm>
              <a:off x="2768900" y="5129700"/>
              <a:ext cx="150300" cy="86025"/>
            </a:xfrm>
            <a:custGeom>
              <a:rect b="b" l="l" r="r" t="t"/>
              <a:pathLst>
                <a:path extrusionOk="0" h="3441" w="6012">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23"/>
            <p:cNvSpPr/>
            <p:nvPr/>
          </p:nvSpPr>
          <p:spPr>
            <a:xfrm>
              <a:off x="2849250" y="5096175"/>
              <a:ext cx="87625" cy="156775"/>
            </a:xfrm>
            <a:custGeom>
              <a:rect b="b" l="l" r="r" t="t"/>
              <a:pathLst>
                <a:path extrusionOk="0" h="6271" w="3505">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23"/>
            <p:cNvSpPr/>
            <p:nvPr/>
          </p:nvSpPr>
          <p:spPr>
            <a:xfrm>
              <a:off x="2846050" y="5089525"/>
              <a:ext cx="98050" cy="170375"/>
            </a:xfrm>
            <a:custGeom>
              <a:rect b="b" l="l" r="r" t="t"/>
              <a:pathLst>
                <a:path extrusionOk="0" h="6815" w="3922">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23"/>
            <p:cNvSpPr/>
            <p:nvPr/>
          </p:nvSpPr>
          <p:spPr>
            <a:xfrm>
              <a:off x="2864525" y="5089350"/>
              <a:ext cx="148700" cy="160125"/>
            </a:xfrm>
            <a:custGeom>
              <a:rect b="b" l="l" r="r" t="t"/>
              <a:pathLst>
                <a:path extrusionOk="0" h="6405" w="5948">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23"/>
            <p:cNvSpPr/>
            <p:nvPr/>
          </p:nvSpPr>
          <p:spPr>
            <a:xfrm>
              <a:off x="2860500" y="5083100"/>
              <a:ext cx="159950" cy="173600"/>
            </a:xfrm>
            <a:custGeom>
              <a:rect b="b" l="l" r="r" t="t"/>
              <a:pathLst>
                <a:path extrusionOk="0" h="6944" w="6398">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23"/>
            <p:cNvSpPr/>
            <p:nvPr/>
          </p:nvSpPr>
          <p:spPr>
            <a:xfrm>
              <a:off x="2874975" y="5075450"/>
              <a:ext cx="1043925" cy="240775"/>
            </a:xfrm>
            <a:custGeom>
              <a:rect b="b" l="l" r="r" t="t"/>
              <a:pathLst>
                <a:path extrusionOk="0" h="9631" w="41757">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23"/>
            <p:cNvSpPr/>
            <p:nvPr/>
          </p:nvSpPr>
          <p:spPr>
            <a:xfrm>
              <a:off x="2867750" y="5068625"/>
              <a:ext cx="1040700" cy="253975"/>
            </a:xfrm>
            <a:custGeom>
              <a:rect b="b" l="l" r="r" t="t"/>
              <a:pathLst>
                <a:path extrusionOk="0" h="10159" w="41628">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23"/>
            <p:cNvSpPr/>
            <p:nvPr/>
          </p:nvSpPr>
          <p:spPr>
            <a:xfrm>
              <a:off x="4233075" y="4101575"/>
              <a:ext cx="677475" cy="1267625"/>
            </a:xfrm>
            <a:custGeom>
              <a:rect b="b" l="l" r="r" t="t"/>
              <a:pathLst>
                <a:path extrusionOk="0" h="50705" w="27099">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23"/>
            <p:cNvSpPr/>
            <p:nvPr/>
          </p:nvSpPr>
          <p:spPr>
            <a:xfrm>
              <a:off x="4226650" y="4094650"/>
              <a:ext cx="690325" cy="1280975"/>
            </a:xfrm>
            <a:custGeom>
              <a:rect b="b" l="l" r="r" t="t"/>
              <a:pathLst>
                <a:path extrusionOk="0" h="51239" w="27613">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23"/>
            <p:cNvSpPr/>
            <p:nvPr/>
          </p:nvSpPr>
          <p:spPr>
            <a:xfrm>
              <a:off x="4030575" y="4125175"/>
              <a:ext cx="497450" cy="1244825"/>
            </a:xfrm>
            <a:custGeom>
              <a:rect b="b" l="l" r="r" t="t"/>
              <a:pathLst>
                <a:path extrusionOk="0" h="49793" w="19898">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23"/>
            <p:cNvSpPr/>
            <p:nvPr/>
          </p:nvSpPr>
          <p:spPr>
            <a:xfrm>
              <a:off x="4023325" y="4118950"/>
              <a:ext cx="511125" cy="1257475"/>
            </a:xfrm>
            <a:custGeom>
              <a:rect b="b" l="l" r="r" t="t"/>
              <a:pathLst>
                <a:path extrusionOk="0" h="50299" w="20445">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23"/>
            <p:cNvSpPr/>
            <p:nvPr/>
          </p:nvSpPr>
          <p:spPr>
            <a:xfrm>
              <a:off x="4349600" y="4100275"/>
              <a:ext cx="131025" cy="192900"/>
            </a:xfrm>
            <a:custGeom>
              <a:rect b="b" l="l" r="r" t="t"/>
              <a:pathLst>
                <a:path extrusionOk="0" h="7716" w="5241">
                  <a:moveTo>
                    <a:pt x="2765" y="0"/>
                  </a:moveTo>
                  <a:lnTo>
                    <a:pt x="1" y="7715"/>
                  </a:lnTo>
                  <a:lnTo>
                    <a:pt x="5240" y="5240"/>
                  </a:lnTo>
                  <a:lnTo>
                    <a:pt x="27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23"/>
            <p:cNvSpPr/>
            <p:nvPr/>
          </p:nvSpPr>
          <p:spPr>
            <a:xfrm>
              <a:off x="4342375" y="4093050"/>
              <a:ext cx="145475" cy="206625"/>
            </a:xfrm>
            <a:custGeom>
              <a:rect b="b" l="l" r="r" t="t"/>
              <a:pathLst>
                <a:path extrusionOk="0" h="8265" w="5819">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23"/>
            <p:cNvSpPr/>
            <p:nvPr/>
          </p:nvSpPr>
          <p:spPr>
            <a:xfrm>
              <a:off x="4418700" y="3834275"/>
              <a:ext cx="451675" cy="495050"/>
            </a:xfrm>
            <a:custGeom>
              <a:rect b="b" l="l" r="r" t="t"/>
              <a:pathLst>
                <a:path extrusionOk="0" h="19802" w="18067">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23"/>
            <p:cNvSpPr/>
            <p:nvPr/>
          </p:nvSpPr>
          <p:spPr>
            <a:xfrm>
              <a:off x="4411475" y="3827525"/>
              <a:ext cx="465325" cy="508450"/>
            </a:xfrm>
            <a:custGeom>
              <a:rect b="b" l="l" r="r" t="t"/>
              <a:pathLst>
                <a:path extrusionOk="0" h="20338" w="18613">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23"/>
            <p:cNvSpPr/>
            <p:nvPr/>
          </p:nvSpPr>
          <p:spPr>
            <a:xfrm>
              <a:off x="4254775" y="3175150"/>
              <a:ext cx="542450" cy="1180025"/>
            </a:xfrm>
            <a:custGeom>
              <a:rect b="b" l="l" r="r" t="t"/>
              <a:pathLst>
                <a:path extrusionOk="0" h="47201" w="21698">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23"/>
            <p:cNvSpPr/>
            <p:nvPr/>
          </p:nvSpPr>
          <p:spPr>
            <a:xfrm>
              <a:off x="4333525" y="3175150"/>
              <a:ext cx="463700" cy="450850"/>
            </a:xfrm>
            <a:custGeom>
              <a:rect b="b" l="l" r="r" t="t"/>
              <a:pathLst>
                <a:path extrusionOk="0" h="18034" w="18548">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23"/>
            <p:cNvSpPr/>
            <p:nvPr/>
          </p:nvSpPr>
          <p:spPr>
            <a:xfrm>
              <a:off x="4253975" y="3168075"/>
              <a:ext cx="549700" cy="1193400"/>
            </a:xfrm>
            <a:custGeom>
              <a:rect b="b" l="l" r="r" t="t"/>
              <a:pathLst>
                <a:path extrusionOk="0" h="47736" w="21988">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23"/>
            <p:cNvSpPr/>
            <p:nvPr/>
          </p:nvSpPr>
          <p:spPr>
            <a:xfrm>
              <a:off x="4706400" y="3568950"/>
              <a:ext cx="116550" cy="215550"/>
            </a:xfrm>
            <a:custGeom>
              <a:rect b="b" l="l" r="r" t="t"/>
              <a:pathLst>
                <a:path extrusionOk="0" h="8622" w="4662">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23"/>
            <p:cNvSpPr/>
            <p:nvPr/>
          </p:nvSpPr>
          <p:spPr>
            <a:xfrm>
              <a:off x="4700775" y="3561850"/>
              <a:ext cx="118975" cy="229050"/>
            </a:xfrm>
            <a:custGeom>
              <a:rect b="b" l="l" r="r" t="t"/>
              <a:pathLst>
                <a:path extrusionOk="0" h="9162" w="4759">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23"/>
            <p:cNvSpPr/>
            <p:nvPr/>
          </p:nvSpPr>
          <p:spPr>
            <a:xfrm>
              <a:off x="4340750" y="3605550"/>
              <a:ext cx="114950" cy="202225"/>
            </a:xfrm>
            <a:custGeom>
              <a:rect b="b" l="l" r="r" t="t"/>
              <a:pathLst>
                <a:path extrusionOk="0" h="8089" w="4598">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23"/>
            <p:cNvSpPr/>
            <p:nvPr/>
          </p:nvSpPr>
          <p:spPr>
            <a:xfrm>
              <a:off x="4360050" y="3835075"/>
              <a:ext cx="135825" cy="28150"/>
            </a:xfrm>
            <a:custGeom>
              <a:rect b="b" l="l" r="r" t="t"/>
              <a:pathLst>
                <a:path extrusionOk="0" h="1126" w="5433">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23"/>
            <p:cNvSpPr/>
            <p:nvPr/>
          </p:nvSpPr>
          <p:spPr>
            <a:xfrm>
              <a:off x="4480600" y="3605250"/>
              <a:ext cx="28950" cy="57875"/>
            </a:xfrm>
            <a:custGeom>
              <a:rect b="b" l="l" r="r" t="t"/>
              <a:pathLst>
                <a:path extrusionOk="0" h="2315" w="1158">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23"/>
            <p:cNvSpPr/>
            <p:nvPr/>
          </p:nvSpPr>
          <p:spPr>
            <a:xfrm>
              <a:off x="4305400" y="3586775"/>
              <a:ext cx="29750" cy="57875"/>
            </a:xfrm>
            <a:custGeom>
              <a:rect b="b" l="l" r="r" t="t"/>
              <a:pathLst>
                <a:path extrusionOk="0" h="2315" w="119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23"/>
            <p:cNvSpPr/>
            <p:nvPr/>
          </p:nvSpPr>
          <p:spPr>
            <a:xfrm>
              <a:off x="4276475" y="3539350"/>
              <a:ext cx="94850" cy="24950"/>
            </a:xfrm>
            <a:custGeom>
              <a:rect b="b" l="l" r="r" t="t"/>
              <a:pathLst>
                <a:path extrusionOk="0" h="998" w="3794">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23"/>
            <p:cNvSpPr/>
            <p:nvPr/>
          </p:nvSpPr>
          <p:spPr>
            <a:xfrm>
              <a:off x="4443625" y="3548200"/>
              <a:ext cx="135025" cy="38000"/>
            </a:xfrm>
            <a:custGeom>
              <a:rect b="b" l="l" r="r" t="t"/>
              <a:pathLst>
                <a:path extrusionOk="0" h="1520" w="5401">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23"/>
            <p:cNvSpPr/>
            <p:nvPr/>
          </p:nvSpPr>
          <p:spPr>
            <a:xfrm>
              <a:off x="4481400" y="4034375"/>
              <a:ext cx="855050" cy="1335625"/>
            </a:xfrm>
            <a:custGeom>
              <a:rect b="b" l="l" r="r" t="t"/>
              <a:pathLst>
                <a:path extrusionOk="0" h="53425" w="34202">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23"/>
            <p:cNvSpPr/>
            <p:nvPr/>
          </p:nvSpPr>
          <p:spPr>
            <a:xfrm>
              <a:off x="4474150" y="4027550"/>
              <a:ext cx="858300" cy="1348875"/>
            </a:xfrm>
            <a:custGeom>
              <a:rect b="b" l="l" r="r" t="t"/>
              <a:pathLst>
                <a:path extrusionOk="0" h="53955" w="34332">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23"/>
            <p:cNvSpPr/>
            <p:nvPr/>
          </p:nvSpPr>
          <p:spPr>
            <a:xfrm>
              <a:off x="4637300" y="3848750"/>
              <a:ext cx="257975" cy="516750"/>
            </a:xfrm>
            <a:custGeom>
              <a:rect b="b" l="l" r="r" t="t"/>
              <a:pathLst>
                <a:path extrusionOk="0" h="20670" w="10319">
                  <a:moveTo>
                    <a:pt x="9322" y="0"/>
                  </a:moveTo>
                  <a:lnTo>
                    <a:pt x="0" y="13115"/>
                  </a:lnTo>
                  <a:lnTo>
                    <a:pt x="2475" y="20669"/>
                  </a:lnTo>
                  <a:lnTo>
                    <a:pt x="10319" y="7586"/>
                  </a:lnTo>
                  <a:lnTo>
                    <a:pt x="932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23"/>
            <p:cNvSpPr/>
            <p:nvPr/>
          </p:nvSpPr>
          <p:spPr>
            <a:xfrm>
              <a:off x="4630050" y="3842025"/>
              <a:ext cx="272450" cy="530700"/>
            </a:xfrm>
            <a:custGeom>
              <a:rect b="b" l="l" r="r" t="t"/>
              <a:pathLst>
                <a:path extrusionOk="0" h="21228" w="10898">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23"/>
            <p:cNvSpPr/>
            <p:nvPr/>
          </p:nvSpPr>
          <p:spPr>
            <a:xfrm>
              <a:off x="4855875" y="4281900"/>
              <a:ext cx="512725" cy="946675"/>
            </a:xfrm>
            <a:custGeom>
              <a:rect b="b" l="l" r="r" t="t"/>
              <a:pathLst>
                <a:path extrusionOk="0" h="37867" w="20509">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23"/>
            <p:cNvSpPr/>
            <p:nvPr/>
          </p:nvSpPr>
          <p:spPr>
            <a:xfrm>
              <a:off x="4848650" y="4276275"/>
              <a:ext cx="511925" cy="959025"/>
            </a:xfrm>
            <a:custGeom>
              <a:rect b="b" l="l" r="r" t="t"/>
              <a:pathLst>
                <a:path extrusionOk="0" h="38361" w="20477">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23"/>
            <p:cNvSpPr/>
            <p:nvPr/>
          </p:nvSpPr>
          <p:spPr>
            <a:xfrm>
              <a:off x="4716850" y="4919150"/>
              <a:ext cx="404250" cy="407825"/>
            </a:xfrm>
            <a:custGeom>
              <a:rect b="b" l="l" r="r" t="t"/>
              <a:pathLst>
                <a:path extrusionOk="0" h="16313" w="1617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23"/>
            <p:cNvSpPr/>
            <p:nvPr/>
          </p:nvSpPr>
          <p:spPr>
            <a:xfrm>
              <a:off x="4714450" y="4915950"/>
              <a:ext cx="413875" cy="417900"/>
            </a:xfrm>
            <a:custGeom>
              <a:rect b="b" l="l" r="r" t="t"/>
              <a:pathLst>
                <a:path extrusionOk="0" h="16716" w="16555">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23"/>
            <p:cNvSpPr/>
            <p:nvPr/>
          </p:nvSpPr>
          <p:spPr>
            <a:xfrm>
              <a:off x="3529925" y="5101700"/>
              <a:ext cx="469550" cy="99550"/>
            </a:xfrm>
            <a:custGeom>
              <a:rect b="b" l="l" r="r" t="t"/>
              <a:pathLst>
                <a:path extrusionOk="0" h="3982" w="18782">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23"/>
            <p:cNvSpPr/>
            <p:nvPr/>
          </p:nvSpPr>
          <p:spPr>
            <a:xfrm>
              <a:off x="3533125" y="5095150"/>
              <a:ext cx="450050" cy="112525"/>
            </a:xfrm>
            <a:custGeom>
              <a:rect b="b" l="l" r="r" t="t"/>
              <a:pathLst>
                <a:path extrusionOk="0" h="4501" w="18002">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23"/>
            <p:cNvSpPr/>
            <p:nvPr/>
          </p:nvSpPr>
          <p:spPr>
            <a:xfrm>
              <a:off x="3583025" y="5056825"/>
              <a:ext cx="166300" cy="176575"/>
            </a:xfrm>
            <a:custGeom>
              <a:rect b="b" l="l" r="r" t="t"/>
              <a:pathLst>
                <a:path extrusionOk="0" h="7063" w="6652">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23"/>
            <p:cNvSpPr/>
            <p:nvPr/>
          </p:nvSpPr>
          <p:spPr>
            <a:xfrm>
              <a:off x="3576525" y="5050150"/>
              <a:ext cx="180025" cy="189675"/>
            </a:xfrm>
            <a:custGeom>
              <a:rect b="b" l="l" r="r" t="t"/>
              <a:pathLst>
                <a:path extrusionOk="0" h="7587" w="7201">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23"/>
            <p:cNvSpPr/>
            <p:nvPr/>
          </p:nvSpPr>
          <p:spPr>
            <a:xfrm>
              <a:off x="3610275" y="5040500"/>
              <a:ext cx="192900" cy="215600"/>
            </a:xfrm>
            <a:custGeom>
              <a:rect b="b" l="l" r="r" t="t"/>
              <a:pathLst>
                <a:path extrusionOk="0" h="8624" w="7716">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23"/>
            <p:cNvSpPr/>
            <p:nvPr/>
          </p:nvSpPr>
          <p:spPr>
            <a:xfrm>
              <a:off x="3603850" y="5033275"/>
              <a:ext cx="206550" cy="229050"/>
            </a:xfrm>
            <a:custGeom>
              <a:rect b="b" l="l" r="r" t="t"/>
              <a:pathLst>
                <a:path extrusionOk="0" h="9162" w="8262">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23"/>
            <p:cNvSpPr/>
            <p:nvPr/>
          </p:nvSpPr>
          <p:spPr>
            <a:xfrm>
              <a:off x="3636000" y="5039525"/>
              <a:ext cx="1332400" cy="269500"/>
            </a:xfrm>
            <a:custGeom>
              <a:rect b="b" l="l" r="r" t="t"/>
              <a:pathLst>
                <a:path extrusionOk="0" h="10780" w="53296">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23"/>
            <p:cNvSpPr/>
            <p:nvPr/>
          </p:nvSpPr>
          <p:spPr>
            <a:xfrm>
              <a:off x="3628750" y="5032475"/>
              <a:ext cx="1339650" cy="282875"/>
            </a:xfrm>
            <a:custGeom>
              <a:rect b="b" l="l" r="r" t="t"/>
              <a:pathLst>
                <a:path extrusionOk="0" h="11315" w="53586">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23"/>
            <p:cNvSpPr/>
            <p:nvPr/>
          </p:nvSpPr>
          <p:spPr>
            <a:xfrm>
              <a:off x="1274175" y="5363550"/>
              <a:ext cx="5102975" cy="12875"/>
            </a:xfrm>
            <a:custGeom>
              <a:rect b="b" l="l" r="r" t="t"/>
              <a:pathLst>
                <a:path extrusionOk="0" h="515" w="204119">
                  <a:moveTo>
                    <a:pt x="1" y="1"/>
                  </a:moveTo>
                  <a:lnTo>
                    <a:pt x="1" y="515"/>
                  </a:lnTo>
                  <a:lnTo>
                    <a:pt x="204118" y="515"/>
                  </a:lnTo>
                  <a:lnTo>
                    <a:pt x="20411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23"/>
            <p:cNvSpPr/>
            <p:nvPr/>
          </p:nvSpPr>
          <p:spPr>
            <a:xfrm>
              <a:off x="2392800" y="5312125"/>
              <a:ext cx="1579925" cy="57875"/>
            </a:xfrm>
            <a:custGeom>
              <a:rect b="b" l="l" r="r" t="t"/>
              <a:pathLst>
                <a:path extrusionOk="0" h="2315" w="63197">
                  <a:moveTo>
                    <a:pt x="1" y="0"/>
                  </a:moveTo>
                  <a:lnTo>
                    <a:pt x="1" y="2315"/>
                  </a:lnTo>
                  <a:lnTo>
                    <a:pt x="63197" y="2315"/>
                  </a:lnTo>
                  <a:lnTo>
                    <a:pt x="6319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23"/>
            <p:cNvSpPr/>
            <p:nvPr/>
          </p:nvSpPr>
          <p:spPr>
            <a:xfrm>
              <a:off x="2385575" y="5304900"/>
              <a:ext cx="1594400" cy="71525"/>
            </a:xfrm>
            <a:custGeom>
              <a:rect b="b" l="l" r="r" t="t"/>
              <a:pathLst>
                <a:path extrusionOk="0" h="2861" w="63776">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23"/>
            <p:cNvSpPr/>
            <p:nvPr/>
          </p:nvSpPr>
          <p:spPr>
            <a:xfrm>
              <a:off x="3230175" y="5312125"/>
              <a:ext cx="742550" cy="57875"/>
            </a:xfrm>
            <a:custGeom>
              <a:rect b="b" l="l" r="r" t="t"/>
              <a:pathLst>
                <a:path extrusionOk="0" h="2315" w="29702">
                  <a:moveTo>
                    <a:pt x="0" y="0"/>
                  </a:moveTo>
                  <a:lnTo>
                    <a:pt x="0" y="2315"/>
                  </a:lnTo>
                  <a:lnTo>
                    <a:pt x="29702" y="2315"/>
                  </a:lnTo>
                  <a:lnTo>
                    <a:pt x="297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23"/>
            <p:cNvSpPr/>
            <p:nvPr/>
          </p:nvSpPr>
          <p:spPr>
            <a:xfrm>
              <a:off x="3223750" y="5304900"/>
              <a:ext cx="756225" cy="71525"/>
            </a:xfrm>
            <a:custGeom>
              <a:rect b="b" l="l" r="r" t="t"/>
              <a:pathLst>
                <a:path extrusionOk="0" h="2861" w="30249">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23"/>
            <p:cNvSpPr/>
            <p:nvPr/>
          </p:nvSpPr>
          <p:spPr>
            <a:xfrm>
              <a:off x="2064125" y="4578425"/>
              <a:ext cx="1203025" cy="733725"/>
            </a:xfrm>
            <a:custGeom>
              <a:rect b="b" l="l" r="r" t="t"/>
              <a:pathLst>
                <a:path extrusionOk="0" h="29349" w="48121">
                  <a:moveTo>
                    <a:pt x="1" y="0"/>
                  </a:moveTo>
                  <a:lnTo>
                    <a:pt x="14594" y="29348"/>
                  </a:lnTo>
                  <a:lnTo>
                    <a:pt x="48121" y="29348"/>
                  </a:lnTo>
                  <a:lnTo>
                    <a:pt x="364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23"/>
            <p:cNvSpPr/>
            <p:nvPr/>
          </p:nvSpPr>
          <p:spPr>
            <a:xfrm>
              <a:off x="2056900" y="4572000"/>
              <a:ext cx="1217500" cy="746575"/>
            </a:xfrm>
            <a:custGeom>
              <a:rect b="b" l="l" r="r" t="t"/>
              <a:pathLst>
                <a:path extrusionOk="0" h="29863" w="4870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23"/>
            <p:cNvSpPr/>
            <p:nvPr/>
          </p:nvSpPr>
          <p:spPr>
            <a:xfrm>
              <a:off x="2027175" y="4578425"/>
              <a:ext cx="1203025" cy="733725"/>
            </a:xfrm>
            <a:custGeom>
              <a:rect b="b" l="l" r="r" t="t"/>
              <a:pathLst>
                <a:path extrusionOk="0" h="29349" w="48121">
                  <a:moveTo>
                    <a:pt x="0" y="0"/>
                  </a:moveTo>
                  <a:lnTo>
                    <a:pt x="14626" y="29348"/>
                  </a:lnTo>
                  <a:lnTo>
                    <a:pt x="48120" y="29348"/>
                  </a:lnTo>
                  <a:lnTo>
                    <a:pt x="3645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23"/>
            <p:cNvSpPr/>
            <p:nvPr/>
          </p:nvSpPr>
          <p:spPr>
            <a:xfrm>
              <a:off x="2020725" y="4572000"/>
              <a:ext cx="1216700" cy="746575"/>
            </a:xfrm>
            <a:custGeom>
              <a:rect b="b" l="l" r="r" t="t"/>
              <a:pathLst>
                <a:path extrusionOk="0" h="29863" w="48668">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