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Fjalla One"/>
      <p:regular r:id="rId40"/>
    </p:embeddedFont>
    <p:embeddedFont>
      <p:font typeface="Barlow Semi Condensed Medium"/>
      <p:regular r:id="rId41"/>
      <p:bold r:id="rId42"/>
      <p:italic r:id="rId43"/>
      <p:boldItalic r:id="rId44"/>
    </p:embeddedFont>
    <p:embeddedFont>
      <p:font typeface="Barlow Semi Condense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h1WAWvPTMRctr9LOFG5dXx106H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jallaOne-regular.fntdata"/><Relationship Id="rId42" Type="http://schemas.openxmlformats.org/officeDocument/2006/relationships/font" Target="fonts/BarlowSemiCondensedMedium-bold.fntdata"/><Relationship Id="rId41" Type="http://schemas.openxmlformats.org/officeDocument/2006/relationships/font" Target="fonts/BarlowSemiCondensedMedium-regular.fntdata"/><Relationship Id="rId44" Type="http://schemas.openxmlformats.org/officeDocument/2006/relationships/font" Target="fonts/BarlowSemiCondensedMedium-boldItalic.fntdata"/><Relationship Id="rId43" Type="http://schemas.openxmlformats.org/officeDocument/2006/relationships/font" Target="fonts/BarlowSemiCondensedMedium-italic.fntdata"/><Relationship Id="rId46" Type="http://schemas.openxmlformats.org/officeDocument/2006/relationships/font" Target="fonts/BarlowSemiCondensed-bold.fntdata"/><Relationship Id="rId45" Type="http://schemas.openxmlformats.org/officeDocument/2006/relationships/font" Target="fonts/BarlowSemiCondense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rlowSemiCondensed-boldItalic.fntdata"/><Relationship Id="rId47" Type="http://schemas.openxmlformats.org/officeDocument/2006/relationships/font" Target="fonts/BarlowSemiCondensed-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4" name="Google Shape;16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7" name="Shape 2707"/>
        <p:cNvGrpSpPr/>
        <p:nvPr/>
      </p:nvGrpSpPr>
      <p:grpSpPr>
        <a:xfrm>
          <a:off x="0" y="0"/>
          <a:ext cx="0" cy="0"/>
          <a:chOff x="0" y="0"/>
          <a:chExt cx="0" cy="0"/>
        </a:xfrm>
      </p:grpSpPr>
      <p:sp>
        <p:nvSpPr>
          <p:cNvPr id="2708" name="Google Shape;2708;g3164ebdc611_2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9" name="Google Shape;2709;g3164ebdc611_2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3" name="Shape 2713"/>
        <p:cNvGrpSpPr/>
        <p:nvPr/>
      </p:nvGrpSpPr>
      <p:grpSpPr>
        <a:xfrm>
          <a:off x="0" y="0"/>
          <a:ext cx="0" cy="0"/>
          <a:chOff x="0" y="0"/>
          <a:chExt cx="0" cy="0"/>
        </a:xfrm>
      </p:grpSpPr>
      <p:sp>
        <p:nvSpPr>
          <p:cNvPr id="2714" name="Google Shape;27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5" name="Google Shape;27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6" name="Shape 2726"/>
        <p:cNvGrpSpPr/>
        <p:nvPr/>
      </p:nvGrpSpPr>
      <p:grpSpPr>
        <a:xfrm>
          <a:off x="0" y="0"/>
          <a:ext cx="0" cy="0"/>
          <a:chOff x="0" y="0"/>
          <a:chExt cx="0" cy="0"/>
        </a:xfrm>
      </p:grpSpPr>
      <p:sp>
        <p:nvSpPr>
          <p:cNvPr id="2727" name="Google Shape;2727;g3164ebdc611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8" name="Google Shape;2728;g3164ebdc611_2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4" name="Google Shape;27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0" name="Shape 2750"/>
        <p:cNvGrpSpPr/>
        <p:nvPr/>
      </p:nvGrpSpPr>
      <p:grpSpPr>
        <a:xfrm>
          <a:off x="0" y="0"/>
          <a:ext cx="0" cy="0"/>
          <a:chOff x="0" y="0"/>
          <a:chExt cx="0" cy="0"/>
        </a:xfrm>
      </p:grpSpPr>
      <p:sp>
        <p:nvSpPr>
          <p:cNvPr id="2751" name="Google Shape;2751;g31a3c3d751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2" name="Google Shape;2752;g31a3c3d751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8" name="Shape 2758"/>
        <p:cNvGrpSpPr/>
        <p:nvPr/>
      </p:nvGrpSpPr>
      <p:grpSpPr>
        <a:xfrm>
          <a:off x="0" y="0"/>
          <a:ext cx="0" cy="0"/>
          <a:chOff x="0" y="0"/>
          <a:chExt cx="0" cy="0"/>
        </a:xfrm>
      </p:grpSpPr>
      <p:sp>
        <p:nvSpPr>
          <p:cNvPr id="2759" name="Google Shape;2759;g31a3c3d75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0" name="Google Shape;2760;g31a3c3d75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g31a3c3d751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31a3c3d751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7" name="Shape 2777"/>
        <p:cNvGrpSpPr/>
        <p:nvPr/>
      </p:nvGrpSpPr>
      <p:grpSpPr>
        <a:xfrm>
          <a:off x="0" y="0"/>
          <a:ext cx="0" cy="0"/>
          <a:chOff x="0" y="0"/>
          <a:chExt cx="0" cy="0"/>
        </a:xfrm>
      </p:grpSpPr>
      <p:sp>
        <p:nvSpPr>
          <p:cNvPr id="2778" name="Google Shape;2778;g31adf93a5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9" name="Google Shape;2779;g31adf93a5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3164ebdc611_2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0" name="Google Shape;2790;g3164ebdc611_2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4" name="Shape 2794"/>
        <p:cNvGrpSpPr/>
        <p:nvPr/>
      </p:nvGrpSpPr>
      <p:grpSpPr>
        <a:xfrm>
          <a:off x="0" y="0"/>
          <a:ext cx="0" cy="0"/>
          <a:chOff x="0" y="0"/>
          <a:chExt cx="0" cy="0"/>
        </a:xfrm>
      </p:grpSpPr>
      <p:sp>
        <p:nvSpPr>
          <p:cNvPr id="2795" name="Google Shape;2795;g316eb68c8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6" name="Google Shape;2796;g316eb68c8a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5" name="Google Shape;18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9" name="Shape 2799"/>
        <p:cNvGrpSpPr/>
        <p:nvPr/>
      </p:nvGrpSpPr>
      <p:grpSpPr>
        <a:xfrm>
          <a:off x="0" y="0"/>
          <a:ext cx="0" cy="0"/>
          <a:chOff x="0" y="0"/>
          <a:chExt cx="0" cy="0"/>
        </a:xfrm>
      </p:grpSpPr>
      <p:sp>
        <p:nvSpPr>
          <p:cNvPr id="2800" name="Google Shape;2800;g3164ebdc611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1" name="Google Shape;2801;g3164ebdc611_2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5" name="Shape 2805"/>
        <p:cNvGrpSpPr/>
        <p:nvPr/>
      </p:nvGrpSpPr>
      <p:grpSpPr>
        <a:xfrm>
          <a:off x="0" y="0"/>
          <a:ext cx="0" cy="0"/>
          <a:chOff x="0" y="0"/>
          <a:chExt cx="0" cy="0"/>
        </a:xfrm>
      </p:grpSpPr>
      <p:sp>
        <p:nvSpPr>
          <p:cNvPr id="2806" name="Google Shape;28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7" name="Google Shape;28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4" name="Shape 2814"/>
        <p:cNvGrpSpPr/>
        <p:nvPr/>
      </p:nvGrpSpPr>
      <p:grpSpPr>
        <a:xfrm>
          <a:off x="0" y="0"/>
          <a:ext cx="0" cy="0"/>
          <a:chOff x="0" y="0"/>
          <a:chExt cx="0" cy="0"/>
        </a:xfrm>
      </p:grpSpPr>
      <p:sp>
        <p:nvSpPr>
          <p:cNvPr id="2815" name="Google Shape;2815;g3164ebdc611_2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6" name="Google Shape;2816;g3164ebdc611_2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0" name="Shape 2820"/>
        <p:cNvGrpSpPr/>
        <p:nvPr/>
      </p:nvGrpSpPr>
      <p:grpSpPr>
        <a:xfrm>
          <a:off x="0" y="0"/>
          <a:ext cx="0" cy="0"/>
          <a:chOff x="0" y="0"/>
          <a:chExt cx="0" cy="0"/>
        </a:xfrm>
      </p:grpSpPr>
      <p:sp>
        <p:nvSpPr>
          <p:cNvPr id="2821" name="Google Shape;2821;g31ac9cb2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2" name="Google Shape;2822;g31ac9cb2c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8" name="Google Shape;28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2" name="Shape 2832"/>
        <p:cNvGrpSpPr/>
        <p:nvPr/>
      </p:nvGrpSpPr>
      <p:grpSpPr>
        <a:xfrm>
          <a:off x="0" y="0"/>
          <a:ext cx="0" cy="0"/>
          <a:chOff x="0" y="0"/>
          <a:chExt cx="0" cy="0"/>
        </a:xfrm>
      </p:grpSpPr>
      <p:sp>
        <p:nvSpPr>
          <p:cNvPr id="2833" name="Google Shape;2833;g316d11e08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4" name="Google Shape;2834;g316d11e080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8" name="Shape 2838"/>
        <p:cNvGrpSpPr/>
        <p:nvPr/>
      </p:nvGrpSpPr>
      <p:grpSpPr>
        <a:xfrm>
          <a:off x="0" y="0"/>
          <a:ext cx="0" cy="0"/>
          <a:chOff x="0" y="0"/>
          <a:chExt cx="0" cy="0"/>
        </a:xfrm>
      </p:grpSpPr>
      <p:sp>
        <p:nvSpPr>
          <p:cNvPr id="2839" name="Google Shape;2839;g317245235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0" name="Google Shape;2840;g317245235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4" name="Shape 2844"/>
        <p:cNvGrpSpPr/>
        <p:nvPr/>
      </p:nvGrpSpPr>
      <p:grpSpPr>
        <a:xfrm>
          <a:off x="0" y="0"/>
          <a:ext cx="0" cy="0"/>
          <a:chOff x="0" y="0"/>
          <a:chExt cx="0" cy="0"/>
        </a:xfrm>
      </p:grpSpPr>
      <p:sp>
        <p:nvSpPr>
          <p:cNvPr id="2845" name="Google Shape;2845;g3172452354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6" name="Google Shape;2846;g3172452354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3172452354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3172452354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6" name="Shape 2856"/>
        <p:cNvGrpSpPr/>
        <p:nvPr/>
      </p:nvGrpSpPr>
      <p:grpSpPr>
        <a:xfrm>
          <a:off x="0" y="0"/>
          <a:ext cx="0" cy="0"/>
          <a:chOff x="0" y="0"/>
          <a:chExt cx="0" cy="0"/>
        </a:xfrm>
      </p:grpSpPr>
      <p:sp>
        <p:nvSpPr>
          <p:cNvPr id="2857" name="Google Shape;2857;g31ac9cb2c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8" name="Google Shape;2858;g31ac9cb2c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4" name="Shape 2124"/>
        <p:cNvGrpSpPr/>
        <p:nvPr/>
      </p:nvGrpSpPr>
      <p:grpSpPr>
        <a:xfrm>
          <a:off x="0" y="0"/>
          <a:ext cx="0" cy="0"/>
          <a:chOff x="0" y="0"/>
          <a:chExt cx="0" cy="0"/>
        </a:xfrm>
      </p:grpSpPr>
      <p:sp>
        <p:nvSpPr>
          <p:cNvPr id="2125" name="Google Shape;2125;g3164ebdc61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6" name="Google Shape;2126;g3164ebdc61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2" name="Shape 2862"/>
        <p:cNvGrpSpPr/>
        <p:nvPr/>
      </p:nvGrpSpPr>
      <p:grpSpPr>
        <a:xfrm>
          <a:off x="0" y="0"/>
          <a:ext cx="0" cy="0"/>
          <a:chOff x="0" y="0"/>
          <a:chExt cx="0" cy="0"/>
        </a:xfrm>
      </p:grpSpPr>
      <p:sp>
        <p:nvSpPr>
          <p:cNvPr id="2863" name="Google Shape;2863;g31ae7321b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4" name="Google Shape;2864;g31ae7321b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7" name="Shape 2877"/>
        <p:cNvGrpSpPr/>
        <p:nvPr/>
      </p:nvGrpSpPr>
      <p:grpSpPr>
        <a:xfrm>
          <a:off x="0" y="0"/>
          <a:ext cx="0" cy="0"/>
          <a:chOff x="0" y="0"/>
          <a:chExt cx="0" cy="0"/>
        </a:xfrm>
      </p:grpSpPr>
      <p:sp>
        <p:nvSpPr>
          <p:cNvPr id="2878" name="Google Shape;2878;g31ae7321bb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9" name="Google Shape;2879;g31ae7321bb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2" name="Shape 2892"/>
        <p:cNvGrpSpPr/>
        <p:nvPr/>
      </p:nvGrpSpPr>
      <p:grpSpPr>
        <a:xfrm>
          <a:off x="0" y="0"/>
          <a:ext cx="0" cy="0"/>
          <a:chOff x="0" y="0"/>
          <a:chExt cx="0" cy="0"/>
        </a:xfrm>
      </p:grpSpPr>
      <p:sp>
        <p:nvSpPr>
          <p:cNvPr id="2893" name="Google Shape;2893;g3164ebdc611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4" name="Google Shape;2894;g3164ebdc611_2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8" name="Shape 2898"/>
        <p:cNvGrpSpPr/>
        <p:nvPr/>
      </p:nvGrpSpPr>
      <p:grpSpPr>
        <a:xfrm>
          <a:off x="0" y="0"/>
          <a:ext cx="0" cy="0"/>
          <a:chOff x="0" y="0"/>
          <a:chExt cx="0" cy="0"/>
        </a:xfrm>
      </p:grpSpPr>
      <p:sp>
        <p:nvSpPr>
          <p:cNvPr id="2899" name="Google Shape;289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0" name="Google Shape;29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3" name="Shape 2903"/>
        <p:cNvGrpSpPr/>
        <p:nvPr/>
      </p:nvGrpSpPr>
      <p:grpSpPr>
        <a:xfrm>
          <a:off x="0" y="0"/>
          <a:ext cx="0" cy="0"/>
          <a:chOff x="0" y="0"/>
          <a:chExt cx="0" cy="0"/>
        </a:xfrm>
      </p:grpSpPr>
      <p:sp>
        <p:nvSpPr>
          <p:cNvPr id="2904" name="Google Shape;2904;g3164ebdc611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5" name="Google Shape;2905;g3164ebdc611_2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9" name="Shape 2909"/>
        <p:cNvGrpSpPr/>
        <p:nvPr/>
      </p:nvGrpSpPr>
      <p:grpSpPr>
        <a:xfrm>
          <a:off x="0" y="0"/>
          <a:ext cx="0" cy="0"/>
          <a:chOff x="0" y="0"/>
          <a:chExt cx="0" cy="0"/>
        </a:xfrm>
      </p:grpSpPr>
      <p:sp>
        <p:nvSpPr>
          <p:cNvPr id="2910" name="Google Shape;2910;g31877b798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1" name="Google Shape;2911;g31877b7984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5" name="Shape 2375"/>
        <p:cNvGrpSpPr/>
        <p:nvPr/>
      </p:nvGrpSpPr>
      <p:grpSpPr>
        <a:xfrm>
          <a:off x="0" y="0"/>
          <a:ext cx="0" cy="0"/>
          <a:chOff x="0" y="0"/>
          <a:chExt cx="0" cy="0"/>
        </a:xfrm>
      </p:grpSpPr>
      <p:sp>
        <p:nvSpPr>
          <p:cNvPr id="2376" name="Google Shape;23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7" name="Google Shape;23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1" name="Shape 2381"/>
        <p:cNvGrpSpPr/>
        <p:nvPr/>
      </p:nvGrpSpPr>
      <p:grpSpPr>
        <a:xfrm>
          <a:off x="0" y="0"/>
          <a:ext cx="0" cy="0"/>
          <a:chOff x="0" y="0"/>
          <a:chExt cx="0" cy="0"/>
        </a:xfrm>
      </p:grpSpPr>
      <p:sp>
        <p:nvSpPr>
          <p:cNvPr id="2382" name="Google Shape;23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3" name="Google Shape;23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7" name="Shape 2417"/>
        <p:cNvGrpSpPr/>
        <p:nvPr/>
      </p:nvGrpSpPr>
      <p:grpSpPr>
        <a:xfrm>
          <a:off x="0" y="0"/>
          <a:ext cx="0" cy="0"/>
          <a:chOff x="0" y="0"/>
          <a:chExt cx="0" cy="0"/>
        </a:xfrm>
      </p:grpSpPr>
      <p:sp>
        <p:nvSpPr>
          <p:cNvPr id="2418" name="Google Shape;2418;g3164ebdc611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9" name="Google Shape;2419;g3164ebdc611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3" name="Shape 2423"/>
        <p:cNvGrpSpPr/>
        <p:nvPr/>
      </p:nvGrpSpPr>
      <p:grpSpPr>
        <a:xfrm>
          <a:off x="0" y="0"/>
          <a:ext cx="0" cy="0"/>
          <a:chOff x="0" y="0"/>
          <a:chExt cx="0" cy="0"/>
        </a:xfrm>
      </p:grpSpPr>
      <p:sp>
        <p:nvSpPr>
          <p:cNvPr id="2424" name="Google Shape;242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5" name="Google Shape;24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0" name="Shape 2450"/>
        <p:cNvGrpSpPr/>
        <p:nvPr/>
      </p:nvGrpSpPr>
      <p:grpSpPr>
        <a:xfrm>
          <a:off x="0" y="0"/>
          <a:ext cx="0" cy="0"/>
          <a:chOff x="0" y="0"/>
          <a:chExt cx="0" cy="0"/>
        </a:xfrm>
      </p:grpSpPr>
      <p:sp>
        <p:nvSpPr>
          <p:cNvPr id="2451" name="Google Shape;2451;g31ae7321bb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2" name="Google Shape;2452;g31ae7321bb2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3" name="Shape 2463"/>
        <p:cNvGrpSpPr/>
        <p:nvPr/>
      </p:nvGrpSpPr>
      <p:grpSpPr>
        <a:xfrm>
          <a:off x="0" y="0"/>
          <a:ext cx="0" cy="0"/>
          <a:chOff x="0" y="0"/>
          <a:chExt cx="0" cy="0"/>
        </a:xfrm>
      </p:grpSpPr>
      <p:sp>
        <p:nvSpPr>
          <p:cNvPr id="2464" name="Google Shape;246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5" name="Google Shape;246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50"/>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50"/>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50"/>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50"/>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50"/>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50"/>
          <p:cNvGrpSpPr/>
          <p:nvPr/>
        </p:nvGrpSpPr>
        <p:grpSpPr>
          <a:xfrm>
            <a:off x="8064275" y="887850"/>
            <a:ext cx="581800" cy="582350"/>
            <a:chOff x="8064275" y="887850"/>
            <a:chExt cx="581800" cy="582350"/>
          </a:xfrm>
        </p:grpSpPr>
        <p:sp>
          <p:nvSpPr>
            <p:cNvPr id="14" name="Google Shape;14;p5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50"/>
          <p:cNvGrpSpPr/>
          <p:nvPr/>
        </p:nvGrpSpPr>
        <p:grpSpPr>
          <a:xfrm>
            <a:off x="7353050" y="316275"/>
            <a:ext cx="292025" cy="292575"/>
            <a:chOff x="7353050" y="316275"/>
            <a:chExt cx="292025" cy="292575"/>
          </a:xfrm>
        </p:grpSpPr>
        <p:sp>
          <p:nvSpPr>
            <p:cNvPr id="21" name="Google Shape;21;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50"/>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0"/>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0"/>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0"/>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0"/>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0"/>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50"/>
          <p:cNvGrpSpPr/>
          <p:nvPr/>
        </p:nvGrpSpPr>
        <p:grpSpPr>
          <a:xfrm>
            <a:off x="5443350" y="289275"/>
            <a:ext cx="175013" cy="27000"/>
            <a:chOff x="5662375" y="212375"/>
            <a:chExt cx="175013" cy="27000"/>
          </a:xfrm>
        </p:grpSpPr>
        <p:sp>
          <p:nvSpPr>
            <p:cNvPr id="32" name="Google Shape;32;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50"/>
          <p:cNvGrpSpPr/>
          <p:nvPr/>
        </p:nvGrpSpPr>
        <p:grpSpPr>
          <a:xfrm>
            <a:off x="8490050" y="170875"/>
            <a:ext cx="175013" cy="27000"/>
            <a:chOff x="5662375" y="212375"/>
            <a:chExt cx="175013" cy="27000"/>
          </a:xfrm>
        </p:grpSpPr>
        <p:sp>
          <p:nvSpPr>
            <p:cNvPr id="36" name="Google Shape;36;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50"/>
          <p:cNvGrpSpPr/>
          <p:nvPr/>
        </p:nvGrpSpPr>
        <p:grpSpPr>
          <a:xfrm>
            <a:off x="8068750" y="1581800"/>
            <a:ext cx="175013" cy="27000"/>
            <a:chOff x="5662375" y="212375"/>
            <a:chExt cx="175013" cy="27000"/>
          </a:xfrm>
        </p:grpSpPr>
        <p:sp>
          <p:nvSpPr>
            <p:cNvPr id="40" name="Google Shape;40;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1" name="Shape 431"/>
        <p:cNvGrpSpPr/>
        <p:nvPr/>
      </p:nvGrpSpPr>
      <p:grpSpPr>
        <a:xfrm>
          <a:off x="0" y="0"/>
          <a:ext cx="0" cy="0"/>
          <a:chOff x="0" y="0"/>
          <a:chExt cx="0" cy="0"/>
        </a:xfrm>
      </p:grpSpPr>
      <p:grpSp>
        <p:nvGrpSpPr>
          <p:cNvPr id="432" name="Google Shape;432;p59"/>
          <p:cNvGrpSpPr/>
          <p:nvPr/>
        </p:nvGrpSpPr>
        <p:grpSpPr>
          <a:xfrm>
            <a:off x="1349626" y="598417"/>
            <a:ext cx="6453730" cy="3631136"/>
            <a:chOff x="365750" y="1285025"/>
            <a:chExt cx="6934275" cy="3315500"/>
          </a:xfrm>
        </p:grpSpPr>
        <p:sp>
          <p:nvSpPr>
            <p:cNvPr id="433" name="Google Shape;433;p59"/>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9"/>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59"/>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36" name="Google Shape;436;p59"/>
          <p:cNvGrpSpPr/>
          <p:nvPr/>
        </p:nvGrpSpPr>
        <p:grpSpPr>
          <a:xfrm>
            <a:off x="-6867" y="-6625"/>
            <a:ext cx="9152342" cy="5102050"/>
            <a:chOff x="-6867" y="-6625"/>
            <a:chExt cx="9152342" cy="5102050"/>
          </a:xfrm>
        </p:grpSpPr>
        <p:cxnSp>
          <p:nvCxnSpPr>
            <p:cNvPr id="437" name="Google Shape;437;p59"/>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38" name="Google Shape;438;p59"/>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39" name="Google Shape;439;p59"/>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59"/>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41" name="Google Shape;441;p59"/>
            <p:cNvGrpSpPr/>
            <p:nvPr/>
          </p:nvGrpSpPr>
          <p:grpSpPr>
            <a:xfrm flipH="1">
              <a:off x="1278333" y="4513075"/>
              <a:ext cx="581800" cy="582350"/>
              <a:chOff x="8064275" y="887850"/>
              <a:chExt cx="581800" cy="582350"/>
            </a:xfrm>
          </p:grpSpPr>
          <p:sp>
            <p:nvSpPr>
              <p:cNvPr id="442" name="Google Shape;442;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59"/>
            <p:cNvGrpSpPr/>
            <p:nvPr/>
          </p:nvGrpSpPr>
          <p:grpSpPr>
            <a:xfrm flipH="1">
              <a:off x="2747608" y="4340463"/>
              <a:ext cx="292025" cy="292575"/>
              <a:chOff x="7353050" y="316275"/>
              <a:chExt cx="292025" cy="292575"/>
            </a:xfrm>
          </p:grpSpPr>
          <p:sp>
            <p:nvSpPr>
              <p:cNvPr id="449" name="Google Shape;449;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59"/>
            <p:cNvGrpSpPr/>
            <p:nvPr/>
          </p:nvGrpSpPr>
          <p:grpSpPr>
            <a:xfrm flipH="1">
              <a:off x="171308" y="4315025"/>
              <a:ext cx="175000" cy="175000"/>
              <a:chOff x="8792300" y="321275"/>
              <a:chExt cx="175000" cy="175000"/>
            </a:xfrm>
          </p:grpSpPr>
          <p:sp>
            <p:nvSpPr>
              <p:cNvPr id="454" name="Google Shape;454;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59"/>
            <p:cNvGrpSpPr/>
            <p:nvPr/>
          </p:nvGrpSpPr>
          <p:grpSpPr>
            <a:xfrm>
              <a:off x="3873197" y="4657550"/>
              <a:ext cx="293111" cy="293388"/>
              <a:chOff x="3164039" y="430875"/>
              <a:chExt cx="293111" cy="293388"/>
            </a:xfrm>
          </p:grpSpPr>
          <p:sp>
            <p:nvSpPr>
              <p:cNvPr id="459" name="Google Shape;459;p5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59"/>
            <p:cNvGrpSpPr/>
            <p:nvPr/>
          </p:nvGrpSpPr>
          <p:grpSpPr>
            <a:xfrm flipH="1">
              <a:off x="242270" y="4142425"/>
              <a:ext cx="175013" cy="27000"/>
              <a:chOff x="5662375" y="212375"/>
              <a:chExt cx="175013" cy="27000"/>
            </a:xfrm>
          </p:grpSpPr>
          <p:sp>
            <p:nvSpPr>
              <p:cNvPr id="466" name="Google Shape;466;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59"/>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59"/>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59"/>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72" name="Google Shape;472;p59"/>
            <p:cNvGrpSpPr/>
            <p:nvPr/>
          </p:nvGrpSpPr>
          <p:grpSpPr>
            <a:xfrm>
              <a:off x="8064275" y="1040250"/>
              <a:ext cx="581800" cy="582350"/>
              <a:chOff x="8064275" y="887850"/>
              <a:chExt cx="581800" cy="582350"/>
            </a:xfrm>
          </p:grpSpPr>
          <p:sp>
            <p:nvSpPr>
              <p:cNvPr id="473" name="Google Shape;473;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59"/>
            <p:cNvGrpSpPr/>
            <p:nvPr/>
          </p:nvGrpSpPr>
          <p:grpSpPr>
            <a:xfrm>
              <a:off x="7353050" y="316275"/>
              <a:ext cx="292025" cy="292575"/>
              <a:chOff x="7353050" y="316275"/>
              <a:chExt cx="292025" cy="292575"/>
            </a:xfrm>
          </p:grpSpPr>
          <p:sp>
            <p:nvSpPr>
              <p:cNvPr id="480" name="Google Shape;480;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59"/>
            <p:cNvGrpSpPr/>
            <p:nvPr/>
          </p:nvGrpSpPr>
          <p:grpSpPr>
            <a:xfrm>
              <a:off x="8792300" y="321275"/>
              <a:ext cx="175000" cy="175000"/>
              <a:chOff x="8792300" y="321275"/>
              <a:chExt cx="175000" cy="175000"/>
            </a:xfrm>
          </p:grpSpPr>
          <p:sp>
            <p:nvSpPr>
              <p:cNvPr id="485" name="Google Shape;485;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59"/>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9"/>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9"/>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9"/>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9"/>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9"/>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59"/>
            <p:cNvGrpSpPr/>
            <p:nvPr/>
          </p:nvGrpSpPr>
          <p:grpSpPr>
            <a:xfrm>
              <a:off x="8490050" y="170875"/>
              <a:ext cx="175013" cy="27000"/>
              <a:chOff x="5662375" y="212375"/>
              <a:chExt cx="175013" cy="27000"/>
            </a:xfrm>
          </p:grpSpPr>
          <p:sp>
            <p:nvSpPr>
              <p:cNvPr id="496" name="Google Shape;496;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59"/>
            <p:cNvGrpSpPr/>
            <p:nvPr/>
          </p:nvGrpSpPr>
          <p:grpSpPr>
            <a:xfrm>
              <a:off x="8678350" y="1658000"/>
              <a:ext cx="175013" cy="27000"/>
              <a:chOff x="5662375" y="212375"/>
              <a:chExt cx="175013" cy="27000"/>
            </a:xfrm>
          </p:grpSpPr>
          <p:sp>
            <p:nvSpPr>
              <p:cNvPr id="500" name="Google Shape;500;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03" name="Shape 503"/>
        <p:cNvGrpSpPr/>
        <p:nvPr/>
      </p:nvGrpSpPr>
      <p:grpSpPr>
        <a:xfrm>
          <a:off x="0" y="0"/>
          <a:ext cx="0" cy="0"/>
          <a:chOff x="0" y="0"/>
          <a:chExt cx="0" cy="0"/>
        </a:xfrm>
      </p:grpSpPr>
      <p:sp>
        <p:nvSpPr>
          <p:cNvPr id="504" name="Google Shape;504;p60"/>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05" name="Google Shape;505;p60"/>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60"/>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07" name="Google Shape;507;p60"/>
          <p:cNvGrpSpPr/>
          <p:nvPr/>
        </p:nvGrpSpPr>
        <p:grpSpPr>
          <a:xfrm flipH="1">
            <a:off x="431725" y="4183775"/>
            <a:ext cx="292025" cy="292575"/>
            <a:chOff x="7353050" y="316275"/>
            <a:chExt cx="292025" cy="292575"/>
          </a:xfrm>
        </p:grpSpPr>
        <p:sp>
          <p:nvSpPr>
            <p:cNvPr id="508" name="Google Shape;508;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60"/>
          <p:cNvGrpSpPr/>
          <p:nvPr/>
        </p:nvGrpSpPr>
        <p:grpSpPr>
          <a:xfrm>
            <a:off x="1075789" y="4604675"/>
            <a:ext cx="293111" cy="293388"/>
            <a:chOff x="3164039" y="430875"/>
            <a:chExt cx="293111" cy="293388"/>
          </a:xfrm>
        </p:grpSpPr>
        <p:sp>
          <p:nvSpPr>
            <p:cNvPr id="513" name="Google Shape;513;p6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9" name="Google Shape;519;p60"/>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20" name="Google Shape;520;p60"/>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21" name="Google Shape;521;p60"/>
          <p:cNvGrpSpPr/>
          <p:nvPr/>
        </p:nvGrpSpPr>
        <p:grpSpPr>
          <a:xfrm>
            <a:off x="8064275" y="526925"/>
            <a:ext cx="581800" cy="582350"/>
            <a:chOff x="8064275" y="887850"/>
            <a:chExt cx="581800" cy="582350"/>
          </a:xfrm>
        </p:grpSpPr>
        <p:sp>
          <p:nvSpPr>
            <p:cNvPr id="522" name="Google Shape;522;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60"/>
          <p:cNvGrpSpPr/>
          <p:nvPr/>
        </p:nvGrpSpPr>
        <p:grpSpPr>
          <a:xfrm>
            <a:off x="7033875" y="170875"/>
            <a:ext cx="292025" cy="292575"/>
            <a:chOff x="7353050" y="316275"/>
            <a:chExt cx="292025" cy="292575"/>
          </a:xfrm>
        </p:grpSpPr>
        <p:sp>
          <p:nvSpPr>
            <p:cNvPr id="529" name="Google Shape;529;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60"/>
          <p:cNvGrpSpPr/>
          <p:nvPr/>
        </p:nvGrpSpPr>
        <p:grpSpPr>
          <a:xfrm>
            <a:off x="8757950" y="229650"/>
            <a:ext cx="175000" cy="175000"/>
            <a:chOff x="8792300" y="321275"/>
            <a:chExt cx="175000" cy="175000"/>
          </a:xfrm>
        </p:grpSpPr>
        <p:sp>
          <p:nvSpPr>
            <p:cNvPr id="534" name="Google Shape;534;p6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60"/>
          <p:cNvGrpSpPr/>
          <p:nvPr/>
        </p:nvGrpSpPr>
        <p:grpSpPr>
          <a:xfrm>
            <a:off x="8490050" y="170875"/>
            <a:ext cx="175013" cy="27000"/>
            <a:chOff x="5662375" y="212375"/>
            <a:chExt cx="175013" cy="27000"/>
          </a:xfrm>
        </p:grpSpPr>
        <p:sp>
          <p:nvSpPr>
            <p:cNvPr id="539" name="Google Shape;539;p6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60"/>
          <p:cNvGrpSpPr/>
          <p:nvPr/>
        </p:nvGrpSpPr>
        <p:grpSpPr>
          <a:xfrm>
            <a:off x="7916350" y="1124600"/>
            <a:ext cx="175013" cy="27000"/>
            <a:chOff x="5662375" y="212375"/>
            <a:chExt cx="175013" cy="27000"/>
          </a:xfrm>
        </p:grpSpPr>
        <p:sp>
          <p:nvSpPr>
            <p:cNvPr id="543" name="Google Shape;543;p6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546" name="Shape 546"/>
        <p:cNvGrpSpPr/>
        <p:nvPr/>
      </p:nvGrpSpPr>
      <p:grpSpPr>
        <a:xfrm>
          <a:off x="0" y="0"/>
          <a:ext cx="0" cy="0"/>
          <a:chOff x="0" y="0"/>
          <a:chExt cx="0" cy="0"/>
        </a:xfrm>
      </p:grpSpPr>
      <p:sp>
        <p:nvSpPr>
          <p:cNvPr id="547" name="Google Shape;547;p61"/>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48" name="Google Shape;548;p61"/>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49" name="Google Shape;549;p61"/>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0" name="Google Shape;550;p61"/>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51" name="Google Shape;551;p61"/>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2" name="Google Shape;552;p61"/>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53" name="Google Shape;553;p61"/>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554" name="Google Shape;554;p61"/>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555" name="Google Shape;555;p61"/>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556" name="Google Shape;556;p61"/>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557" name="Google Shape;557;p61"/>
          <p:cNvGrpSpPr/>
          <p:nvPr/>
        </p:nvGrpSpPr>
        <p:grpSpPr>
          <a:xfrm flipH="1" rot="5400000">
            <a:off x="7407333" y="1284925"/>
            <a:ext cx="581800" cy="582350"/>
            <a:chOff x="8064275" y="887850"/>
            <a:chExt cx="581800" cy="582350"/>
          </a:xfrm>
        </p:grpSpPr>
        <p:sp>
          <p:nvSpPr>
            <p:cNvPr id="558" name="Google Shape;558;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61"/>
          <p:cNvGrpSpPr/>
          <p:nvPr/>
        </p:nvGrpSpPr>
        <p:grpSpPr>
          <a:xfrm flipH="1" rot="5400000">
            <a:off x="7869720" y="2754200"/>
            <a:ext cx="292025" cy="292575"/>
            <a:chOff x="7353050" y="316275"/>
            <a:chExt cx="292025" cy="292575"/>
          </a:xfrm>
        </p:grpSpPr>
        <p:sp>
          <p:nvSpPr>
            <p:cNvPr id="565" name="Google Shape;565;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61"/>
          <p:cNvGrpSpPr/>
          <p:nvPr/>
        </p:nvGrpSpPr>
        <p:grpSpPr>
          <a:xfrm flipH="1" rot="5400000">
            <a:off x="8012458" y="178175"/>
            <a:ext cx="175000" cy="175000"/>
            <a:chOff x="8792300" y="321275"/>
            <a:chExt cx="175000" cy="175000"/>
          </a:xfrm>
        </p:grpSpPr>
        <p:sp>
          <p:nvSpPr>
            <p:cNvPr id="570" name="Google Shape;570;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61"/>
          <p:cNvGrpSpPr/>
          <p:nvPr/>
        </p:nvGrpSpPr>
        <p:grpSpPr>
          <a:xfrm rot="5400000">
            <a:off x="7551683" y="3879926"/>
            <a:ext cx="293111" cy="293388"/>
            <a:chOff x="3164039" y="430875"/>
            <a:chExt cx="293111" cy="293388"/>
          </a:xfrm>
        </p:grpSpPr>
        <p:sp>
          <p:nvSpPr>
            <p:cNvPr id="575" name="Google Shape;575;p6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61"/>
          <p:cNvGrpSpPr/>
          <p:nvPr/>
        </p:nvGrpSpPr>
        <p:grpSpPr>
          <a:xfrm flipH="1" rot="5400000">
            <a:off x="8259052" y="323144"/>
            <a:ext cx="175013" cy="27000"/>
            <a:chOff x="5662375" y="212375"/>
            <a:chExt cx="175013" cy="27000"/>
          </a:xfrm>
        </p:grpSpPr>
        <p:sp>
          <p:nvSpPr>
            <p:cNvPr id="582" name="Google Shape;582;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5" name="Google Shape;585;p61"/>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p61"/>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p61"/>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88" name="Google Shape;588;p61"/>
          <p:cNvGrpSpPr/>
          <p:nvPr/>
        </p:nvGrpSpPr>
        <p:grpSpPr>
          <a:xfrm rot="5400000">
            <a:off x="621475" y="4062025"/>
            <a:ext cx="581800" cy="582350"/>
            <a:chOff x="8064275" y="887850"/>
            <a:chExt cx="581800" cy="582350"/>
          </a:xfrm>
        </p:grpSpPr>
        <p:sp>
          <p:nvSpPr>
            <p:cNvPr id="589" name="Google Shape;589;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61"/>
          <p:cNvGrpSpPr/>
          <p:nvPr/>
        </p:nvGrpSpPr>
        <p:grpSpPr>
          <a:xfrm rot="5400000">
            <a:off x="1482825" y="3350800"/>
            <a:ext cx="292025" cy="292575"/>
            <a:chOff x="7353050" y="316275"/>
            <a:chExt cx="292025" cy="292575"/>
          </a:xfrm>
        </p:grpSpPr>
        <p:sp>
          <p:nvSpPr>
            <p:cNvPr id="596" name="Google Shape;596;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0" name="Google Shape;600;p61"/>
          <p:cNvGrpSpPr/>
          <p:nvPr/>
        </p:nvGrpSpPr>
        <p:grpSpPr>
          <a:xfrm rot="5400000">
            <a:off x="1595125" y="4790325"/>
            <a:ext cx="175000" cy="175000"/>
            <a:chOff x="8792300" y="321275"/>
            <a:chExt cx="175000" cy="175000"/>
          </a:xfrm>
        </p:grpSpPr>
        <p:sp>
          <p:nvSpPr>
            <p:cNvPr id="601" name="Google Shape;601;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6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61"/>
          <p:cNvGrpSpPr/>
          <p:nvPr/>
        </p:nvGrpSpPr>
        <p:grpSpPr>
          <a:xfrm rot="5400000">
            <a:off x="1701119" y="1515381"/>
            <a:ext cx="175013" cy="27000"/>
            <a:chOff x="5662375" y="212375"/>
            <a:chExt cx="175013" cy="27000"/>
          </a:xfrm>
        </p:grpSpPr>
        <p:sp>
          <p:nvSpPr>
            <p:cNvPr id="612" name="Google Shape;612;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61"/>
          <p:cNvGrpSpPr/>
          <p:nvPr/>
        </p:nvGrpSpPr>
        <p:grpSpPr>
          <a:xfrm rot="5400000">
            <a:off x="1819519" y="4562081"/>
            <a:ext cx="175013" cy="27000"/>
            <a:chOff x="5662375" y="212375"/>
            <a:chExt cx="175013" cy="27000"/>
          </a:xfrm>
        </p:grpSpPr>
        <p:sp>
          <p:nvSpPr>
            <p:cNvPr id="616" name="Google Shape;616;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61"/>
          <p:cNvGrpSpPr/>
          <p:nvPr/>
        </p:nvGrpSpPr>
        <p:grpSpPr>
          <a:xfrm rot="5400000">
            <a:off x="408594" y="4140781"/>
            <a:ext cx="175013" cy="27000"/>
            <a:chOff x="5662375" y="212375"/>
            <a:chExt cx="175013" cy="27000"/>
          </a:xfrm>
        </p:grpSpPr>
        <p:sp>
          <p:nvSpPr>
            <p:cNvPr id="620" name="Google Shape;620;p6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623" name="Shape 623"/>
        <p:cNvGrpSpPr/>
        <p:nvPr/>
      </p:nvGrpSpPr>
      <p:grpSpPr>
        <a:xfrm>
          <a:off x="0" y="0"/>
          <a:ext cx="0" cy="0"/>
          <a:chOff x="0" y="0"/>
          <a:chExt cx="0" cy="0"/>
        </a:xfrm>
      </p:grpSpPr>
      <p:sp>
        <p:nvSpPr>
          <p:cNvPr id="624" name="Google Shape;624;p62"/>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25" name="Google Shape;625;p62"/>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626" name="Google Shape;626;p62"/>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627" name="Google Shape;627;p62"/>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628" name="Google Shape;628;p62"/>
          <p:cNvGrpSpPr/>
          <p:nvPr/>
        </p:nvGrpSpPr>
        <p:grpSpPr>
          <a:xfrm flipH="1">
            <a:off x="423750" y="125363"/>
            <a:ext cx="292025" cy="292575"/>
            <a:chOff x="7353050" y="316275"/>
            <a:chExt cx="292025" cy="292575"/>
          </a:xfrm>
        </p:grpSpPr>
        <p:sp>
          <p:nvSpPr>
            <p:cNvPr id="629" name="Google Shape;629;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62"/>
          <p:cNvGrpSpPr/>
          <p:nvPr/>
        </p:nvGrpSpPr>
        <p:grpSpPr>
          <a:xfrm>
            <a:off x="1638739" y="558163"/>
            <a:ext cx="293111" cy="293388"/>
            <a:chOff x="3164039" y="430875"/>
            <a:chExt cx="293111" cy="293388"/>
          </a:xfrm>
        </p:grpSpPr>
        <p:sp>
          <p:nvSpPr>
            <p:cNvPr id="634" name="Google Shape;634;p6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62"/>
          <p:cNvGrpSpPr/>
          <p:nvPr/>
        </p:nvGrpSpPr>
        <p:grpSpPr>
          <a:xfrm>
            <a:off x="1591750" y="362600"/>
            <a:ext cx="175013" cy="27000"/>
            <a:chOff x="5662375" y="212375"/>
            <a:chExt cx="175013" cy="27000"/>
          </a:xfrm>
        </p:grpSpPr>
        <p:sp>
          <p:nvSpPr>
            <p:cNvPr id="641" name="Google Shape;641;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4" name="Google Shape;644;p62"/>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645" name="Google Shape;645;p62"/>
          <p:cNvGrpSpPr/>
          <p:nvPr/>
        </p:nvGrpSpPr>
        <p:grpSpPr>
          <a:xfrm>
            <a:off x="7823875" y="202375"/>
            <a:ext cx="581800" cy="582350"/>
            <a:chOff x="8064275" y="887850"/>
            <a:chExt cx="581800" cy="582350"/>
          </a:xfrm>
        </p:grpSpPr>
        <p:sp>
          <p:nvSpPr>
            <p:cNvPr id="646" name="Google Shape;646;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62"/>
          <p:cNvGrpSpPr/>
          <p:nvPr/>
        </p:nvGrpSpPr>
        <p:grpSpPr>
          <a:xfrm flipH="1">
            <a:off x="8698650" y="1117488"/>
            <a:ext cx="292025" cy="292575"/>
            <a:chOff x="7353050" y="316275"/>
            <a:chExt cx="292025" cy="292575"/>
          </a:xfrm>
        </p:grpSpPr>
        <p:sp>
          <p:nvSpPr>
            <p:cNvPr id="653" name="Google Shape;653;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62"/>
          <p:cNvGrpSpPr/>
          <p:nvPr/>
        </p:nvGrpSpPr>
        <p:grpSpPr>
          <a:xfrm>
            <a:off x="8678350" y="1581800"/>
            <a:ext cx="175013" cy="27000"/>
            <a:chOff x="5662375" y="212375"/>
            <a:chExt cx="175013" cy="27000"/>
          </a:xfrm>
        </p:grpSpPr>
        <p:sp>
          <p:nvSpPr>
            <p:cNvPr id="658" name="Google Shape;658;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661" name="Shape 661"/>
        <p:cNvGrpSpPr/>
        <p:nvPr/>
      </p:nvGrpSpPr>
      <p:grpSpPr>
        <a:xfrm>
          <a:off x="0" y="0"/>
          <a:ext cx="0" cy="0"/>
          <a:chOff x="0" y="0"/>
          <a:chExt cx="0" cy="0"/>
        </a:xfrm>
      </p:grpSpPr>
      <p:grpSp>
        <p:nvGrpSpPr>
          <p:cNvPr id="662" name="Google Shape;662;p63"/>
          <p:cNvGrpSpPr/>
          <p:nvPr/>
        </p:nvGrpSpPr>
        <p:grpSpPr>
          <a:xfrm>
            <a:off x="1349626" y="598417"/>
            <a:ext cx="6453730" cy="3631136"/>
            <a:chOff x="365750" y="1285025"/>
            <a:chExt cx="6934275" cy="3315500"/>
          </a:xfrm>
        </p:grpSpPr>
        <p:sp>
          <p:nvSpPr>
            <p:cNvPr id="663" name="Google Shape;663;p63"/>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3"/>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63"/>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666" name="Google Shape;666;p63"/>
          <p:cNvGrpSpPr/>
          <p:nvPr/>
        </p:nvGrpSpPr>
        <p:grpSpPr>
          <a:xfrm>
            <a:off x="-6867" y="-6625"/>
            <a:ext cx="9152342" cy="5102050"/>
            <a:chOff x="-6867" y="-6625"/>
            <a:chExt cx="9152342" cy="5102050"/>
          </a:xfrm>
        </p:grpSpPr>
        <p:cxnSp>
          <p:nvCxnSpPr>
            <p:cNvPr id="667" name="Google Shape;667;p63"/>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668" name="Google Shape;668;p63"/>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669" name="Google Shape;669;p63"/>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670" name="Google Shape;670;p63"/>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671" name="Google Shape;671;p63"/>
            <p:cNvGrpSpPr/>
            <p:nvPr/>
          </p:nvGrpSpPr>
          <p:grpSpPr>
            <a:xfrm flipH="1">
              <a:off x="1278333" y="4513075"/>
              <a:ext cx="581800" cy="582350"/>
              <a:chOff x="8064275" y="887850"/>
              <a:chExt cx="581800" cy="582350"/>
            </a:xfrm>
          </p:grpSpPr>
          <p:sp>
            <p:nvSpPr>
              <p:cNvPr id="672" name="Google Shape;672;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63"/>
            <p:cNvGrpSpPr/>
            <p:nvPr/>
          </p:nvGrpSpPr>
          <p:grpSpPr>
            <a:xfrm flipH="1">
              <a:off x="2747608" y="4340463"/>
              <a:ext cx="292025" cy="292575"/>
              <a:chOff x="7353050" y="316275"/>
              <a:chExt cx="292025" cy="292575"/>
            </a:xfrm>
          </p:grpSpPr>
          <p:sp>
            <p:nvSpPr>
              <p:cNvPr id="679" name="Google Shape;679;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63"/>
            <p:cNvGrpSpPr/>
            <p:nvPr/>
          </p:nvGrpSpPr>
          <p:grpSpPr>
            <a:xfrm flipH="1">
              <a:off x="171308" y="4315025"/>
              <a:ext cx="175000" cy="175000"/>
              <a:chOff x="8792300" y="321275"/>
              <a:chExt cx="175000" cy="175000"/>
            </a:xfrm>
          </p:grpSpPr>
          <p:sp>
            <p:nvSpPr>
              <p:cNvPr id="684" name="Google Shape;684;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63"/>
            <p:cNvGrpSpPr/>
            <p:nvPr/>
          </p:nvGrpSpPr>
          <p:grpSpPr>
            <a:xfrm>
              <a:off x="3873197" y="4657550"/>
              <a:ext cx="293111" cy="293388"/>
              <a:chOff x="3164039" y="430875"/>
              <a:chExt cx="293111" cy="293388"/>
            </a:xfrm>
          </p:grpSpPr>
          <p:sp>
            <p:nvSpPr>
              <p:cNvPr id="689" name="Google Shape;689;p6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63"/>
            <p:cNvGrpSpPr/>
            <p:nvPr/>
          </p:nvGrpSpPr>
          <p:grpSpPr>
            <a:xfrm flipH="1">
              <a:off x="242270" y="4142425"/>
              <a:ext cx="175013" cy="27000"/>
              <a:chOff x="5662375" y="212375"/>
              <a:chExt cx="175013" cy="27000"/>
            </a:xfrm>
          </p:grpSpPr>
          <p:sp>
            <p:nvSpPr>
              <p:cNvPr id="696" name="Google Shape;696;p6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9" name="Google Shape;699;p63"/>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700" name="Google Shape;700;p63"/>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701" name="Google Shape;701;p63"/>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702" name="Google Shape;702;p63"/>
            <p:cNvGrpSpPr/>
            <p:nvPr/>
          </p:nvGrpSpPr>
          <p:grpSpPr>
            <a:xfrm>
              <a:off x="8064275" y="1040250"/>
              <a:ext cx="581800" cy="582350"/>
              <a:chOff x="8064275" y="887850"/>
              <a:chExt cx="581800" cy="582350"/>
            </a:xfrm>
          </p:grpSpPr>
          <p:sp>
            <p:nvSpPr>
              <p:cNvPr id="703" name="Google Shape;703;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63"/>
            <p:cNvGrpSpPr/>
            <p:nvPr/>
          </p:nvGrpSpPr>
          <p:grpSpPr>
            <a:xfrm>
              <a:off x="7353050" y="316275"/>
              <a:ext cx="292025" cy="292575"/>
              <a:chOff x="7353050" y="316275"/>
              <a:chExt cx="292025" cy="292575"/>
            </a:xfrm>
          </p:grpSpPr>
          <p:sp>
            <p:nvSpPr>
              <p:cNvPr id="710" name="Google Shape;710;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63"/>
            <p:cNvGrpSpPr/>
            <p:nvPr/>
          </p:nvGrpSpPr>
          <p:grpSpPr>
            <a:xfrm>
              <a:off x="8792300" y="321275"/>
              <a:ext cx="175000" cy="175000"/>
              <a:chOff x="8792300" y="321275"/>
              <a:chExt cx="175000" cy="175000"/>
            </a:xfrm>
          </p:grpSpPr>
          <p:sp>
            <p:nvSpPr>
              <p:cNvPr id="715" name="Google Shape;715;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6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5" name="Google Shape;725;p63"/>
            <p:cNvGrpSpPr/>
            <p:nvPr/>
          </p:nvGrpSpPr>
          <p:grpSpPr>
            <a:xfrm>
              <a:off x="8490050" y="170875"/>
              <a:ext cx="175013" cy="27000"/>
              <a:chOff x="5662375" y="212375"/>
              <a:chExt cx="175013" cy="27000"/>
            </a:xfrm>
          </p:grpSpPr>
          <p:sp>
            <p:nvSpPr>
              <p:cNvPr id="726" name="Google Shape;726;p6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63"/>
            <p:cNvGrpSpPr/>
            <p:nvPr/>
          </p:nvGrpSpPr>
          <p:grpSpPr>
            <a:xfrm>
              <a:off x="8678350" y="1658000"/>
              <a:ext cx="175013" cy="27000"/>
              <a:chOff x="5662375" y="212375"/>
              <a:chExt cx="175013" cy="27000"/>
            </a:xfrm>
          </p:grpSpPr>
          <p:sp>
            <p:nvSpPr>
              <p:cNvPr id="730" name="Google Shape;730;p6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3" name="Google Shape;733;p63"/>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34" name="Shape 734"/>
        <p:cNvGrpSpPr/>
        <p:nvPr/>
      </p:nvGrpSpPr>
      <p:grpSpPr>
        <a:xfrm>
          <a:off x="0" y="0"/>
          <a:ext cx="0" cy="0"/>
          <a:chOff x="0" y="0"/>
          <a:chExt cx="0" cy="0"/>
        </a:xfrm>
      </p:grpSpPr>
      <p:cxnSp>
        <p:nvCxnSpPr>
          <p:cNvPr id="735" name="Google Shape;735;p64"/>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36" name="Google Shape;736;p64"/>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37" name="Google Shape;737;p64"/>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38" name="Google Shape;738;p64"/>
          <p:cNvGrpSpPr/>
          <p:nvPr/>
        </p:nvGrpSpPr>
        <p:grpSpPr>
          <a:xfrm flipH="1">
            <a:off x="431725" y="4183775"/>
            <a:ext cx="292025" cy="292575"/>
            <a:chOff x="7353050" y="316275"/>
            <a:chExt cx="292025" cy="292575"/>
          </a:xfrm>
        </p:grpSpPr>
        <p:sp>
          <p:nvSpPr>
            <p:cNvPr id="739" name="Google Shape;739;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64"/>
          <p:cNvGrpSpPr/>
          <p:nvPr/>
        </p:nvGrpSpPr>
        <p:grpSpPr>
          <a:xfrm>
            <a:off x="1075789" y="4604675"/>
            <a:ext cx="293111" cy="293388"/>
            <a:chOff x="3164039" y="430875"/>
            <a:chExt cx="293111" cy="293388"/>
          </a:xfrm>
        </p:grpSpPr>
        <p:sp>
          <p:nvSpPr>
            <p:cNvPr id="744" name="Google Shape;744;p6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0" name="Google Shape;750;p64"/>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51" name="Google Shape;751;p64"/>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52" name="Google Shape;752;p64"/>
          <p:cNvGrpSpPr/>
          <p:nvPr/>
        </p:nvGrpSpPr>
        <p:grpSpPr>
          <a:xfrm>
            <a:off x="8064275" y="526925"/>
            <a:ext cx="581800" cy="582350"/>
            <a:chOff x="8064275" y="887850"/>
            <a:chExt cx="581800" cy="582350"/>
          </a:xfrm>
        </p:grpSpPr>
        <p:sp>
          <p:nvSpPr>
            <p:cNvPr id="753" name="Google Shape;753;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64"/>
          <p:cNvGrpSpPr/>
          <p:nvPr/>
        </p:nvGrpSpPr>
        <p:grpSpPr>
          <a:xfrm>
            <a:off x="7033875" y="170875"/>
            <a:ext cx="292025" cy="292575"/>
            <a:chOff x="7353050" y="316275"/>
            <a:chExt cx="292025" cy="292575"/>
          </a:xfrm>
        </p:grpSpPr>
        <p:sp>
          <p:nvSpPr>
            <p:cNvPr id="760" name="Google Shape;760;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64"/>
          <p:cNvGrpSpPr/>
          <p:nvPr/>
        </p:nvGrpSpPr>
        <p:grpSpPr>
          <a:xfrm>
            <a:off x="8757950" y="229650"/>
            <a:ext cx="175000" cy="175000"/>
            <a:chOff x="8792300" y="321275"/>
            <a:chExt cx="175000" cy="175000"/>
          </a:xfrm>
        </p:grpSpPr>
        <p:sp>
          <p:nvSpPr>
            <p:cNvPr id="765" name="Google Shape;765;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64"/>
          <p:cNvGrpSpPr/>
          <p:nvPr/>
        </p:nvGrpSpPr>
        <p:grpSpPr>
          <a:xfrm>
            <a:off x="8490050" y="170875"/>
            <a:ext cx="175013" cy="27000"/>
            <a:chOff x="5662375" y="212375"/>
            <a:chExt cx="175013" cy="27000"/>
          </a:xfrm>
        </p:grpSpPr>
        <p:sp>
          <p:nvSpPr>
            <p:cNvPr id="770" name="Google Shape;770;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64"/>
          <p:cNvGrpSpPr/>
          <p:nvPr/>
        </p:nvGrpSpPr>
        <p:grpSpPr>
          <a:xfrm>
            <a:off x="7916350" y="1124600"/>
            <a:ext cx="175013" cy="27000"/>
            <a:chOff x="5662375" y="212375"/>
            <a:chExt cx="175013" cy="27000"/>
          </a:xfrm>
        </p:grpSpPr>
        <p:sp>
          <p:nvSpPr>
            <p:cNvPr id="774" name="Google Shape;774;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7" name="Google Shape;777;p64"/>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8" name="Google Shape;778;p64"/>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9" name="Google Shape;779;p64"/>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0" name="Google Shape;780;p64"/>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81" name="Google Shape;781;p64"/>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82" name="Google Shape;782;p64"/>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83" name="Shape 783"/>
        <p:cNvGrpSpPr/>
        <p:nvPr/>
      </p:nvGrpSpPr>
      <p:grpSpPr>
        <a:xfrm>
          <a:off x="0" y="0"/>
          <a:ext cx="0" cy="0"/>
          <a:chOff x="0" y="0"/>
          <a:chExt cx="0" cy="0"/>
        </a:xfrm>
      </p:grpSpPr>
      <p:sp>
        <p:nvSpPr>
          <p:cNvPr id="784" name="Google Shape;784;p65"/>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5" name="Google Shape;785;p65"/>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6" name="Google Shape;786;p65"/>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87" name="Google Shape;787;p65"/>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8" name="Google Shape;788;p65"/>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789" name="Google Shape;789;p65"/>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0" name="Google Shape;790;p65"/>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1" name="Google Shape;791;p65"/>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2" name="Google Shape;792;p65"/>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3" name="Google Shape;793;p65"/>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4" name="Google Shape;794;p65"/>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5" name="Google Shape;795;p65"/>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6" name="Google Shape;796;p65"/>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97" name="Google Shape;797;p65"/>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98" name="Google Shape;798;p65"/>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99" name="Google Shape;799;p65"/>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00" name="Google Shape;800;p65"/>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01" name="Google Shape;801;p65"/>
          <p:cNvGrpSpPr/>
          <p:nvPr/>
        </p:nvGrpSpPr>
        <p:grpSpPr>
          <a:xfrm flipH="1">
            <a:off x="1278333" y="4513075"/>
            <a:ext cx="581800" cy="582350"/>
            <a:chOff x="8064275" y="887850"/>
            <a:chExt cx="581800" cy="582350"/>
          </a:xfrm>
        </p:grpSpPr>
        <p:sp>
          <p:nvSpPr>
            <p:cNvPr id="802" name="Google Shape;802;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65"/>
          <p:cNvGrpSpPr/>
          <p:nvPr/>
        </p:nvGrpSpPr>
        <p:grpSpPr>
          <a:xfrm flipH="1">
            <a:off x="2747608" y="4340463"/>
            <a:ext cx="292025" cy="292575"/>
            <a:chOff x="7353050" y="316275"/>
            <a:chExt cx="292025" cy="292575"/>
          </a:xfrm>
        </p:grpSpPr>
        <p:sp>
          <p:nvSpPr>
            <p:cNvPr id="809" name="Google Shape;809;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65"/>
          <p:cNvGrpSpPr/>
          <p:nvPr/>
        </p:nvGrpSpPr>
        <p:grpSpPr>
          <a:xfrm flipH="1">
            <a:off x="171308" y="4315025"/>
            <a:ext cx="175000" cy="175000"/>
            <a:chOff x="8792300" y="321275"/>
            <a:chExt cx="175000" cy="175000"/>
          </a:xfrm>
        </p:grpSpPr>
        <p:sp>
          <p:nvSpPr>
            <p:cNvPr id="814" name="Google Shape;814;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65"/>
          <p:cNvGrpSpPr/>
          <p:nvPr/>
        </p:nvGrpSpPr>
        <p:grpSpPr>
          <a:xfrm>
            <a:off x="3873197" y="4657550"/>
            <a:ext cx="293111" cy="293388"/>
            <a:chOff x="3164039" y="430875"/>
            <a:chExt cx="293111" cy="293388"/>
          </a:xfrm>
        </p:grpSpPr>
        <p:sp>
          <p:nvSpPr>
            <p:cNvPr id="819" name="Google Shape;819;p6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65"/>
          <p:cNvGrpSpPr/>
          <p:nvPr/>
        </p:nvGrpSpPr>
        <p:grpSpPr>
          <a:xfrm flipH="1">
            <a:off x="242270" y="4142425"/>
            <a:ext cx="175013" cy="27000"/>
            <a:chOff x="5662375" y="212375"/>
            <a:chExt cx="175013" cy="27000"/>
          </a:xfrm>
        </p:grpSpPr>
        <p:sp>
          <p:nvSpPr>
            <p:cNvPr id="826" name="Google Shape;826;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29" name="Google Shape;829;p65"/>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30" name="Google Shape;830;p65"/>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31" name="Google Shape;831;p65"/>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32" name="Google Shape;832;p65"/>
          <p:cNvGrpSpPr/>
          <p:nvPr/>
        </p:nvGrpSpPr>
        <p:grpSpPr>
          <a:xfrm>
            <a:off x="8064275" y="1040250"/>
            <a:ext cx="581800" cy="582350"/>
            <a:chOff x="8064275" y="887850"/>
            <a:chExt cx="581800" cy="582350"/>
          </a:xfrm>
        </p:grpSpPr>
        <p:sp>
          <p:nvSpPr>
            <p:cNvPr id="833" name="Google Shape;833;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65"/>
          <p:cNvGrpSpPr/>
          <p:nvPr/>
        </p:nvGrpSpPr>
        <p:grpSpPr>
          <a:xfrm>
            <a:off x="7353050" y="316275"/>
            <a:ext cx="292025" cy="292575"/>
            <a:chOff x="7353050" y="316275"/>
            <a:chExt cx="292025" cy="292575"/>
          </a:xfrm>
        </p:grpSpPr>
        <p:sp>
          <p:nvSpPr>
            <p:cNvPr id="840" name="Google Shape;840;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65"/>
          <p:cNvGrpSpPr/>
          <p:nvPr/>
        </p:nvGrpSpPr>
        <p:grpSpPr>
          <a:xfrm>
            <a:off x="8792300" y="321275"/>
            <a:ext cx="175000" cy="175000"/>
            <a:chOff x="8792300" y="321275"/>
            <a:chExt cx="175000" cy="175000"/>
          </a:xfrm>
        </p:grpSpPr>
        <p:sp>
          <p:nvSpPr>
            <p:cNvPr id="845" name="Google Shape;845;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9" name="Google Shape;849;p6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65"/>
          <p:cNvGrpSpPr/>
          <p:nvPr/>
        </p:nvGrpSpPr>
        <p:grpSpPr>
          <a:xfrm>
            <a:off x="8490050" y="170875"/>
            <a:ext cx="175013" cy="27000"/>
            <a:chOff x="5662375" y="212375"/>
            <a:chExt cx="175013" cy="27000"/>
          </a:xfrm>
        </p:grpSpPr>
        <p:sp>
          <p:nvSpPr>
            <p:cNvPr id="856" name="Google Shape;856;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65"/>
          <p:cNvGrpSpPr/>
          <p:nvPr/>
        </p:nvGrpSpPr>
        <p:grpSpPr>
          <a:xfrm>
            <a:off x="8678350" y="1658000"/>
            <a:ext cx="175013" cy="27000"/>
            <a:chOff x="5662375" y="212375"/>
            <a:chExt cx="175013" cy="27000"/>
          </a:xfrm>
        </p:grpSpPr>
        <p:sp>
          <p:nvSpPr>
            <p:cNvPr id="860" name="Google Shape;860;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863" name="Shape 863"/>
        <p:cNvGrpSpPr/>
        <p:nvPr/>
      </p:nvGrpSpPr>
      <p:grpSpPr>
        <a:xfrm>
          <a:off x="0" y="0"/>
          <a:ext cx="0" cy="0"/>
          <a:chOff x="0" y="0"/>
          <a:chExt cx="0" cy="0"/>
        </a:xfrm>
      </p:grpSpPr>
      <p:sp>
        <p:nvSpPr>
          <p:cNvPr id="864" name="Google Shape;864;p66"/>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865" name="Google Shape;865;p66"/>
          <p:cNvGrpSpPr/>
          <p:nvPr/>
        </p:nvGrpSpPr>
        <p:grpSpPr>
          <a:xfrm>
            <a:off x="261711" y="-1158"/>
            <a:ext cx="8550327" cy="3981600"/>
            <a:chOff x="261711" y="-1158"/>
            <a:chExt cx="8550327" cy="3981600"/>
          </a:xfrm>
        </p:grpSpPr>
        <p:cxnSp>
          <p:nvCxnSpPr>
            <p:cNvPr id="866" name="Google Shape;866;p66"/>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867" name="Google Shape;867;p66"/>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868" name="Google Shape;868;p66"/>
            <p:cNvGrpSpPr/>
            <p:nvPr/>
          </p:nvGrpSpPr>
          <p:grpSpPr>
            <a:xfrm rot="10800000">
              <a:off x="343275" y="3300779"/>
              <a:ext cx="344736" cy="345385"/>
              <a:chOff x="7353050" y="316275"/>
              <a:chExt cx="292025" cy="292575"/>
            </a:xfrm>
          </p:grpSpPr>
          <p:sp>
            <p:nvSpPr>
              <p:cNvPr id="869" name="Google Shape;869;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66"/>
            <p:cNvGrpSpPr/>
            <p:nvPr/>
          </p:nvGrpSpPr>
          <p:grpSpPr>
            <a:xfrm rot="10800000">
              <a:off x="8520013" y="714742"/>
              <a:ext cx="292025" cy="292575"/>
              <a:chOff x="7353050" y="316275"/>
              <a:chExt cx="292025" cy="292575"/>
            </a:xfrm>
          </p:grpSpPr>
          <p:sp>
            <p:nvSpPr>
              <p:cNvPr id="874" name="Google Shape;874;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66"/>
            <p:cNvGrpSpPr/>
            <p:nvPr/>
          </p:nvGrpSpPr>
          <p:grpSpPr>
            <a:xfrm rot="10800000">
              <a:off x="261711" y="465077"/>
              <a:ext cx="507562" cy="507984"/>
              <a:chOff x="8064275" y="887850"/>
              <a:chExt cx="581800" cy="582350"/>
            </a:xfrm>
          </p:grpSpPr>
          <p:sp>
            <p:nvSpPr>
              <p:cNvPr id="879" name="Google Shape;879;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85" name="Google Shape;885;p66"/>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6" name="Google Shape;886;p66"/>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7" name="Google Shape;887;p66"/>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8" name="Google Shape;888;p66"/>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9" name="Google Shape;889;p66"/>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90" name="Google Shape;890;p66"/>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891" name="Shape 891"/>
        <p:cNvGrpSpPr/>
        <p:nvPr/>
      </p:nvGrpSpPr>
      <p:grpSpPr>
        <a:xfrm>
          <a:off x="0" y="0"/>
          <a:ext cx="0" cy="0"/>
          <a:chOff x="0" y="0"/>
          <a:chExt cx="0" cy="0"/>
        </a:xfrm>
      </p:grpSpPr>
      <p:cxnSp>
        <p:nvCxnSpPr>
          <p:cNvPr id="892" name="Google Shape;892;p67"/>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893" name="Google Shape;893;p67"/>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894" name="Google Shape;894;p67"/>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895" name="Google Shape;895;p67"/>
          <p:cNvGrpSpPr/>
          <p:nvPr/>
        </p:nvGrpSpPr>
        <p:grpSpPr>
          <a:xfrm flipH="1">
            <a:off x="431725" y="4183775"/>
            <a:ext cx="292025" cy="292575"/>
            <a:chOff x="7353050" y="316275"/>
            <a:chExt cx="292025" cy="292575"/>
          </a:xfrm>
        </p:grpSpPr>
        <p:sp>
          <p:nvSpPr>
            <p:cNvPr id="896" name="Google Shape;896;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67"/>
          <p:cNvGrpSpPr/>
          <p:nvPr/>
        </p:nvGrpSpPr>
        <p:grpSpPr>
          <a:xfrm>
            <a:off x="1075789" y="4604675"/>
            <a:ext cx="293111" cy="293388"/>
            <a:chOff x="3164039" y="430875"/>
            <a:chExt cx="293111" cy="293388"/>
          </a:xfrm>
        </p:grpSpPr>
        <p:sp>
          <p:nvSpPr>
            <p:cNvPr id="901" name="Google Shape;901;p6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7" name="Google Shape;907;p67"/>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908" name="Google Shape;908;p67"/>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909" name="Google Shape;909;p67"/>
          <p:cNvGrpSpPr/>
          <p:nvPr/>
        </p:nvGrpSpPr>
        <p:grpSpPr>
          <a:xfrm>
            <a:off x="8064275" y="526925"/>
            <a:ext cx="581800" cy="582350"/>
            <a:chOff x="8064275" y="887850"/>
            <a:chExt cx="581800" cy="582350"/>
          </a:xfrm>
        </p:grpSpPr>
        <p:sp>
          <p:nvSpPr>
            <p:cNvPr id="910" name="Google Shape;910;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67"/>
          <p:cNvGrpSpPr/>
          <p:nvPr/>
        </p:nvGrpSpPr>
        <p:grpSpPr>
          <a:xfrm>
            <a:off x="7033875" y="170875"/>
            <a:ext cx="292025" cy="292575"/>
            <a:chOff x="7353050" y="316275"/>
            <a:chExt cx="292025" cy="292575"/>
          </a:xfrm>
        </p:grpSpPr>
        <p:sp>
          <p:nvSpPr>
            <p:cNvPr id="917" name="Google Shape;917;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67"/>
          <p:cNvGrpSpPr/>
          <p:nvPr/>
        </p:nvGrpSpPr>
        <p:grpSpPr>
          <a:xfrm>
            <a:off x="8757950" y="229650"/>
            <a:ext cx="175000" cy="175000"/>
            <a:chOff x="8792300" y="321275"/>
            <a:chExt cx="175000" cy="175000"/>
          </a:xfrm>
        </p:grpSpPr>
        <p:sp>
          <p:nvSpPr>
            <p:cNvPr id="922" name="Google Shape;922;p6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67"/>
          <p:cNvGrpSpPr/>
          <p:nvPr/>
        </p:nvGrpSpPr>
        <p:grpSpPr>
          <a:xfrm>
            <a:off x="8490050" y="170875"/>
            <a:ext cx="175013" cy="27000"/>
            <a:chOff x="5662375" y="212375"/>
            <a:chExt cx="175013" cy="27000"/>
          </a:xfrm>
        </p:grpSpPr>
        <p:sp>
          <p:nvSpPr>
            <p:cNvPr id="927" name="Google Shape;927;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67"/>
          <p:cNvGrpSpPr/>
          <p:nvPr/>
        </p:nvGrpSpPr>
        <p:grpSpPr>
          <a:xfrm>
            <a:off x="7916350" y="1124600"/>
            <a:ext cx="175013" cy="27000"/>
            <a:chOff x="5662375" y="212375"/>
            <a:chExt cx="175013" cy="27000"/>
          </a:xfrm>
        </p:grpSpPr>
        <p:sp>
          <p:nvSpPr>
            <p:cNvPr id="931" name="Google Shape;931;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4" name="Google Shape;934;p67"/>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5" name="Google Shape;935;p67"/>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6" name="Google Shape;936;p67"/>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7" name="Google Shape;937;p67"/>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8" name="Google Shape;938;p67"/>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9" name="Google Shape;939;p67"/>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0" name="Shape 940"/>
        <p:cNvGrpSpPr/>
        <p:nvPr/>
      </p:nvGrpSpPr>
      <p:grpSpPr>
        <a:xfrm>
          <a:off x="0" y="0"/>
          <a:ext cx="0" cy="0"/>
          <a:chOff x="0" y="0"/>
          <a:chExt cx="0" cy="0"/>
        </a:xfrm>
      </p:grpSpPr>
      <p:grpSp>
        <p:nvGrpSpPr>
          <p:cNvPr id="941" name="Google Shape;941;p68"/>
          <p:cNvGrpSpPr/>
          <p:nvPr/>
        </p:nvGrpSpPr>
        <p:grpSpPr>
          <a:xfrm rot="10800000">
            <a:off x="1954823" y="1124844"/>
            <a:ext cx="5234354" cy="3069144"/>
            <a:chOff x="1098425" y="237675"/>
            <a:chExt cx="5358675" cy="5174750"/>
          </a:xfrm>
        </p:grpSpPr>
        <p:sp>
          <p:nvSpPr>
            <p:cNvPr id="942" name="Google Shape;942;p6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8"/>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5" name="Google Shape;945;p68"/>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46" name="Google Shape;946;p68"/>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47" name="Google Shape;947;p68"/>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48" name="Google Shape;948;p68"/>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49" name="Google Shape;949;p68"/>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950" name="Google Shape;950;p68"/>
          <p:cNvGrpSpPr/>
          <p:nvPr/>
        </p:nvGrpSpPr>
        <p:grpSpPr>
          <a:xfrm flipH="1" rot="5400000">
            <a:off x="7407333" y="1284925"/>
            <a:ext cx="581800" cy="582350"/>
            <a:chOff x="8064275" y="887850"/>
            <a:chExt cx="581800" cy="582350"/>
          </a:xfrm>
        </p:grpSpPr>
        <p:sp>
          <p:nvSpPr>
            <p:cNvPr id="951" name="Google Shape;951;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7" name="Google Shape;957;p68"/>
          <p:cNvGrpSpPr/>
          <p:nvPr/>
        </p:nvGrpSpPr>
        <p:grpSpPr>
          <a:xfrm flipH="1" rot="5400000">
            <a:off x="7869720" y="2754200"/>
            <a:ext cx="292025" cy="292575"/>
            <a:chOff x="7353050" y="316275"/>
            <a:chExt cx="292025" cy="292575"/>
          </a:xfrm>
        </p:grpSpPr>
        <p:sp>
          <p:nvSpPr>
            <p:cNvPr id="958" name="Google Shape;958;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68"/>
          <p:cNvGrpSpPr/>
          <p:nvPr/>
        </p:nvGrpSpPr>
        <p:grpSpPr>
          <a:xfrm flipH="1" rot="5400000">
            <a:off x="8012458" y="178175"/>
            <a:ext cx="175000" cy="175000"/>
            <a:chOff x="8792300" y="321275"/>
            <a:chExt cx="175000" cy="175000"/>
          </a:xfrm>
        </p:grpSpPr>
        <p:sp>
          <p:nvSpPr>
            <p:cNvPr id="963" name="Google Shape;963;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7" name="Google Shape;967;p68"/>
          <p:cNvGrpSpPr/>
          <p:nvPr/>
        </p:nvGrpSpPr>
        <p:grpSpPr>
          <a:xfrm rot="5400000">
            <a:off x="7551683" y="3879926"/>
            <a:ext cx="293111" cy="293388"/>
            <a:chOff x="3164039" y="430875"/>
            <a:chExt cx="293111" cy="293388"/>
          </a:xfrm>
        </p:grpSpPr>
        <p:sp>
          <p:nvSpPr>
            <p:cNvPr id="968" name="Google Shape;968;p6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4" name="Google Shape;974;p68"/>
          <p:cNvGrpSpPr/>
          <p:nvPr/>
        </p:nvGrpSpPr>
        <p:grpSpPr>
          <a:xfrm flipH="1" rot="5400000">
            <a:off x="8259052" y="323144"/>
            <a:ext cx="175013" cy="27000"/>
            <a:chOff x="5662375" y="212375"/>
            <a:chExt cx="175013" cy="27000"/>
          </a:xfrm>
        </p:grpSpPr>
        <p:sp>
          <p:nvSpPr>
            <p:cNvPr id="975" name="Google Shape;975;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8" name="Google Shape;978;p68"/>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979" name="Google Shape;979;p68"/>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80" name="Google Shape;980;p68"/>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981" name="Google Shape;981;p68"/>
          <p:cNvGrpSpPr/>
          <p:nvPr/>
        </p:nvGrpSpPr>
        <p:grpSpPr>
          <a:xfrm rot="5400000">
            <a:off x="621475" y="4062025"/>
            <a:ext cx="581800" cy="582350"/>
            <a:chOff x="8064275" y="887850"/>
            <a:chExt cx="581800" cy="582350"/>
          </a:xfrm>
        </p:grpSpPr>
        <p:sp>
          <p:nvSpPr>
            <p:cNvPr id="982" name="Google Shape;982;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8" name="Google Shape;988;p68"/>
          <p:cNvGrpSpPr/>
          <p:nvPr/>
        </p:nvGrpSpPr>
        <p:grpSpPr>
          <a:xfrm rot="5400000">
            <a:off x="1482825" y="3350800"/>
            <a:ext cx="292025" cy="292575"/>
            <a:chOff x="7353050" y="316275"/>
            <a:chExt cx="292025" cy="292575"/>
          </a:xfrm>
        </p:grpSpPr>
        <p:sp>
          <p:nvSpPr>
            <p:cNvPr id="989" name="Google Shape;989;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68"/>
          <p:cNvGrpSpPr/>
          <p:nvPr/>
        </p:nvGrpSpPr>
        <p:grpSpPr>
          <a:xfrm rot="5400000">
            <a:off x="1595125" y="4790325"/>
            <a:ext cx="175000" cy="175000"/>
            <a:chOff x="8792300" y="321275"/>
            <a:chExt cx="175000" cy="175000"/>
          </a:xfrm>
        </p:grpSpPr>
        <p:sp>
          <p:nvSpPr>
            <p:cNvPr id="994" name="Google Shape;994;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8" name="Google Shape;998;p68"/>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8"/>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8"/>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8"/>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8"/>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8"/>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68"/>
          <p:cNvGrpSpPr/>
          <p:nvPr/>
        </p:nvGrpSpPr>
        <p:grpSpPr>
          <a:xfrm rot="5400000">
            <a:off x="1701119" y="1515381"/>
            <a:ext cx="175013" cy="27000"/>
            <a:chOff x="5662375" y="212375"/>
            <a:chExt cx="175013" cy="27000"/>
          </a:xfrm>
        </p:grpSpPr>
        <p:sp>
          <p:nvSpPr>
            <p:cNvPr id="1005" name="Google Shape;1005;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68"/>
          <p:cNvGrpSpPr/>
          <p:nvPr/>
        </p:nvGrpSpPr>
        <p:grpSpPr>
          <a:xfrm rot="5400000">
            <a:off x="1819519" y="4562081"/>
            <a:ext cx="175013" cy="27000"/>
            <a:chOff x="5662375" y="212375"/>
            <a:chExt cx="175013" cy="27000"/>
          </a:xfrm>
        </p:grpSpPr>
        <p:sp>
          <p:nvSpPr>
            <p:cNvPr id="1009" name="Google Shape;1009;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68"/>
          <p:cNvGrpSpPr/>
          <p:nvPr/>
        </p:nvGrpSpPr>
        <p:grpSpPr>
          <a:xfrm rot="5400000">
            <a:off x="408594" y="4140781"/>
            <a:ext cx="175013" cy="27000"/>
            <a:chOff x="5662375" y="212375"/>
            <a:chExt cx="175013" cy="27000"/>
          </a:xfrm>
        </p:grpSpPr>
        <p:sp>
          <p:nvSpPr>
            <p:cNvPr id="1013" name="Google Shape;1013;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6" name="Google Shape;1016;p68"/>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51"/>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51"/>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51"/>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51"/>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51"/>
          <p:cNvGrpSpPr/>
          <p:nvPr/>
        </p:nvGrpSpPr>
        <p:grpSpPr>
          <a:xfrm flipH="1">
            <a:off x="300738" y="4167800"/>
            <a:ext cx="292025" cy="292575"/>
            <a:chOff x="7353050" y="316275"/>
            <a:chExt cx="292025" cy="292575"/>
          </a:xfrm>
        </p:grpSpPr>
        <p:sp>
          <p:nvSpPr>
            <p:cNvPr id="49" name="Google Shape;49;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51"/>
          <p:cNvGrpSpPr/>
          <p:nvPr/>
        </p:nvGrpSpPr>
        <p:grpSpPr>
          <a:xfrm>
            <a:off x="148789" y="3224300"/>
            <a:ext cx="293111" cy="293388"/>
            <a:chOff x="3164039" y="430875"/>
            <a:chExt cx="293111" cy="293388"/>
          </a:xfrm>
        </p:grpSpPr>
        <p:sp>
          <p:nvSpPr>
            <p:cNvPr id="54" name="Google Shape;54;p5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51"/>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51"/>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51"/>
          <p:cNvGrpSpPr/>
          <p:nvPr/>
        </p:nvGrpSpPr>
        <p:grpSpPr>
          <a:xfrm>
            <a:off x="8064275" y="526925"/>
            <a:ext cx="581800" cy="582350"/>
            <a:chOff x="8064275" y="887850"/>
            <a:chExt cx="581800" cy="582350"/>
          </a:xfrm>
        </p:grpSpPr>
        <p:sp>
          <p:nvSpPr>
            <p:cNvPr id="63" name="Google Shape;63;p5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51"/>
          <p:cNvGrpSpPr/>
          <p:nvPr/>
        </p:nvGrpSpPr>
        <p:grpSpPr>
          <a:xfrm>
            <a:off x="7033875" y="170875"/>
            <a:ext cx="292025" cy="292575"/>
            <a:chOff x="7353050" y="316275"/>
            <a:chExt cx="292025" cy="292575"/>
          </a:xfrm>
        </p:grpSpPr>
        <p:sp>
          <p:nvSpPr>
            <p:cNvPr id="70" name="Google Shape;70;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51"/>
          <p:cNvGrpSpPr/>
          <p:nvPr/>
        </p:nvGrpSpPr>
        <p:grpSpPr>
          <a:xfrm>
            <a:off x="8757950" y="229650"/>
            <a:ext cx="175000" cy="175000"/>
            <a:chOff x="8792300" y="321275"/>
            <a:chExt cx="175000" cy="175000"/>
          </a:xfrm>
        </p:grpSpPr>
        <p:sp>
          <p:nvSpPr>
            <p:cNvPr id="75" name="Google Shape;75;p5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51"/>
          <p:cNvGrpSpPr/>
          <p:nvPr/>
        </p:nvGrpSpPr>
        <p:grpSpPr>
          <a:xfrm>
            <a:off x="8490050" y="170875"/>
            <a:ext cx="175013" cy="27000"/>
            <a:chOff x="5662375" y="212375"/>
            <a:chExt cx="175013" cy="27000"/>
          </a:xfrm>
        </p:grpSpPr>
        <p:sp>
          <p:nvSpPr>
            <p:cNvPr id="80" name="Google Shape;80;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51"/>
          <p:cNvGrpSpPr/>
          <p:nvPr/>
        </p:nvGrpSpPr>
        <p:grpSpPr>
          <a:xfrm>
            <a:off x="7916350" y="1124600"/>
            <a:ext cx="175013" cy="27000"/>
            <a:chOff x="5662375" y="212375"/>
            <a:chExt cx="175013" cy="27000"/>
          </a:xfrm>
        </p:grpSpPr>
        <p:sp>
          <p:nvSpPr>
            <p:cNvPr id="84" name="Google Shape;84;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17" name="Shape 1017"/>
        <p:cNvGrpSpPr/>
        <p:nvPr/>
      </p:nvGrpSpPr>
      <p:grpSpPr>
        <a:xfrm>
          <a:off x="0" y="0"/>
          <a:ext cx="0" cy="0"/>
          <a:chOff x="0" y="0"/>
          <a:chExt cx="0" cy="0"/>
        </a:xfrm>
      </p:grpSpPr>
      <p:sp>
        <p:nvSpPr>
          <p:cNvPr id="1018" name="Google Shape;1018;p69"/>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19" name="Google Shape;1019;p69"/>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20" name="Google Shape;1020;p69"/>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021" name="Google Shape;1021;p69"/>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022" name="Google Shape;1022;p69"/>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023" name="Google Shape;1023;p69"/>
          <p:cNvGrpSpPr/>
          <p:nvPr/>
        </p:nvGrpSpPr>
        <p:grpSpPr>
          <a:xfrm flipH="1">
            <a:off x="423750" y="125363"/>
            <a:ext cx="292025" cy="292575"/>
            <a:chOff x="7353050" y="316275"/>
            <a:chExt cx="292025" cy="292575"/>
          </a:xfrm>
        </p:grpSpPr>
        <p:sp>
          <p:nvSpPr>
            <p:cNvPr id="1024" name="Google Shape;1024;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69"/>
          <p:cNvGrpSpPr/>
          <p:nvPr/>
        </p:nvGrpSpPr>
        <p:grpSpPr>
          <a:xfrm>
            <a:off x="1638739" y="558163"/>
            <a:ext cx="293111" cy="293388"/>
            <a:chOff x="3164039" y="430875"/>
            <a:chExt cx="293111" cy="293388"/>
          </a:xfrm>
        </p:grpSpPr>
        <p:sp>
          <p:nvSpPr>
            <p:cNvPr id="1029" name="Google Shape;1029;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69"/>
          <p:cNvGrpSpPr/>
          <p:nvPr/>
        </p:nvGrpSpPr>
        <p:grpSpPr>
          <a:xfrm>
            <a:off x="1591750" y="362600"/>
            <a:ext cx="175013" cy="27000"/>
            <a:chOff x="5662375" y="212375"/>
            <a:chExt cx="175013" cy="27000"/>
          </a:xfrm>
        </p:grpSpPr>
        <p:sp>
          <p:nvSpPr>
            <p:cNvPr id="1036" name="Google Shape;1036;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9" name="Google Shape;1039;p69"/>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040" name="Google Shape;1040;p69"/>
          <p:cNvGrpSpPr/>
          <p:nvPr/>
        </p:nvGrpSpPr>
        <p:grpSpPr>
          <a:xfrm>
            <a:off x="7823875" y="202375"/>
            <a:ext cx="581800" cy="582350"/>
            <a:chOff x="8064275" y="887850"/>
            <a:chExt cx="581800" cy="582350"/>
          </a:xfrm>
        </p:grpSpPr>
        <p:sp>
          <p:nvSpPr>
            <p:cNvPr id="1041" name="Google Shape;1041;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7" name="Google Shape;1047;p69"/>
          <p:cNvGrpSpPr/>
          <p:nvPr/>
        </p:nvGrpSpPr>
        <p:grpSpPr>
          <a:xfrm flipH="1">
            <a:off x="8698650" y="1117488"/>
            <a:ext cx="292025" cy="292575"/>
            <a:chOff x="7353050" y="316275"/>
            <a:chExt cx="292025" cy="292575"/>
          </a:xfrm>
        </p:grpSpPr>
        <p:sp>
          <p:nvSpPr>
            <p:cNvPr id="1048" name="Google Shape;1048;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69"/>
          <p:cNvGrpSpPr/>
          <p:nvPr/>
        </p:nvGrpSpPr>
        <p:grpSpPr>
          <a:xfrm>
            <a:off x="8678350" y="1581800"/>
            <a:ext cx="175013" cy="27000"/>
            <a:chOff x="5662375" y="212375"/>
            <a:chExt cx="175013" cy="27000"/>
          </a:xfrm>
        </p:grpSpPr>
        <p:sp>
          <p:nvSpPr>
            <p:cNvPr id="1053" name="Google Shape;1053;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6" name="Google Shape;1056;p69"/>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057" name="Google Shape;1057;p69"/>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058" name="Google Shape;1058;p69"/>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059" name="Google Shape;1059;p69"/>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060" name="Google Shape;1060;p69"/>
          <p:cNvGrpSpPr/>
          <p:nvPr/>
        </p:nvGrpSpPr>
        <p:grpSpPr>
          <a:xfrm>
            <a:off x="7278954" y="4513075"/>
            <a:ext cx="581800" cy="582350"/>
            <a:chOff x="8064275" y="887850"/>
            <a:chExt cx="581800" cy="582350"/>
          </a:xfrm>
        </p:grpSpPr>
        <p:sp>
          <p:nvSpPr>
            <p:cNvPr id="1061" name="Google Shape;1061;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69"/>
          <p:cNvGrpSpPr/>
          <p:nvPr/>
        </p:nvGrpSpPr>
        <p:grpSpPr>
          <a:xfrm>
            <a:off x="6099454" y="4340463"/>
            <a:ext cx="292025" cy="292575"/>
            <a:chOff x="7353050" y="316275"/>
            <a:chExt cx="292025" cy="292575"/>
          </a:xfrm>
        </p:grpSpPr>
        <p:sp>
          <p:nvSpPr>
            <p:cNvPr id="1068" name="Google Shape;1068;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69"/>
          <p:cNvGrpSpPr/>
          <p:nvPr/>
        </p:nvGrpSpPr>
        <p:grpSpPr>
          <a:xfrm>
            <a:off x="8792779" y="4315025"/>
            <a:ext cx="175000" cy="175000"/>
            <a:chOff x="8792300" y="321275"/>
            <a:chExt cx="175000" cy="175000"/>
          </a:xfrm>
        </p:grpSpPr>
        <p:sp>
          <p:nvSpPr>
            <p:cNvPr id="1073" name="Google Shape;1073;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69"/>
          <p:cNvGrpSpPr/>
          <p:nvPr/>
        </p:nvGrpSpPr>
        <p:grpSpPr>
          <a:xfrm flipH="1">
            <a:off x="4972779" y="4657550"/>
            <a:ext cx="293111" cy="293388"/>
            <a:chOff x="3164039" y="430875"/>
            <a:chExt cx="293111" cy="293388"/>
          </a:xfrm>
        </p:grpSpPr>
        <p:sp>
          <p:nvSpPr>
            <p:cNvPr id="1078" name="Google Shape;1078;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69"/>
          <p:cNvGrpSpPr/>
          <p:nvPr/>
        </p:nvGrpSpPr>
        <p:grpSpPr>
          <a:xfrm>
            <a:off x="8721804" y="4142425"/>
            <a:ext cx="175013" cy="27000"/>
            <a:chOff x="5662375" y="212375"/>
            <a:chExt cx="175013" cy="27000"/>
          </a:xfrm>
        </p:grpSpPr>
        <p:sp>
          <p:nvSpPr>
            <p:cNvPr id="1085" name="Google Shape;1085;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88" name="Shape 1088"/>
        <p:cNvGrpSpPr/>
        <p:nvPr/>
      </p:nvGrpSpPr>
      <p:grpSpPr>
        <a:xfrm>
          <a:off x="0" y="0"/>
          <a:ext cx="0" cy="0"/>
          <a:chOff x="0" y="0"/>
          <a:chExt cx="0" cy="0"/>
        </a:xfrm>
      </p:grpSpPr>
      <p:sp>
        <p:nvSpPr>
          <p:cNvPr id="1089" name="Google Shape;1089;p70"/>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090" name="Google Shape;1090;p70"/>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091" name="Google Shape;1091;p70"/>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092" name="Google Shape;1092;p70"/>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093" name="Google Shape;1093;p70"/>
          <p:cNvGrpSpPr/>
          <p:nvPr/>
        </p:nvGrpSpPr>
        <p:grpSpPr>
          <a:xfrm flipH="1">
            <a:off x="499400" y="959675"/>
            <a:ext cx="581800" cy="582350"/>
            <a:chOff x="8064275" y="887850"/>
            <a:chExt cx="581800" cy="582350"/>
          </a:xfrm>
        </p:grpSpPr>
        <p:sp>
          <p:nvSpPr>
            <p:cNvPr id="1094" name="Google Shape;1094;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0" name="Google Shape;1100;p70"/>
          <p:cNvGrpSpPr/>
          <p:nvPr/>
        </p:nvGrpSpPr>
        <p:grpSpPr>
          <a:xfrm flipH="1">
            <a:off x="1500400" y="388100"/>
            <a:ext cx="292025" cy="292575"/>
            <a:chOff x="7353050" y="316275"/>
            <a:chExt cx="292025" cy="292575"/>
          </a:xfrm>
        </p:grpSpPr>
        <p:sp>
          <p:nvSpPr>
            <p:cNvPr id="1101" name="Google Shape;1101;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5" name="Google Shape;1105;p70"/>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0"/>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0"/>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1" name="Google Shape;1111;p70"/>
          <p:cNvGrpSpPr/>
          <p:nvPr/>
        </p:nvGrpSpPr>
        <p:grpSpPr>
          <a:xfrm flipH="1">
            <a:off x="3527112" y="361100"/>
            <a:ext cx="175013" cy="27000"/>
            <a:chOff x="5662375" y="212375"/>
            <a:chExt cx="175013" cy="27000"/>
          </a:xfrm>
        </p:grpSpPr>
        <p:sp>
          <p:nvSpPr>
            <p:cNvPr id="1112" name="Google Shape;1112;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70"/>
          <p:cNvGrpSpPr/>
          <p:nvPr/>
        </p:nvGrpSpPr>
        <p:grpSpPr>
          <a:xfrm flipH="1">
            <a:off x="480412" y="242700"/>
            <a:ext cx="175013" cy="27000"/>
            <a:chOff x="5662375" y="212375"/>
            <a:chExt cx="175013" cy="27000"/>
          </a:xfrm>
        </p:grpSpPr>
        <p:sp>
          <p:nvSpPr>
            <p:cNvPr id="1116" name="Google Shape;1116;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70"/>
          <p:cNvGrpSpPr/>
          <p:nvPr/>
        </p:nvGrpSpPr>
        <p:grpSpPr>
          <a:xfrm flipH="1">
            <a:off x="901712" y="1653625"/>
            <a:ext cx="175013" cy="27000"/>
            <a:chOff x="5662375" y="212375"/>
            <a:chExt cx="175013" cy="27000"/>
          </a:xfrm>
        </p:grpSpPr>
        <p:sp>
          <p:nvSpPr>
            <p:cNvPr id="1120" name="Google Shape;1120;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23" name="Google Shape;1123;p70"/>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24" name="Google Shape;1124;p70"/>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25" name="Google Shape;1125;p70"/>
          <p:cNvGrpSpPr/>
          <p:nvPr/>
        </p:nvGrpSpPr>
        <p:grpSpPr>
          <a:xfrm rot="10800000">
            <a:off x="499400" y="3940925"/>
            <a:ext cx="581800" cy="582350"/>
            <a:chOff x="8064275" y="887850"/>
            <a:chExt cx="581800" cy="582350"/>
          </a:xfrm>
        </p:grpSpPr>
        <p:sp>
          <p:nvSpPr>
            <p:cNvPr id="1126" name="Google Shape;1126;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70"/>
          <p:cNvGrpSpPr/>
          <p:nvPr/>
        </p:nvGrpSpPr>
        <p:grpSpPr>
          <a:xfrm rot="10800000">
            <a:off x="1819575" y="4586750"/>
            <a:ext cx="292025" cy="292575"/>
            <a:chOff x="7353050" y="316275"/>
            <a:chExt cx="292025" cy="292575"/>
          </a:xfrm>
        </p:grpSpPr>
        <p:sp>
          <p:nvSpPr>
            <p:cNvPr id="1133" name="Google Shape;1133;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7" name="Google Shape;1137;p70"/>
          <p:cNvGrpSpPr/>
          <p:nvPr/>
        </p:nvGrpSpPr>
        <p:grpSpPr>
          <a:xfrm rot="10800000">
            <a:off x="212525" y="4645550"/>
            <a:ext cx="175000" cy="175000"/>
            <a:chOff x="8792300" y="321275"/>
            <a:chExt cx="175000" cy="175000"/>
          </a:xfrm>
        </p:grpSpPr>
        <p:sp>
          <p:nvSpPr>
            <p:cNvPr id="1138" name="Google Shape;1138;p7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70"/>
          <p:cNvGrpSpPr/>
          <p:nvPr/>
        </p:nvGrpSpPr>
        <p:grpSpPr>
          <a:xfrm rot="10800000">
            <a:off x="480412" y="4852325"/>
            <a:ext cx="175013" cy="27000"/>
            <a:chOff x="5662375" y="212375"/>
            <a:chExt cx="175013" cy="27000"/>
          </a:xfrm>
        </p:grpSpPr>
        <p:sp>
          <p:nvSpPr>
            <p:cNvPr id="1143" name="Google Shape;1143;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6" name="Google Shape;1146;p70"/>
          <p:cNvGrpSpPr/>
          <p:nvPr/>
        </p:nvGrpSpPr>
        <p:grpSpPr>
          <a:xfrm rot="10800000">
            <a:off x="1054112" y="3898600"/>
            <a:ext cx="175013" cy="27000"/>
            <a:chOff x="5662375" y="212375"/>
            <a:chExt cx="175013" cy="27000"/>
          </a:xfrm>
        </p:grpSpPr>
        <p:sp>
          <p:nvSpPr>
            <p:cNvPr id="1147" name="Google Shape;1147;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0" name="Shape 1150"/>
        <p:cNvGrpSpPr/>
        <p:nvPr/>
      </p:nvGrpSpPr>
      <p:grpSpPr>
        <a:xfrm>
          <a:off x="0" y="0"/>
          <a:ext cx="0" cy="0"/>
          <a:chOff x="0" y="0"/>
          <a:chExt cx="0" cy="0"/>
        </a:xfrm>
      </p:grpSpPr>
      <p:sp>
        <p:nvSpPr>
          <p:cNvPr id="1151" name="Google Shape;1151;p71"/>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52" name="Google Shape;1152;p71"/>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3" name="Google Shape;1153;p71"/>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4" name="Google Shape;1154;p71"/>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5" name="Google Shape;1155;p71"/>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6" name="Google Shape;1156;p71"/>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57" name="Google Shape;1157;p71"/>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158" name="Google Shape;1158;p71"/>
          <p:cNvGrpSpPr/>
          <p:nvPr/>
        </p:nvGrpSpPr>
        <p:grpSpPr>
          <a:xfrm>
            <a:off x="432850" y="0"/>
            <a:ext cx="8278300" cy="5165700"/>
            <a:chOff x="432850" y="0"/>
            <a:chExt cx="8278300" cy="5165700"/>
          </a:xfrm>
        </p:grpSpPr>
        <p:cxnSp>
          <p:nvCxnSpPr>
            <p:cNvPr id="1159" name="Google Shape;1159;p71"/>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60" name="Google Shape;1160;p71"/>
            <p:cNvGrpSpPr/>
            <p:nvPr/>
          </p:nvGrpSpPr>
          <p:grpSpPr>
            <a:xfrm>
              <a:off x="8129350" y="4292175"/>
              <a:ext cx="581800" cy="582350"/>
              <a:chOff x="8064275" y="887850"/>
              <a:chExt cx="581800" cy="582350"/>
            </a:xfrm>
          </p:grpSpPr>
          <p:sp>
            <p:nvSpPr>
              <p:cNvPr id="1161" name="Google Shape;1161;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71"/>
            <p:cNvGrpSpPr/>
            <p:nvPr/>
          </p:nvGrpSpPr>
          <p:grpSpPr>
            <a:xfrm>
              <a:off x="8274238" y="3720600"/>
              <a:ext cx="292025" cy="292575"/>
              <a:chOff x="7353050" y="316275"/>
              <a:chExt cx="292025" cy="292575"/>
            </a:xfrm>
          </p:grpSpPr>
          <p:sp>
            <p:nvSpPr>
              <p:cNvPr id="1168" name="Google Shape;1168;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2" name="Google Shape;1172;p71"/>
            <p:cNvGrpSpPr/>
            <p:nvPr/>
          </p:nvGrpSpPr>
          <p:grpSpPr>
            <a:xfrm>
              <a:off x="8332763" y="3212475"/>
              <a:ext cx="175000" cy="175000"/>
              <a:chOff x="8792300" y="321275"/>
              <a:chExt cx="175000" cy="175000"/>
            </a:xfrm>
          </p:grpSpPr>
          <p:sp>
            <p:nvSpPr>
              <p:cNvPr id="1173" name="Google Shape;1173;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7" name="Google Shape;1177;p71"/>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178" name="Google Shape;1178;p71"/>
            <p:cNvGrpSpPr/>
            <p:nvPr/>
          </p:nvGrpSpPr>
          <p:grpSpPr>
            <a:xfrm rot="10800000">
              <a:off x="432850" y="291788"/>
              <a:ext cx="581800" cy="582350"/>
              <a:chOff x="8064275" y="887850"/>
              <a:chExt cx="581800" cy="582350"/>
            </a:xfrm>
          </p:grpSpPr>
          <p:sp>
            <p:nvSpPr>
              <p:cNvPr id="1179" name="Google Shape;1179;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71"/>
            <p:cNvGrpSpPr/>
            <p:nvPr/>
          </p:nvGrpSpPr>
          <p:grpSpPr>
            <a:xfrm rot="10800000">
              <a:off x="577738" y="1153138"/>
              <a:ext cx="292025" cy="292575"/>
              <a:chOff x="7353050" y="316275"/>
              <a:chExt cx="292025" cy="292575"/>
            </a:xfrm>
          </p:grpSpPr>
          <p:sp>
            <p:nvSpPr>
              <p:cNvPr id="1186" name="Google Shape;1186;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0" name="Google Shape;1190;p71"/>
            <p:cNvGrpSpPr/>
            <p:nvPr/>
          </p:nvGrpSpPr>
          <p:grpSpPr>
            <a:xfrm rot="10800000">
              <a:off x="636238" y="1778838"/>
              <a:ext cx="175000" cy="175000"/>
              <a:chOff x="8792300" y="321275"/>
              <a:chExt cx="175000" cy="175000"/>
            </a:xfrm>
          </p:grpSpPr>
          <p:sp>
            <p:nvSpPr>
              <p:cNvPr id="1191" name="Google Shape;1191;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71"/>
            <p:cNvGrpSpPr/>
            <p:nvPr/>
          </p:nvGrpSpPr>
          <p:grpSpPr>
            <a:xfrm>
              <a:off x="432850" y="2003163"/>
              <a:ext cx="175013" cy="27000"/>
              <a:chOff x="5662375" y="212375"/>
              <a:chExt cx="175013" cy="27000"/>
            </a:xfrm>
          </p:grpSpPr>
          <p:sp>
            <p:nvSpPr>
              <p:cNvPr id="1196" name="Google Shape;1196;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9" name="Google Shape;1199;p71"/>
            <p:cNvGrpSpPr/>
            <p:nvPr/>
          </p:nvGrpSpPr>
          <p:grpSpPr>
            <a:xfrm>
              <a:off x="788100" y="208488"/>
              <a:ext cx="175013" cy="27000"/>
              <a:chOff x="5662375" y="212375"/>
              <a:chExt cx="175013" cy="27000"/>
            </a:xfrm>
          </p:grpSpPr>
          <p:sp>
            <p:nvSpPr>
              <p:cNvPr id="1200" name="Google Shape;1200;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71"/>
            <p:cNvGrpSpPr/>
            <p:nvPr/>
          </p:nvGrpSpPr>
          <p:grpSpPr>
            <a:xfrm>
              <a:off x="8129350" y="4988725"/>
              <a:ext cx="175013" cy="27000"/>
              <a:chOff x="5662375" y="212375"/>
              <a:chExt cx="175013" cy="27000"/>
            </a:xfrm>
          </p:grpSpPr>
          <p:sp>
            <p:nvSpPr>
              <p:cNvPr id="1204" name="Google Shape;1204;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71"/>
            <p:cNvGrpSpPr/>
            <p:nvPr/>
          </p:nvGrpSpPr>
          <p:grpSpPr>
            <a:xfrm>
              <a:off x="8497550" y="3429425"/>
              <a:ext cx="175013" cy="27000"/>
              <a:chOff x="5662375" y="212375"/>
              <a:chExt cx="175013" cy="27000"/>
            </a:xfrm>
          </p:grpSpPr>
          <p:sp>
            <p:nvSpPr>
              <p:cNvPr id="1208" name="Google Shape;1208;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11" name="Google Shape;1211;p71"/>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12" name="Google Shape;1212;p71"/>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13" name="Google Shape;1213;p7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7" name="Shape 1217"/>
        <p:cNvGrpSpPr/>
        <p:nvPr/>
      </p:nvGrpSpPr>
      <p:grpSpPr>
        <a:xfrm>
          <a:off x="0" y="0"/>
          <a:ext cx="0" cy="0"/>
          <a:chOff x="0" y="0"/>
          <a:chExt cx="0" cy="0"/>
        </a:xfrm>
      </p:grpSpPr>
      <p:sp>
        <p:nvSpPr>
          <p:cNvPr id="1218" name="Google Shape;1218;p72"/>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219" name="Google Shape;1219;p72"/>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220" name="Google Shape;1220;p72"/>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21" name="Google Shape;1221;p72"/>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22" name="Google Shape;1222;p72"/>
          <p:cNvGrpSpPr/>
          <p:nvPr/>
        </p:nvGrpSpPr>
        <p:grpSpPr>
          <a:xfrm flipH="1">
            <a:off x="431725" y="4183775"/>
            <a:ext cx="292025" cy="292575"/>
            <a:chOff x="7353050" y="316275"/>
            <a:chExt cx="292025" cy="292575"/>
          </a:xfrm>
        </p:grpSpPr>
        <p:sp>
          <p:nvSpPr>
            <p:cNvPr id="1223" name="Google Shape;1223;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72"/>
          <p:cNvGrpSpPr/>
          <p:nvPr/>
        </p:nvGrpSpPr>
        <p:grpSpPr>
          <a:xfrm>
            <a:off x="1646714" y="4616575"/>
            <a:ext cx="293111" cy="293388"/>
            <a:chOff x="3164039" y="430875"/>
            <a:chExt cx="293111" cy="293388"/>
          </a:xfrm>
        </p:grpSpPr>
        <p:sp>
          <p:nvSpPr>
            <p:cNvPr id="1228" name="Google Shape;1228;p7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4" name="Google Shape;1234;p72"/>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235" name="Google Shape;1235;p72"/>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236" name="Google Shape;1236;p72"/>
          <p:cNvGrpSpPr/>
          <p:nvPr/>
        </p:nvGrpSpPr>
        <p:grpSpPr>
          <a:xfrm>
            <a:off x="8064275" y="526925"/>
            <a:ext cx="581800" cy="582350"/>
            <a:chOff x="8064275" y="887850"/>
            <a:chExt cx="581800" cy="582350"/>
          </a:xfrm>
        </p:grpSpPr>
        <p:sp>
          <p:nvSpPr>
            <p:cNvPr id="1237" name="Google Shape;1237;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72"/>
          <p:cNvGrpSpPr/>
          <p:nvPr/>
        </p:nvGrpSpPr>
        <p:grpSpPr>
          <a:xfrm>
            <a:off x="7033875" y="170875"/>
            <a:ext cx="292025" cy="292575"/>
            <a:chOff x="7353050" y="316275"/>
            <a:chExt cx="292025" cy="292575"/>
          </a:xfrm>
        </p:grpSpPr>
        <p:sp>
          <p:nvSpPr>
            <p:cNvPr id="1244" name="Google Shape;1244;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72"/>
          <p:cNvGrpSpPr/>
          <p:nvPr/>
        </p:nvGrpSpPr>
        <p:grpSpPr>
          <a:xfrm>
            <a:off x="8757950" y="229650"/>
            <a:ext cx="175000" cy="175000"/>
            <a:chOff x="8792300" y="321275"/>
            <a:chExt cx="175000" cy="175000"/>
          </a:xfrm>
        </p:grpSpPr>
        <p:sp>
          <p:nvSpPr>
            <p:cNvPr id="1249" name="Google Shape;1249;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72"/>
          <p:cNvGrpSpPr/>
          <p:nvPr/>
        </p:nvGrpSpPr>
        <p:grpSpPr>
          <a:xfrm>
            <a:off x="8490050" y="170875"/>
            <a:ext cx="175013" cy="27000"/>
            <a:chOff x="5662375" y="212375"/>
            <a:chExt cx="175013" cy="27000"/>
          </a:xfrm>
        </p:grpSpPr>
        <p:sp>
          <p:nvSpPr>
            <p:cNvPr id="1254" name="Google Shape;1254;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72"/>
          <p:cNvGrpSpPr/>
          <p:nvPr/>
        </p:nvGrpSpPr>
        <p:grpSpPr>
          <a:xfrm>
            <a:off x="7916350" y="1124600"/>
            <a:ext cx="175013" cy="27000"/>
            <a:chOff x="5662375" y="212375"/>
            <a:chExt cx="175013" cy="27000"/>
          </a:xfrm>
        </p:grpSpPr>
        <p:sp>
          <p:nvSpPr>
            <p:cNvPr id="1258" name="Google Shape;1258;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61" name="Shape 1261"/>
        <p:cNvGrpSpPr/>
        <p:nvPr/>
      </p:nvGrpSpPr>
      <p:grpSpPr>
        <a:xfrm>
          <a:off x="0" y="0"/>
          <a:ext cx="0" cy="0"/>
          <a:chOff x="0" y="0"/>
          <a:chExt cx="0" cy="0"/>
        </a:xfrm>
      </p:grpSpPr>
      <p:sp>
        <p:nvSpPr>
          <p:cNvPr id="1262" name="Google Shape;1262;p73"/>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263" name="Google Shape;1263;p73"/>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264" name="Google Shape;1264;p73"/>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265" name="Google Shape;1265;p73"/>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266" name="Google Shape;1266;p73"/>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267" name="Google Shape;1267;p73"/>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268" name="Google Shape;1268;p73"/>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269" name="Google Shape;1269;p73"/>
          <p:cNvGrpSpPr/>
          <p:nvPr/>
        </p:nvGrpSpPr>
        <p:grpSpPr>
          <a:xfrm flipH="1" rot="5400000">
            <a:off x="7407333" y="1284925"/>
            <a:ext cx="581800" cy="582350"/>
            <a:chOff x="8064275" y="887850"/>
            <a:chExt cx="581800" cy="582350"/>
          </a:xfrm>
        </p:grpSpPr>
        <p:sp>
          <p:nvSpPr>
            <p:cNvPr id="1270" name="Google Shape;1270;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73"/>
          <p:cNvGrpSpPr/>
          <p:nvPr/>
        </p:nvGrpSpPr>
        <p:grpSpPr>
          <a:xfrm flipH="1" rot="5400000">
            <a:off x="7869720" y="2754200"/>
            <a:ext cx="292025" cy="292575"/>
            <a:chOff x="7353050" y="316275"/>
            <a:chExt cx="292025" cy="292575"/>
          </a:xfrm>
        </p:grpSpPr>
        <p:sp>
          <p:nvSpPr>
            <p:cNvPr id="1277" name="Google Shape;1277;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73"/>
          <p:cNvGrpSpPr/>
          <p:nvPr/>
        </p:nvGrpSpPr>
        <p:grpSpPr>
          <a:xfrm flipH="1" rot="5400000">
            <a:off x="8012458" y="178175"/>
            <a:ext cx="175000" cy="175000"/>
            <a:chOff x="8792300" y="321275"/>
            <a:chExt cx="175000" cy="175000"/>
          </a:xfrm>
        </p:grpSpPr>
        <p:sp>
          <p:nvSpPr>
            <p:cNvPr id="1282" name="Google Shape;1282;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73"/>
          <p:cNvGrpSpPr/>
          <p:nvPr/>
        </p:nvGrpSpPr>
        <p:grpSpPr>
          <a:xfrm rot="5400000">
            <a:off x="7551683" y="3879926"/>
            <a:ext cx="293111" cy="293388"/>
            <a:chOff x="3164039" y="430875"/>
            <a:chExt cx="293111" cy="293388"/>
          </a:xfrm>
        </p:grpSpPr>
        <p:sp>
          <p:nvSpPr>
            <p:cNvPr id="1287" name="Google Shape;1287;p7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7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7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73"/>
          <p:cNvGrpSpPr/>
          <p:nvPr/>
        </p:nvGrpSpPr>
        <p:grpSpPr>
          <a:xfrm flipH="1" rot="5400000">
            <a:off x="8259052" y="323144"/>
            <a:ext cx="175013" cy="27000"/>
            <a:chOff x="5662375" y="212375"/>
            <a:chExt cx="175013" cy="27000"/>
          </a:xfrm>
        </p:grpSpPr>
        <p:sp>
          <p:nvSpPr>
            <p:cNvPr id="1294" name="Google Shape;1294;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7" name="Google Shape;1297;p73"/>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298" name="Google Shape;1298;p73"/>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299" name="Google Shape;1299;p73"/>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00" name="Google Shape;1300;p73"/>
          <p:cNvGrpSpPr/>
          <p:nvPr/>
        </p:nvGrpSpPr>
        <p:grpSpPr>
          <a:xfrm rot="5400000">
            <a:off x="621475" y="4062025"/>
            <a:ext cx="581800" cy="582350"/>
            <a:chOff x="8064275" y="887850"/>
            <a:chExt cx="581800" cy="582350"/>
          </a:xfrm>
        </p:grpSpPr>
        <p:sp>
          <p:nvSpPr>
            <p:cNvPr id="1301" name="Google Shape;1301;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73"/>
          <p:cNvGrpSpPr/>
          <p:nvPr/>
        </p:nvGrpSpPr>
        <p:grpSpPr>
          <a:xfrm rot="5400000">
            <a:off x="1482825" y="3350800"/>
            <a:ext cx="292025" cy="292575"/>
            <a:chOff x="7353050" y="316275"/>
            <a:chExt cx="292025" cy="292575"/>
          </a:xfrm>
        </p:grpSpPr>
        <p:sp>
          <p:nvSpPr>
            <p:cNvPr id="1308" name="Google Shape;1308;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73"/>
          <p:cNvGrpSpPr/>
          <p:nvPr/>
        </p:nvGrpSpPr>
        <p:grpSpPr>
          <a:xfrm rot="5400000">
            <a:off x="1595125" y="4790325"/>
            <a:ext cx="175000" cy="175000"/>
            <a:chOff x="8792300" y="321275"/>
            <a:chExt cx="175000" cy="175000"/>
          </a:xfrm>
        </p:grpSpPr>
        <p:sp>
          <p:nvSpPr>
            <p:cNvPr id="1313" name="Google Shape;1313;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7" name="Google Shape;1317;p7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3" name="Google Shape;1323;p73"/>
          <p:cNvGrpSpPr/>
          <p:nvPr/>
        </p:nvGrpSpPr>
        <p:grpSpPr>
          <a:xfrm rot="5400000">
            <a:off x="1701119" y="1515381"/>
            <a:ext cx="175013" cy="27000"/>
            <a:chOff x="5662375" y="212375"/>
            <a:chExt cx="175013" cy="27000"/>
          </a:xfrm>
        </p:grpSpPr>
        <p:sp>
          <p:nvSpPr>
            <p:cNvPr id="1324" name="Google Shape;1324;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73"/>
          <p:cNvGrpSpPr/>
          <p:nvPr/>
        </p:nvGrpSpPr>
        <p:grpSpPr>
          <a:xfrm rot="5400000">
            <a:off x="1819519" y="4562081"/>
            <a:ext cx="175013" cy="27000"/>
            <a:chOff x="5662375" y="212375"/>
            <a:chExt cx="175013" cy="27000"/>
          </a:xfrm>
        </p:grpSpPr>
        <p:sp>
          <p:nvSpPr>
            <p:cNvPr id="1328" name="Google Shape;1328;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73"/>
          <p:cNvGrpSpPr/>
          <p:nvPr/>
        </p:nvGrpSpPr>
        <p:grpSpPr>
          <a:xfrm rot="5400000">
            <a:off x="408594" y="4140781"/>
            <a:ext cx="175013" cy="27000"/>
            <a:chOff x="5662375" y="212375"/>
            <a:chExt cx="175013" cy="27000"/>
          </a:xfrm>
        </p:grpSpPr>
        <p:sp>
          <p:nvSpPr>
            <p:cNvPr id="1332" name="Google Shape;1332;p7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35" name="Shape 1335"/>
        <p:cNvGrpSpPr/>
        <p:nvPr/>
      </p:nvGrpSpPr>
      <p:grpSpPr>
        <a:xfrm>
          <a:off x="0" y="0"/>
          <a:ext cx="0" cy="0"/>
          <a:chOff x="0" y="0"/>
          <a:chExt cx="0" cy="0"/>
        </a:xfrm>
      </p:grpSpPr>
      <p:sp>
        <p:nvSpPr>
          <p:cNvPr id="1336" name="Google Shape;1336;p74"/>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7" name="Google Shape;1337;p74"/>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8" name="Google Shape;1338;p74"/>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39" name="Google Shape;1339;p74"/>
          <p:cNvGrpSpPr/>
          <p:nvPr/>
        </p:nvGrpSpPr>
        <p:grpSpPr>
          <a:xfrm>
            <a:off x="432850" y="0"/>
            <a:ext cx="8278300" cy="5165700"/>
            <a:chOff x="432850" y="0"/>
            <a:chExt cx="8278300" cy="5165700"/>
          </a:xfrm>
        </p:grpSpPr>
        <p:cxnSp>
          <p:nvCxnSpPr>
            <p:cNvPr id="1340" name="Google Shape;1340;p7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41" name="Google Shape;1341;p74"/>
            <p:cNvGrpSpPr/>
            <p:nvPr/>
          </p:nvGrpSpPr>
          <p:grpSpPr>
            <a:xfrm>
              <a:off x="8129350" y="4292175"/>
              <a:ext cx="581800" cy="582350"/>
              <a:chOff x="8064275" y="887850"/>
              <a:chExt cx="581800" cy="582350"/>
            </a:xfrm>
          </p:grpSpPr>
          <p:sp>
            <p:nvSpPr>
              <p:cNvPr id="1342" name="Google Shape;1342;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8" name="Google Shape;1348;p74"/>
            <p:cNvGrpSpPr/>
            <p:nvPr/>
          </p:nvGrpSpPr>
          <p:grpSpPr>
            <a:xfrm>
              <a:off x="8274238" y="3720600"/>
              <a:ext cx="292025" cy="292575"/>
              <a:chOff x="7353050" y="316275"/>
              <a:chExt cx="292025" cy="292575"/>
            </a:xfrm>
          </p:grpSpPr>
          <p:sp>
            <p:nvSpPr>
              <p:cNvPr id="1349" name="Google Shape;1349;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p74"/>
            <p:cNvGrpSpPr/>
            <p:nvPr/>
          </p:nvGrpSpPr>
          <p:grpSpPr>
            <a:xfrm>
              <a:off x="8332763" y="3212475"/>
              <a:ext cx="175000" cy="175000"/>
              <a:chOff x="8792300" y="321275"/>
              <a:chExt cx="175000" cy="175000"/>
            </a:xfrm>
          </p:grpSpPr>
          <p:sp>
            <p:nvSpPr>
              <p:cNvPr id="1354" name="Google Shape;1354;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58" name="Google Shape;1358;p7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59" name="Google Shape;1359;p74"/>
            <p:cNvGrpSpPr/>
            <p:nvPr/>
          </p:nvGrpSpPr>
          <p:grpSpPr>
            <a:xfrm rot="10800000">
              <a:off x="432850" y="291788"/>
              <a:ext cx="581800" cy="582350"/>
              <a:chOff x="8064275" y="887850"/>
              <a:chExt cx="581800" cy="582350"/>
            </a:xfrm>
          </p:grpSpPr>
          <p:sp>
            <p:nvSpPr>
              <p:cNvPr id="1360" name="Google Shape;1360;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6" name="Google Shape;1366;p74"/>
            <p:cNvGrpSpPr/>
            <p:nvPr/>
          </p:nvGrpSpPr>
          <p:grpSpPr>
            <a:xfrm rot="10800000">
              <a:off x="577738" y="1153138"/>
              <a:ext cx="292025" cy="292575"/>
              <a:chOff x="7353050" y="316275"/>
              <a:chExt cx="292025" cy="292575"/>
            </a:xfrm>
          </p:grpSpPr>
          <p:sp>
            <p:nvSpPr>
              <p:cNvPr id="1367" name="Google Shape;1367;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74"/>
            <p:cNvGrpSpPr/>
            <p:nvPr/>
          </p:nvGrpSpPr>
          <p:grpSpPr>
            <a:xfrm rot="10800000">
              <a:off x="636238" y="1778838"/>
              <a:ext cx="175000" cy="175000"/>
              <a:chOff x="8792300" y="321275"/>
              <a:chExt cx="175000" cy="175000"/>
            </a:xfrm>
          </p:grpSpPr>
          <p:sp>
            <p:nvSpPr>
              <p:cNvPr id="1372" name="Google Shape;1372;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6" name="Google Shape;1376;p74"/>
            <p:cNvGrpSpPr/>
            <p:nvPr/>
          </p:nvGrpSpPr>
          <p:grpSpPr>
            <a:xfrm>
              <a:off x="432850" y="2003163"/>
              <a:ext cx="175013" cy="27000"/>
              <a:chOff x="5662375" y="212375"/>
              <a:chExt cx="175013" cy="27000"/>
            </a:xfrm>
          </p:grpSpPr>
          <p:sp>
            <p:nvSpPr>
              <p:cNvPr id="1377" name="Google Shape;1377;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0" name="Google Shape;1380;p74"/>
            <p:cNvGrpSpPr/>
            <p:nvPr/>
          </p:nvGrpSpPr>
          <p:grpSpPr>
            <a:xfrm>
              <a:off x="788100" y="208488"/>
              <a:ext cx="175013" cy="27000"/>
              <a:chOff x="5662375" y="212375"/>
              <a:chExt cx="175013" cy="27000"/>
            </a:xfrm>
          </p:grpSpPr>
          <p:sp>
            <p:nvSpPr>
              <p:cNvPr id="1381" name="Google Shape;1381;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74"/>
            <p:cNvGrpSpPr/>
            <p:nvPr/>
          </p:nvGrpSpPr>
          <p:grpSpPr>
            <a:xfrm>
              <a:off x="8129350" y="4988725"/>
              <a:ext cx="175013" cy="27000"/>
              <a:chOff x="5662375" y="212375"/>
              <a:chExt cx="175013" cy="27000"/>
            </a:xfrm>
          </p:grpSpPr>
          <p:sp>
            <p:nvSpPr>
              <p:cNvPr id="1385" name="Google Shape;1385;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8" name="Google Shape;1388;p74"/>
            <p:cNvGrpSpPr/>
            <p:nvPr/>
          </p:nvGrpSpPr>
          <p:grpSpPr>
            <a:xfrm>
              <a:off x="8497550" y="3429425"/>
              <a:ext cx="175013" cy="27000"/>
              <a:chOff x="5662375" y="212375"/>
              <a:chExt cx="175013" cy="27000"/>
            </a:xfrm>
          </p:grpSpPr>
          <p:sp>
            <p:nvSpPr>
              <p:cNvPr id="1389" name="Google Shape;1389;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92" name="Google Shape;1392;p7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393" name="Google Shape;1393;p7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394" name="Google Shape;1394;p7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8" name="Shape 1398"/>
        <p:cNvGrpSpPr/>
        <p:nvPr/>
      </p:nvGrpSpPr>
      <p:grpSpPr>
        <a:xfrm>
          <a:off x="0" y="0"/>
          <a:ext cx="0" cy="0"/>
          <a:chOff x="0" y="0"/>
          <a:chExt cx="0" cy="0"/>
        </a:xfrm>
      </p:grpSpPr>
      <p:sp>
        <p:nvSpPr>
          <p:cNvPr id="1399" name="Google Shape;1399;p77"/>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0" name="Google Shape;1400;p77"/>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01" name="Google Shape;1401;p77"/>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02" name="Google Shape;1402;p77"/>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03" name="Google Shape;1403;p77"/>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04" name="Google Shape;1404;p77"/>
          <p:cNvGrpSpPr/>
          <p:nvPr/>
        </p:nvGrpSpPr>
        <p:grpSpPr>
          <a:xfrm flipH="1">
            <a:off x="499400" y="959675"/>
            <a:ext cx="581800" cy="582350"/>
            <a:chOff x="8064275" y="887850"/>
            <a:chExt cx="581800" cy="582350"/>
          </a:xfrm>
        </p:grpSpPr>
        <p:sp>
          <p:nvSpPr>
            <p:cNvPr id="1405" name="Google Shape;1405;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77"/>
          <p:cNvGrpSpPr/>
          <p:nvPr/>
        </p:nvGrpSpPr>
        <p:grpSpPr>
          <a:xfrm flipH="1">
            <a:off x="1500400" y="388100"/>
            <a:ext cx="292025" cy="292575"/>
            <a:chOff x="7353050" y="316275"/>
            <a:chExt cx="292025" cy="292575"/>
          </a:xfrm>
        </p:grpSpPr>
        <p:sp>
          <p:nvSpPr>
            <p:cNvPr id="1412" name="Google Shape;1412;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6" name="Google Shape;1416;p7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2" name="Google Shape;1422;p77"/>
          <p:cNvGrpSpPr/>
          <p:nvPr/>
        </p:nvGrpSpPr>
        <p:grpSpPr>
          <a:xfrm flipH="1">
            <a:off x="3527112" y="361100"/>
            <a:ext cx="175013" cy="27000"/>
            <a:chOff x="5662375" y="212375"/>
            <a:chExt cx="175013" cy="27000"/>
          </a:xfrm>
        </p:grpSpPr>
        <p:sp>
          <p:nvSpPr>
            <p:cNvPr id="1423" name="Google Shape;1423;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6" name="Google Shape;1426;p77"/>
          <p:cNvGrpSpPr/>
          <p:nvPr/>
        </p:nvGrpSpPr>
        <p:grpSpPr>
          <a:xfrm flipH="1">
            <a:off x="480412" y="242700"/>
            <a:ext cx="175013" cy="27000"/>
            <a:chOff x="5662375" y="212375"/>
            <a:chExt cx="175013" cy="27000"/>
          </a:xfrm>
        </p:grpSpPr>
        <p:sp>
          <p:nvSpPr>
            <p:cNvPr id="1427" name="Google Shape;1427;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77"/>
          <p:cNvGrpSpPr/>
          <p:nvPr/>
        </p:nvGrpSpPr>
        <p:grpSpPr>
          <a:xfrm flipH="1">
            <a:off x="901712" y="1653625"/>
            <a:ext cx="175013" cy="27000"/>
            <a:chOff x="5662375" y="212375"/>
            <a:chExt cx="175013" cy="27000"/>
          </a:xfrm>
        </p:grpSpPr>
        <p:sp>
          <p:nvSpPr>
            <p:cNvPr id="1431" name="Google Shape;1431;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34" name="Google Shape;1434;p77"/>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35" name="Google Shape;1435;p77"/>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36" name="Google Shape;1436;p77"/>
          <p:cNvGrpSpPr/>
          <p:nvPr/>
        </p:nvGrpSpPr>
        <p:grpSpPr>
          <a:xfrm rot="10800000">
            <a:off x="499400" y="3940925"/>
            <a:ext cx="581800" cy="582350"/>
            <a:chOff x="8064275" y="887850"/>
            <a:chExt cx="581800" cy="582350"/>
          </a:xfrm>
        </p:grpSpPr>
        <p:sp>
          <p:nvSpPr>
            <p:cNvPr id="1437" name="Google Shape;1437;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77"/>
          <p:cNvGrpSpPr/>
          <p:nvPr/>
        </p:nvGrpSpPr>
        <p:grpSpPr>
          <a:xfrm rot="10800000">
            <a:off x="1819575" y="4586750"/>
            <a:ext cx="292025" cy="292575"/>
            <a:chOff x="7353050" y="316275"/>
            <a:chExt cx="292025" cy="292575"/>
          </a:xfrm>
        </p:grpSpPr>
        <p:sp>
          <p:nvSpPr>
            <p:cNvPr id="1444" name="Google Shape;1444;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77"/>
          <p:cNvGrpSpPr/>
          <p:nvPr/>
        </p:nvGrpSpPr>
        <p:grpSpPr>
          <a:xfrm rot="10800000">
            <a:off x="212525" y="4645550"/>
            <a:ext cx="175000" cy="175000"/>
            <a:chOff x="8792300" y="321275"/>
            <a:chExt cx="175000" cy="175000"/>
          </a:xfrm>
        </p:grpSpPr>
        <p:sp>
          <p:nvSpPr>
            <p:cNvPr id="1449" name="Google Shape;1449;p7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7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7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77"/>
          <p:cNvGrpSpPr/>
          <p:nvPr/>
        </p:nvGrpSpPr>
        <p:grpSpPr>
          <a:xfrm rot="10800000">
            <a:off x="480412" y="4852325"/>
            <a:ext cx="175013" cy="27000"/>
            <a:chOff x="5662375" y="212375"/>
            <a:chExt cx="175013" cy="27000"/>
          </a:xfrm>
        </p:grpSpPr>
        <p:sp>
          <p:nvSpPr>
            <p:cNvPr id="1454" name="Google Shape;1454;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77"/>
          <p:cNvGrpSpPr/>
          <p:nvPr/>
        </p:nvGrpSpPr>
        <p:grpSpPr>
          <a:xfrm rot="10800000">
            <a:off x="1054112" y="3898600"/>
            <a:ext cx="175013" cy="27000"/>
            <a:chOff x="5662375" y="212375"/>
            <a:chExt cx="175013" cy="27000"/>
          </a:xfrm>
        </p:grpSpPr>
        <p:sp>
          <p:nvSpPr>
            <p:cNvPr id="1458" name="Google Shape;1458;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462" name="Shape 1462"/>
        <p:cNvGrpSpPr/>
        <p:nvPr/>
      </p:nvGrpSpPr>
      <p:grpSpPr>
        <a:xfrm>
          <a:off x="0" y="0"/>
          <a:ext cx="0" cy="0"/>
          <a:chOff x="0" y="0"/>
          <a:chExt cx="0" cy="0"/>
        </a:xfrm>
      </p:grpSpPr>
      <p:cxnSp>
        <p:nvCxnSpPr>
          <p:cNvPr id="1463" name="Google Shape;1463;p79"/>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464" name="Google Shape;1464;p79"/>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465" name="Google Shape;1465;p79"/>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466" name="Google Shape;1466;p79"/>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467" name="Google Shape;1467;p79"/>
          <p:cNvGrpSpPr/>
          <p:nvPr/>
        </p:nvGrpSpPr>
        <p:grpSpPr>
          <a:xfrm flipH="1" rot="5400000">
            <a:off x="7407333" y="1284925"/>
            <a:ext cx="581800" cy="582350"/>
            <a:chOff x="8064275" y="887850"/>
            <a:chExt cx="581800" cy="582350"/>
          </a:xfrm>
        </p:grpSpPr>
        <p:sp>
          <p:nvSpPr>
            <p:cNvPr id="1468" name="Google Shape;1468;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79"/>
          <p:cNvGrpSpPr/>
          <p:nvPr/>
        </p:nvGrpSpPr>
        <p:grpSpPr>
          <a:xfrm flipH="1" rot="5400000">
            <a:off x="7869720" y="2754200"/>
            <a:ext cx="292025" cy="292575"/>
            <a:chOff x="7353050" y="316275"/>
            <a:chExt cx="292025" cy="292575"/>
          </a:xfrm>
        </p:grpSpPr>
        <p:sp>
          <p:nvSpPr>
            <p:cNvPr id="1475" name="Google Shape;1475;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79"/>
          <p:cNvGrpSpPr/>
          <p:nvPr/>
        </p:nvGrpSpPr>
        <p:grpSpPr>
          <a:xfrm flipH="1" rot="5400000">
            <a:off x="8012458" y="178175"/>
            <a:ext cx="175000" cy="175000"/>
            <a:chOff x="8792300" y="321275"/>
            <a:chExt cx="175000" cy="175000"/>
          </a:xfrm>
        </p:grpSpPr>
        <p:sp>
          <p:nvSpPr>
            <p:cNvPr id="1480" name="Google Shape;1480;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79"/>
          <p:cNvGrpSpPr/>
          <p:nvPr/>
        </p:nvGrpSpPr>
        <p:grpSpPr>
          <a:xfrm rot="5400000">
            <a:off x="7551683" y="3879926"/>
            <a:ext cx="293111" cy="293388"/>
            <a:chOff x="3164039" y="430875"/>
            <a:chExt cx="293111" cy="293388"/>
          </a:xfrm>
        </p:grpSpPr>
        <p:sp>
          <p:nvSpPr>
            <p:cNvPr id="1485" name="Google Shape;1485;p7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79"/>
          <p:cNvGrpSpPr/>
          <p:nvPr/>
        </p:nvGrpSpPr>
        <p:grpSpPr>
          <a:xfrm flipH="1" rot="5400000">
            <a:off x="8259052" y="323144"/>
            <a:ext cx="175013" cy="27000"/>
            <a:chOff x="5662375" y="212375"/>
            <a:chExt cx="175013" cy="27000"/>
          </a:xfrm>
        </p:grpSpPr>
        <p:sp>
          <p:nvSpPr>
            <p:cNvPr id="1492" name="Google Shape;1492;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5" name="Google Shape;1495;p79"/>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496" name="Google Shape;1496;p79"/>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497" name="Google Shape;1497;p79"/>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498" name="Google Shape;1498;p79"/>
          <p:cNvGrpSpPr/>
          <p:nvPr/>
        </p:nvGrpSpPr>
        <p:grpSpPr>
          <a:xfrm rot="5400000">
            <a:off x="621475" y="4062025"/>
            <a:ext cx="581800" cy="582350"/>
            <a:chOff x="8064275" y="887850"/>
            <a:chExt cx="581800" cy="582350"/>
          </a:xfrm>
        </p:grpSpPr>
        <p:sp>
          <p:nvSpPr>
            <p:cNvPr id="1499" name="Google Shape;1499;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79"/>
          <p:cNvGrpSpPr/>
          <p:nvPr/>
        </p:nvGrpSpPr>
        <p:grpSpPr>
          <a:xfrm rot="5400000">
            <a:off x="1482825" y="3350800"/>
            <a:ext cx="292025" cy="292575"/>
            <a:chOff x="7353050" y="316275"/>
            <a:chExt cx="292025" cy="292575"/>
          </a:xfrm>
        </p:grpSpPr>
        <p:sp>
          <p:nvSpPr>
            <p:cNvPr id="1506" name="Google Shape;1506;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Google Shape;1510;p79"/>
          <p:cNvGrpSpPr/>
          <p:nvPr/>
        </p:nvGrpSpPr>
        <p:grpSpPr>
          <a:xfrm rot="5400000">
            <a:off x="1595125" y="4790325"/>
            <a:ext cx="175000" cy="175000"/>
            <a:chOff x="8792300" y="321275"/>
            <a:chExt cx="175000" cy="175000"/>
          </a:xfrm>
        </p:grpSpPr>
        <p:sp>
          <p:nvSpPr>
            <p:cNvPr id="1511" name="Google Shape;1511;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7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7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7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7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7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79"/>
          <p:cNvGrpSpPr/>
          <p:nvPr/>
        </p:nvGrpSpPr>
        <p:grpSpPr>
          <a:xfrm rot="5400000">
            <a:off x="1701119" y="1515381"/>
            <a:ext cx="175013" cy="27000"/>
            <a:chOff x="5662375" y="212375"/>
            <a:chExt cx="175013" cy="27000"/>
          </a:xfrm>
        </p:grpSpPr>
        <p:sp>
          <p:nvSpPr>
            <p:cNvPr id="1522" name="Google Shape;1522;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5" name="Google Shape;1525;p79"/>
          <p:cNvGrpSpPr/>
          <p:nvPr/>
        </p:nvGrpSpPr>
        <p:grpSpPr>
          <a:xfrm rot="5400000">
            <a:off x="1819519" y="4562081"/>
            <a:ext cx="175013" cy="27000"/>
            <a:chOff x="5662375" y="212375"/>
            <a:chExt cx="175013" cy="27000"/>
          </a:xfrm>
        </p:grpSpPr>
        <p:sp>
          <p:nvSpPr>
            <p:cNvPr id="1526" name="Google Shape;1526;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79"/>
          <p:cNvGrpSpPr/>
          <p:nvPr/>
        </p:nvGrpSpPr>
        <p:grpSpPr>
          <a:xfrm rot="5400000">
            <a:off x="408594" y="4140781"/>
            <a:ext cx="175013" cy="27000"/>
            <a:chOff x="5662375" y="212375"/>
            <a:chExt cx="175013" cy="27000"/>
          </a:xfrm>
        </p:grpSpPr>
        <p:sp>
          <p:nvSpPr>
            <p:cNvPr id="1530" name="Google Shape;1530;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33" name="Shape 1533"/>
        <p:cNvGrpSpPr/>
        <p:nvPr/>
      </p:nvGrpSpPr>
      <p:grpSpPr>
        <a:xfrm>
          <a:off x="0" y="0"/>
          <a:ext cx="0" cy="0"/>
          <a:chOff x="0" y="0"/>
          <a:chExt cx="0" cy="0"/>
        </a:xfrm>
      </p:grpSpPr>
      <p:grpSp>
        <p:nvGrpSpPr>
          <p:cNvPr id="1534" name="Google Shape;1534;p80"/>
          <p:cNvGrpSpPr/>
          <p:nvPr/>
        </p:nvGrpSpPr>
        <p:grpSpPr>
          <a:xfrm>
            <a:off x="261711" y="-1158"/>
            <a:ext cx="8550327" cy="3981600"/>
            <a:chOff x="261711" y="-1158"/>
            <a:chExt cx="8550327" cy="3981600"/>
          </a:xfrm>
        </p:grpSpPr>
        <p:cxnSp>
          <p:nvCxnSpPr>
            <p:cNvPr id="1535" name="Google Shape;1535;p8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36" name="Google Shape;1536;p8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37" name="Google Shape;1537;p80"/>
            <p:cNvGrpSpPr/>
            <p:nvPr/>
          </p:nvGrpSpPr>
          <p:grpSpPr>
            <a:xfrm rot="10800000">
              <a:off x="343275" y="3300779"/>
              <a:ext cx="344736" cy="345385"/>
              <a:chOff x="7353050" y="316275"/>
              <a:chExt cx="292025" cy="292575"/>
            </a:xfrm>
          </p:grpSpPr>
          <p:sp>
            <p:nvSpPr>
              <p:cNvPr id="1538" name="Google Shape;1538;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2" name="Google Shape;1542;p80"/>
            <p:cNvGrpSpPr/>
            <p:nvPr/>
          </p:nvGrpSpPr>
          <p:grpSpPr>
            <a:xfrm rot="10800000">
              <a:off x="8520013" y="714742"/>
              <a:ext cx="292025" cy="292575"/>
              <a:chOff x="7353050" y="316275"/>
              <a:chExt cx="292025" cy="292575"/>
            </a:xfrm>
          </p:grpSpPr>
          <p:sp>
            <p:nvSpPr>
              <p:cNvPr id="1543" name="Google Shape;1543;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80"/>
            <p:cNvGrpSpPr/>
            <p:nvPr/>
          </p:nvGrpSpPr>
          <p:grpSpPr>
            <a:xfrm rot="10800000">
              <a:off x="261711" y="465077"/>
              <a:ext cx="507562" cy="507984"/>
              <a:chOff x="8064275" y="887850"/>
              <a:chExt cx="581800" cy="582350"/>
            </a:xfrm>
          </p:grpSpPr>
          <p:sp>
            <p:nvSpPr>
              <p:cNvPr id="1548" name="Google Shape;1548;p8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8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sp>
        <p:nvSpPr>
          <p:cNvPr id="88" name="Google Shape;88;p52"/>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89" name="Google Shape;89;p52"/>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 name="Google Shape;90;p52"/>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1" name="Google Shape;91;p52"/>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2" name="Google Shape;92;p52"/>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 name="Google Shape;93;p52"/>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 name="Google Shape;94;p52"/>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 name="Google Shape;95;p52"/>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6" name="Google Shape;96;p52"/>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7" name="Google Shape;97;p52"/>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8" name="Google Shape;98;p52"/>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9" name="Google Shape;99;p52"/>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0" name="Google Shape;100;p52"/>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554" name="Shape 1554"/>
        <p:cNvGrpSpPr/>
        <p:nvPr/>
      </p:nvGrpSpPr>
      <p:grpSpPr>
        <a:xfrm>
          <a:off x="0" y="0"/>
          <a:ext cx="0" cy="0"/>
          <a:chOff x="0" y="0"/>
          <a:chExt cx="0" cy="0"/>
        </a:xfrm>
      </p:grpSpPr>
      <p:grpSp>
        <p:nvGrpSpPr>
          <p:cNvPr id="1555" name="Google Shape;1555;p81"/>
          <p:cNvGrpSpPr/>
          <p:nvPr/>
        </p:nvGrpSpPr>
        <p:grpSpPr>
          <a:xfrm>
            <a:off x="432850" y="0"/>
            <a:ext cx="8278300" cy="5165700"/>
            <a:chOff x="432850" y="0"/>
            <a:chExt cx="8278300" cy="5165700"/>
          </a:xfrm>
        </p:grpSpPr>
        <p:cxnSp>
          <p:nvCxnSpPr>
            <p:cNvPr id="1556" name="Google Shape;1556;p81"/>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557" name="Google Shape;1557;p81"/>
            <p:cNvGrpSpPr/>
            <p:nvPr/>
          </p:nvGrpSpPr>
          <p:grpSpPr>
            <a:xfrm>
              <a:off x="8129350" y="4292175"/>
              <a:ext cx="581800" cy="582350"/>
              <a:chOff x="8064275" y="887850"/>
              <a:chExt cx="581800" cy="582350"/>
            </a:xfrm>
          </p:grpSpPr>
          <p:sp>
            <p:nvSpPr>
              <p:cNvPr id="1558" name="Google Shape;1558;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81"/>
            <p:cNvGrpSpPr/>
            <p:nvPr/>
          </p:nvGrpSpPr>
          <p:grpSpPr>
            <a:xfrm>
              <a:off x="8274238" y="3720600"/>
              <a:ext cx="292025" cy="292575"/>
              <a:chOff x="7353050" y="316275"/>
              <a:chExt cx="292025" cy="292575"/>
            </a:xfrm>
          </p:grpSpPr>
          <p:sp>
            <p:nvSpPr>
              <p:cNvPr id="1565" name="Google Shape;1565;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81"/>
            <p:cNvGrpSpPr/>
            <p:nvPr/>
          </p:nvGrpSpPr>
          <p:grpSpPr>
            <a:xfrm>
              <a:off x="8332763" y="3212475"/>
              <a:ext cx="175000" cy="175000"/>
              <a:chOff x="8792300" y="321275"/>
              <a:chExt cx="175000" cy="175000"/>
            </a:xfrm>
          </p:grpSpPr>
          <p:sp>
            <p:nvSpPr>
              <p:cNvPr id="1570" name="Google Shape;1570;p8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74" name="Google Shape;1574;p81"/>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575" name="Google Shape;1575;p81"/>
            <p:cNvGrpSpPr/>
            <p:nvPr/>
          </p:nvGrpSpPr>
          <p:grpSpPr>
            <a:xfrm rot="10800000">
              <a:off x="432850" y="291788"/>
              <a:ext cx="581800" cy="582350"/>
              <a:chOff x="8064275" y="887850"/>
              <a:chExt cx="581800" cy="582350"/>
            </a:xfrm>
          </p:grpSpPr>
          <p:sp>
            <p:nvSpPr>
              <p:cNvPr id="1576" name="Google Shape;1576;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81"/>
            <p:cNvGrpSpPr/>
            <p:nvPr/>
          </p:nvGrpSpPr>
          <p:grpSpPr>
            <a:xfrm rot="10800000">
              <a:off x="577738" y="1153138"/>
              <a:ext cx="292025" cy="292575"/>
              <a:chOff x="7353050" y="316275"/>
              <a:chExt cx="292025" cy="292575"/>
            </a:xfrm>
          </p:grpSpPr>
          <p:sp>
            <p:nvSpPr>
              <p:cNvPr id="1583" name="Google Shape;1583;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7" name="Google Shape;1587;p81"/>
            <p:cNvGrpSpPr/>
            <p:nvPr/>
          </p:nvGrpSpPr>
          <p:grpSpPr>
            <a:xfrm rot="10800000">
              <a:off x="636238" y="1778838"/>
              <a:ext cx="175000" cy="175000"/>
              <a:chOff x="8792300" y="321275"/>
              <a:chExt cx="175000" cy="175000"/>
            </a:xfrm>
          </p:grpSpPr>
          <p:sp>
            <p:nvSpPr>
              <p:cNvPr id="1588" name="Google Shape;1588;p8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8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8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8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81"/>
            <p:cNvGrpSpPr/>
            <p:nvPr/>
          </p:nvGrpSpPr>
          <p:grpSpPr>
            <a:xfrm>
              <a:off x="432850" y="2003163"/>
              <a:ext cx="175013" cy="27000"/>
              <a:chOff x="5662375" y="212375"/>
              <a:chExt cx="175013" cy="27000"/>
            </a:xfrm>
          </p:grpSpPr>
          <p:sp>
            <p:nvSpPr>
              <p:cNvPr id="1593" name="Google Shape;1593;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p81"/>
            <p:cNvGrpSpPr/>
            <p:nvPr/>
          </p:nvGrpSpPr>
          <p:grpSpPr>
            <a:xfrm>
              <a:off x="788100" y="208488"/>
              <a:ext cx="175013" cy="27000"/>
              <a:chOff x="5662375" y="212375"/>
              <a:chExt cx="175013" cy="27000"/>
            </a:xfrm>
          </p:grpSpPr>
          <p:sp>
            <p:nvSpPr>
              <p:cNvPr id="1597" name="Google Shape;1597;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81"/>
            <p:cNvGrpSpPr/>
            <p:nvPr/>
          </p:nvGrpSpPr>
          <p:grpSpPr>
            <a:xfrm>
              <a:off x="8129350" y="4988725"/>
              <a:ext cx="175013" cy="27000"/>
              <a:chOff x="5662375" y="212375"/>
              <a:chExt cx="175013" cy="27000"/>
            </a:xfrm>
          </p:grpSpPr>
          <p:sp>
            <p:nvSpPr>
              <p:cNvPr id="1601" name="Google Shape;1601;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81"/>
            <p:cNvGrpSpPr/>
            <p:nvPr/>
          </p:nvGrpSpPr>
          <p:grpSpPr>
            <a:xfrm>
              <a:off x="8497550" y="3429425"/>
              <a:ext cx="175013" cy="27000"/>
              <a:chOff x="5662375" y="212375"/>
              <a:chExt cx="175013" cy="27000"/>
            </a:xfrm>
          </p:grpSpPr>
          <p:sp>
            <p:nvSpPr>
              <p:cNvPr id="1605" name="Google Shape;1605;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8" name="Google Shape;1608;p81"/>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09" name="Google Shape;1609;p81"/>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10" name="Google Shape;1610;p8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8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8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8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14" name="Shape 1614"/>
        <p:cNvGrpSpPr/>
        <p:nvPr/>
      </p:nvGrpSpPr>
      <p:grpSpPr>
        <a:xfrm>
          <a:off x="0" y="0"/>
          <a:ext cx="0" cy="0"/>
          <a:chOff x="0" y="0"/>
          <a:chExt cx="0" cy="0"/>
        </a:xfrm>
      </p:grpSpPr>
      <p:grpSp>
        <p:nvGrpSpPr>
          <p:cNvPr id="1615" name="Google Shape;1615;p82"/>
          <p:cNvGrpSpPr/>
          <p:nvPr/>
        </p:nvGrpSpPr>
        <p:grpSpPr>
          <a:xfrm>
            <a:off x="-6867" y="-6625"/>
            <a:ext cx="9152342" cy="5102050"/>
            <a:chOff x="-6867" y="-6625"/>
            <a:chExt cx="9152342" cy="5102050"/>
          </a:xfrm>
        </p:grpSpPr>
        <p:cxnSp>
          <p:nvCxnSpPr>
            <p:cNvPr id="1616" name="Google Shape;1616;p82"/>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17" name="Google Shape;1617;p82"/>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18" name="Google Shape;1618;p82"/>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19" name="Google Shape;1619;p82"/>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20" name="Google Shape;1620;p82"/>
            <p:cNvGrpSpPr/>
            <p:nvPr/>
          </p:nvGrpSpPr>
          <p:grpSpPr>
            <a:xfrm flipH="1">
              <a:off x="1278333" y="4513075"/>
              <a:ext cx="581800" cy="582350"/>
              <a:chOff x="8064275" y="887850"/>
              <a:chExt cx="581800" cy="582350"/>
            </a:xfrm>
          </p:grpSpPr>
          <p:sp>
            <p:nvSpPr>
              <p:cNvPr id="1621" name="Google Shape;1621;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82"/>
            <p:cNvGrpSpPr/>
            <p:nvPr/>
          </p:nvGrpSpPr>
          <p:grpSpPr>
            <a:xfrm flipH="1">
              <a:off x="2747608" y="4340463"/>
              <a:ext cx="292025" cy="292575"/>
              <a:chOff x="7353050" y="316275"/>
              <a:chExt cx="292025" cy="292575"/>
            </a:xfrm>
          </p:grpSpPr>
          <p:sp>
            <p:nvSpPr>
              <p:cNvPr id="1628" name="Google Shape;1628;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82"/>
            <p:cNvGrpSpPr/>
            <p:nvPr/>
          </p:nvGrpSpPr>
          <p:grpSpPr>
            <a:xfrm flipH="1">
              <a:off x="171308" y="4315025"/>
              <a:ext cx="175000" cy="175000"/>
              <a:chOff x="8792300" y="321275"/>
              <a:chExt cx="175000" cy="175000"/>
            </a:xfrm>
          </p:grpSpPr>
          <p:sp>
            <p:nvSpPr>
              <p:cNvPr id="1633" name="Google Shape;1633;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82"/>
            <p:cNvGrpSpPr/>
            <p:nvPr/>
          </p:nvGrpSpPr>
          <p:grpSpPr>
            <a:xfrm>
              <a:off x="3873197" y="4657550"/>
              <a:ext cx="293111" cy="293388"/>
              <a:chOff x="3164039" y="430875"/>
              <a:chExt cx="293111" cy="293388"/>
            </a:xfrm>
          </p:grpSpPr>
          <p:sp>
            <p:nvSpPr>
              <p:cNvPr id="1638" name="Google Shape;1638;p8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8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8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8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8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8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82"/>
            <p:cNvGrpSpPr/>
            <p:nvPr/>
          </p:nvGrpSpPr>
          <p:grpSpPr>
            <a:xfrm flipH="1">
              <a:off x="242270" y="4142425"/>
              <a:ext cx="175013" cy="27000"/>
              <a:chOff x="5662375" y="212375"/>
              <a:chExt cx="175013" cy="27000"/>
            </a:xfrm>
          </p:grpSpPr>
          <p:sp>
            <p:nvSpPr>
              <p:cNvPr id="1645" name="Google Shape;1645;p8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8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8" name="Google Shape;1648;p82"/>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82"/>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650" name="Google Shape;1650;p82"/>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651" name="Google Shape;1651;p82"/>
            <p:cNvGrpSpPr/>
            <p:nvPr/>
          </p:nvGrpSpPr>
          <p:grpSpPr>
            <a:xfrm>
              <a:off x="8064275" y="1040250"/>
              <a:ext cx="581800" cy="582350"/>
              <a:chOff x="8064275" y="887850"/>
              <a:chExt cx="581800" cy="582350"/>
            </a:xfrm>
          </p:grpSpPr>
          <p:sp>
            <p:nvSpPr>
              <p:cNvPr id="1652" name="Google Shape;1652;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82"/>
            <p:cNvGrpSpPr/>
            <p:nvPr/>
          </p:nvGrpSpPr>
          <p:grpSpPr>
            <a:xfrm>
              <a:off x="7353050" y="316275"/>
              <a:ext cx="292025" cy="292575"/>
              <a:chOff x="7353050" y="316275"/>
              <a:chExt cx="292025" cy="292575"/>
            </a:xfrm>
          </p:grpSpPr>
          <p:sp>
            <p:nvSpPr>
              <p:cNvPr id="1659" name="Google Shape;1659;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82"/>
            <p:cNvGrpSpPr/>
            <p:nvPr/>
          </p:nvGrpSpPr>
          <p:grpSpPr>
            <a:xfrm>
              <a:off x="8792300" y="321275"/>
              <a:ext cx="175000" cy="175000"/>
              <a:chOff x="8792300" y="321275"/>
              <a:chExt cx="175000" cy="175000"/>
            </a:xfrm>
          </p:grpSpPr>
          <p:sp>
            <p:nvSpPr>
              <p:cNvPr id="1664" name="Google Shape;1664;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8" name="Google Shape;1668;p8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8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8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8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8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8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82"/>
            <p:cNvGrpSpPr/>
            <p:nvPr/>
          </p:nvGrpSpPr>
          <p:grpSpPr>
            <a:xfrm>
              <a:off x="8490050" y="170875"/>
              <a:ext cx="175013" cy="27000"/>
              <a:chOff x="5662375" y="212375"/>
              <a:chExt cx="175013" cy="27000"/>
            </a:xfrm>
          </p:grpSpPr>
          <p:sp>
            <p:nvSpPr>
              <p:cNvPr id="1675" name="Google Shape;1675;p8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8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82"/>
            <p:cNvGrpSpPr/>
            <p:nvPr/>
          </p:nvGrpSpPr>
          <p:grpSpPr>
            <a:xfrm>
              <a:off x="8678350" y="1658000"/>
              <a:ext cx="175013" cy="27000"/>
              <a:chOff x="5662375" y="212375"/>
              <a:chExt cx="175013" cy="27000"/>
            </a:xfrm>
          </p:grpSpPr>
          <p:sp>
            <p:nvSpPr>
              <p:cNvPr id="1679" name="Google Shape;1679;p8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8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8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53"/>
          <p:cNvGrpSpPr/>
          <p:nvPr/>
        </p:nvGrpSpPr>
        <p:grpSpPr>
          <a:xfrm>
            <a:off x="2132649" y="713253"/>
            <a:ext cx="4878702" cy="3717004"/>
            <a:chOff x="399425" y="238125"/>
            <a:chExt cx="6810025" cy="5187000"/>
          </a:xfrm>
        </p:grpSpPr>
        <p:sp>
          <p:nvSpPr>
            <p:cNvPr id="103" name="Google Shape;103;p5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3"/>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53"/>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07" name="Google Shape;107;p5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08" name="Google Shape;108;p53"/>
          <p:cNvGrpSpPr/>
          <p:nvPr/>
        </p:nvGrpSpPr>
        <p:grpSpPr>
          <a:xfrm>
            <a:off x="432850" y="0"/>
            <a:ext cx="8278300" cy="5165700"/>
            <a:chOff x="432850" y="0"/>
            <a:chExt cx="8278300" cy="5165700"/>
          </a:xfrm>
        </p:grpSpPr>
        <p:cxnSp>
          <p:nvCxnSpPr>
            <p:cNvPr id="109" name="Google Shape;109;p53"/>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0" name="Google Shape;110;p53"/>
            <p:cNvGrpSpPr/>
            <p:nvPr/>
          </p:nvGrpSpPr>
          <p:grpSpPr>
            <a:xfrm>
              <a:off x="8129350" y="4292175"/>
              <a:ext cx="581800" cy="582350"/>
              <a:chOff x="8064275" y="887850"/>
              <a:chExt cx="581800" cy="582350"/>
            </a:xfrm>
          </p:grpSpPr>
          <p:sp>
            <p:nvSpPr>
              <p:cNvPr id="111" name="Google Shape;111;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53"/>
            <p:cNvGrpSpPr/>
            <p:nvPr/>
          </p:nvGrpSpPr>
          <p:grpSpPr>
            <a:xfrm>
              <a:off x="8274238" y="3720600"/>
              <a:ext cx="292025" cy="292575"/>
              <a:chOff x="7353050" y="316275"/>
              <a:chExt cx="292025" cy="292575"/>
            </a:xfrm>
          </p:grpSpPr>
          <p:sp>
            <p:nvSpPr>
              <p:cNvPr id="118" name="Google Shape;118;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53"/>
            <p:cNvGrpSpPr/>
            <p:nvPr/>
          </p:nvGrpSpPr>
          <p:grpSpPr>
            <a:xfrm>
              <a:off x="8332763" y="3212475"/>
              <a:ext cx="175000" cy="175000"/>
              <a:chOff x="8792300" y="321275"/>
              <a:chExt cx="175000" cy="175000"/>
            </a:xfrm>
          </p:grpSpPr>
          <p:sp>
            <p:nvSpPr>
              <p:cNvPr id="123" name="Google Shape;123;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7" name="Google Shape;127;p53"/>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8" name="Google Shape;128;p53"/>
            <p:cNvGrpSpPr/>
            <p:nvPr/>
          </p:nvGrpSpPr>
          <p:grpSpPr>
            <a:xfrm rot="10800000">
              <a:off x="432850" y="291788"/>
              <a:ext cx="581800" cy="582350"/>
              <a:chOff x="8064275" y="887850"/>
              <a:chExt cx="581800" cy="582350"/>
            </a:xfrm>
          </p:grpSpPr>
          <p:sp>
            <p:nvSpPr>
              <p:cNvPr id="129" name="Google Shape;129;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3"/>
            <p:cNvGrpSpPr/>
            <p:nvPr/>
          </p:nvGrpSpPr>
          <p:grpSpPr>
            <a:xfrm rot="10800000">
              <a:off x="577738" y="1153138"/>
              <a:ext cx="292025" cy="292575"/>
              <a:chOff x="7353050" y="316275"/>
              <a:chExt cx="292025" cy="292575"/>
            </a:xfrm>
          </p:grpSpPr>
          <p:sp>
            <p:nvSpPr>
              <p:cNvPr id="136" name="Google Shape;136;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53"/>
            <p:cNvGrpSpPr/>
            <p:nvPr/>
          </p:nvGrpSpPr>
          <p:grpSpPr>
            <a:xfrm rot="10800000">
              <a:off x="636238" y="1778838"/>
              <a:ext cx="175000" cy="175000"/>
              <a:chOff x="8792300" y="321275"/>
              <a:chExt cx="175000" cy="175000"/>
            </a:xfrm>
          </p:grpSpPr>
          <p:sp>
            <p:nvSpPr>
              <p:cNvPr id="141" name="Google Shape;141;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53"/>
            <p:cNvGrpSpPr/>
            <p:nvPr/>
          </p:nvGrpSpPr>
          <p:grpSpPr>
            <a:xfrm>
              <a:off x="432850" y="2003163"/>
              <a:ext cx="175013" cy="27000"/>
              <a:chOff x="5662375" y="212375"/>
              <a:chExt cx="175013" cy="27000"/>
            </a:xfrm>
          </p:grpSpPr>
          <p:sp>
            <p:nvSpPr>
              <p:cNvPr id="146" name="Google Shape;146;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3"/>
            <p:cNvGrpSpPr/>
            <p:nvPr/>
          </p:nvGrpSpPr>
          <p:grpSpPr>
            <a:xfrm>
              <a:off x="788100" y="208488"/>
              <a:ext cx="175013" cy="27000"/>
              <a:chOff x="5662375" y="212375"/>
              <a:chExt cx="175013" cy="27000"/>
            </a:xfrm>
          </p:grpSpPr>
          <p:sp>
            <p:nvSpPr>
              <p:cNvPr id="150" name="Google Shape;150;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3"/>
            <p:cNvGrpSpPr/>
            <p:nvPr/>
          </p:nvGrpSpPr>
          <p:grpSpPr>
            <a:xfrm>
              <a:off x="8129350" y="4988725"/>
              <a:ext cx="175013" cy="27000"/>
              <a:chOff x="5662375" y="212375"/>
              <a:chExt cx="175013" cy="27000"/>
            </a:xfrm>
          </p:grpSpPr>
          <p:sp>
            <p:nvSpPr>
              <p:cNvPr id="154" name="Google Shape;154;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3"/>
            <p:cNvGrpSpPr/>
            <p:nvPr/>
          </p:nvGrpSpPr>
          <p:grpSpPr>
            <a:xfrm>
              <a:off x="8497550" y="3429425"/>
              <a:ext cx="175013" cy="27000"/>
              <a:chOff x="5662375" y="212375"/>
              <a:chExt cx="175013" cy="27000"/>
            </a:xfrm>
          </p:grpSpPr>
          <p:sp>
            <p:nvSpPr>
              <p:cNvPr id="158" name="Google Shape;158;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1" name="Google Shape;161;p53"/>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53"/>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3" name="Google Shape;163;p5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sp>
        <p:nvSpPr>
          <p:cNvPr id="168" name="Google Shape;168;p5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69" name="Google Shape;169;p54"/>
          <p:cNvGrpSpPr/>
          <p:nvPr/>
        </p:nvGrpSpPr>
        <p:grpSpPr>
          <a:xfrm>
            <a:off x="4484494" y="4433000"/>
            <a:ext cx="175013" cy="27000"/>
            <a:chOff x="5662375" y="212375"/>
            <a:chExt cx="175013" cy="27000"/>
          </a:xfrm>
        </p:grpSpPr>
        <p:sp>
          <p:nvSpPr>
            <p:cNvPr id="170" name="Google Shape;170;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54"/>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74" name="Google Shape;174;p54"/>
          <p:cNvGrpSpPr/>
          <p:nvPr/>
        </p:nvGrpSpPr>
        <p:grpSpPr>
          <a:xfrm>
            <a:off x="432850" y="0"/>
            <a:ext cx="8278300" cy="5165700"/>
            <a:chOff x="432850" y="0"/>
            <a:chExt cx="8278300" cy="5165700"/>
          </a:xfrm>
        </p:grpSpPr>
        <p:cxnSp>
          <p:nvCxnSpPr>
            <p:cNvPr id="175" name="Google Shape;175;p5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76" name="Google Shape;176;p54"/>
            <p:cNvGrpSpPr/>
            <p:nvPr/>
          </p:nvGrpSpPr>
          <p:grpSpPr>
            <a:xfrm>
              <a:off x="8129350" y="4292175"/>
              <a:ext cx="581800" cy="582350"/>
              <a:chOff x="8064275" y="887850"/>
              <a:chExt cx="581800" cy="582350"/>
            </a:xfrm>
          </p:grpSpPr>
          <p:sp>
            <p:nvSpPr>
              <p:cNvPr id="177" name="Google Shape;177;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54"/>
            <p:cNvGrpSpPr/>
            <p:nvPr/>
          </p:nvGrpSpPr>
          <p:grpSpPr>
            <a:xfrm>
              <a:off x="8274238" y="3720600"/>
              <a:ext cx="292025" cy="292575"/>
              <a:chOff x="7353050" y="316275"/>
              <a:chExt cx="292025" cy="292575"/>
            </a:xfrm>
          </p:grpSpPr>
          <p:sp>
            <p:nvSpPr>
              <p:cNvPr id="184" name="Google Shape;184;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4"/>
            <p:cNvGrpSpPr/>
            <p:nvPr/>
          </p:nvGrpSpPr>
          <p:grpSpPr>
            <a:xfrm>
              <a:off x="8332763" y="3212475"/>
              <a:ext cx="175000" cy="175000"/>
              <a:chOff x="8792300" y="321275"/>
              <a:chExt cx="175000" cy="175000"/>
            </a:xfrm>
          </p:grpSpPr>
          <p:sp>
            <p:nvSpPr>
              <p:cNvPr id="189" name="Google Shape;189;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3" name="Google Shape;193;p5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94" name="Google Shape;194;p54"/>
            <p:cNvGrpSpPr/>
            <p:nvPr/>
          </p:nvGrpSpPr>
          <p:grpSpPr>
            <a:xfrm rot="10800000">
              <a:off x="432850" y="291788"/>
              <a:ext cx="581800" cy="582350"/>
              <a:chOff x="8064275" y="887850"/>
              <a:chExt cx="581800" cy="582350"/>
            </a:xfrm>
          </p:grpSpPr>
          <p:sp>
            <p:nvSpPr>
              <p:cNvPr id="195" name="Google Shape;195;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54"/>
            <p:cNvGrpSpPr/>
            <p:nvPr/>
          </p:nvGrpSpPr>
          <p:grpSpPr>
            <a:xfrm rot="10800000">
              <a:off x="577738" y="1153138"/>
              <a:ext cx="292025" cy="292575"/>
              <a:chOff x="7353050" y="316275"/>
              <a:chExt cx="292025" cy="292575"/>
            </a:xfrm>
          </p:grpSpPr>
          <p:sp>
            <p:nvSpPr>
              <p:cNvPr id="202" name="Google Shape;202;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54"/>
            <p:cNvGrpSpPr/>
            <p:nvPr/>
          </p:nvGrpSpPr>
          <p:grpSpPr>
            <a:xfrm rot="10800000">
              <a:off x="636238" y="1778838"/>
              <a:ext cx="175000" cy="175000"/>
              <a:chOff x="8792300" y="321275"/>
              <a:chExt cx="175000" cy="175000"/>
            </a:xfrm>
          </p:grpSpPr>
          <p:sp>
            <p:nvSpPr>
              <p:cNvPr id="207" name="Google Shape;207;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54"/>
            <p:cNvGrpSpPr/>
            <p:nvPr/>
          </p:nvGrpSpPr>
          <p:grpSpPr>
            <a:xfrm>
              <a:off x="432850" y="2003163"/>
              <a:ext cx="175013" cy="27000"/>
              <a:chOff x="5662375" y="212375"/>
              <a:chExt cx="175013" cy="27000"/>
            </a:xfrm>
          </p:grpSpPr>
          <p:sp>
            <p:nvSpPr>
              <p:cNvPr id="212" name="Google Shape;212;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54"/>
            <p:cNvGrpSpPr/>
            <p:nvPr/>
          </p:nvGrpSpPr>
          <p:grpSpPr>
            <a:xfrm>
              <a:off x="788100" y="208488"/>
              <a:ext cx="175013" cy="27000"/>
              <a:chOff x="5662375" y="212375"/>
              <a:chExt cx="175013" cy="27000"/>
            </a:xfrm>
          </p:grpSpPr>
          <p:sp>
            <p:nvSpPr>
              <p:cNvPr id="216" name="Google Shape;216;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54"/>
            <p:cNvGrpSpPr/>
            <p:nvPr/>
          </p:nvGrpSpPr>
          <p:grpSpPr>
            <a:xfrm>
              <a:off x="8129350" y="4988725"/>
              <a:ext cx="175013" cy="27000"/>
              <a:chOff x="5662375" y="212375"/>
              <a:chExt cx="175013" cy="27000"/>
            </a:xfrm>
          </p:grpSpPr>
          <p:sp>
            <p:nvSpPr>
              <p:cNvPr id="220" name="Google Shape;220;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54"/>
            <p:cNvGrpSpPr/>
            <p:nvPr/>
          </p:nvGrpSpPr>
          <p:grpSpPr>
            <a:xfrm>
              <a:off x="8497550" y="3429425"/>
              <a:ext cx="175013" cy="27000"/>
              <a:chOff x="5662375" y="212375"/>
              <a:chExt cx="175013" cy="27000"/>
            </a:xfrm>
          </p:grpSpPr>
          <p:sp>
            <p:nvSpPr>
              <p:cNvPr id="224" name="Google Shape;224;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7" name="Google Shape;227;p5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28" name="Google Shape;228;p5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29" name="Google Shape;229;p5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33" name="Shape 233"/>
        <p:cNvGrpSpPr/>
        <p:nvPr/>
      </p:nvGrpSpPr>
      <p:grpSpPr>
        <a:xfrm>
          <a:off x="0" y="0"/>
          <a:ext cx="0" cy="0"/>
          <a:chOff x="0" y="0"/>
          <a:chExt cx="0" cy="0"/>
        </a:xfrm>
      </p:grpSpPr>
      <p:sp>
        <p:nvSpPr>
          <p:cNvPr id="234" name="Google Shape;234;p55"/>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5" name="Google Shape;235;p55"/>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 name="Google Shape;236;p55"/>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7" name="Google Shape;237;p55"/>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8" name="Google Shape;238;p55"/>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9" name="Google Shape;239;p55"/>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0" name="Google Shape;240;p55"/>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41" name="Google Shape;241;p55"/>
          <p:cNvGrpSpPr/>
          <p:nvPr/>
        </p:nvGrpSpPr>
        <p:grpSpPr>
          <a:xfrm>
            <a:off x="261711" y="-1158"/>
            <a:ext cx="8550327" cy="3981600"/>
            <a:chOff x="261711" y="-1158"/>
            <a:chExt cx="8550327" cy="3981600"/>
          </a:xfrm>
        </p:grpSpPr>
        <p:cxnSp>
          <p:nvCxnSpPr>
            <p:cNvPr id="242" name="Google Shape;242;p55"/>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55"/>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44" name="Google Shape;244;p55"/>
            <p:cNvGrpSpPr/>
            <p:nvPr/>
          </p:nvGrpSpPr>
          <p:grpSpPr>
            <a:xfrm rot="10800000">
              <a:off x="343275" y="3300779"/>
              <a:ext cx="344736" cy="345385"/>
              <a:chOff x="7353050" y="316275"/>
              <a:chExt cx="292025" cy="292575"/>
            </a:xfrm>
          </p:grpSpPr>
          <p:sp>
            <p:nvSpPr>
              <p:cNvPr id="245" name="Google Shape;245;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55"/>
            <p:cNvGrpSpPr/>
            <p:nvPr/>
          </p:nvGrpSpPr>
          <p:grpSpPr>
            <a:xfrm rot="10800000">
              <a:off x="8520013" y="714742"/>
              <a:ext cx="292025" cy="292575"/>
              <a:chOff x="7353050" y="316275"/>
              <a:chExt cx="292025" cy="292575"/>
            </a:xfrm>
          </p:grpSpPr>
          <p:sp>
            <p:nvSpPr>
              <p:cNvPr id="250" name="Google Shape;250;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55"/>
            <p:cNvGrpSpPr/>
            <p:nvPr/>
          </p:nvGrpSpPr>
          <p:grpSpPr>
            <a:xfrm rot="10800000">
              <a:off x="261711" y="465077"/>
              <a:ext cx="507562" cy="507984"/>
              <a:chOff x="8064275" y="887850"/>
              <a:chExt cx="581800" cy="582350"/>
            </a:xfrm>
          </p:grpSpPr>
          <p:sp>
            <p:nvSpPr>
              <p:cNvPr id="255" name="Google Shape;255;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61" name="Shape 261"/>
        <p:cNvGrpSpPr/>
        <p:nvPr/>
      </p:nvGrpSpPr>
      <p:grpSpPr>
        <a:xfrm>
          <a:off x="0" y="0"/>
          <a:ext cx="0" cy="0"/>
          <a:chOff x="0" y="0"/>
          <a:chExt cx="0" cy="0"/>
        </a:xfrm>
      </p:grpSpPr>
      <p:sp>
        <p:nvSpPr>
          <p:cNvPr id="262" name="Google Shape;262;p56"/>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63" name="Google Shape;263;p56"/>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4" name="Google Shape;264;p56"/>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5" name="Google Shape;265;p56"/>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6" name="Google Shape;266;p56"/>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7" name="Google Shape;267;p56"/>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8" name="Google Shape;268;p56"/>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9" name="Google Shape;269;p56"/>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0" name="Google Shape;270;p56"/>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71" name="Google Shape;271;p56"/>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56"/>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56"/>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74" name="Google Shape;274;p56"/>
          <p:cNvGrpSpPr/>
          <p:nvPr/>
        </p:nvGrpSpPr>
        <p:grpSpPr>
          <a:xfrm flipH="1">
            <a:off x="423750" y="125363"/>
            <a:ext cx="292025" cy="292575"/>
            <a:chOff x="7353050" y="316275"/>
            <a:chExt cx="292025" cy="292575"/>
          </a:xfrm>
        </p:grpSpPr>
        <p:sp>
          <p:nvSpPr>
            <p:cNvPr id="275" name="Google Shape;275;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56"/>
          <p:cNvGrpSpPr/>
          <p:nvPr/>
        </p:nvGrpSpPr>
        <p:grpSpPr>
          <a:xfrm>
            <a:off x="1638739" y="558163"/>
            <a:ext cx="293111" cy="293388"/>
            <a:chOff x="3164039" y="430875"/>
            <a:chExt cx="293111" cy="293388"/>
          </a:xfrm>
        </p:grpSpPr>
        <p:sp>
          <p:nvSpPr>
            <p:cNvPr id="280" name="Google Shape;280;p5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56"/>
          <p:cNvGrpSpPr/>
          <p:nvPr/>
        </p:nvGrpSpPr>
        <p:grpSpPr>
          <a:xfrm>
            <a:off x="1591750" y="362600"/>
            <a:ext cx="175013" cy="27000"/>
            <a:chOff x="5662375" y="212375"/>
            <a:chExt cx="175013" cy="27000"/>
          </a:xfrm>
        </p:grpSpPr>
        <p:sp>
          <p:nvSpPr>
            <p:cNvPr id="287" name="Google Shape;287;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0" name="Google Shape;290;p56"/>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56"/>
          <p:cNvGrpSpPr/>
          <p:nvPr/>
        </p:nvGrpSpPr>
        <p:grpSpPr>
          <a:xfrm>
            <a:off x="7823875" y="202375"/>
            <a:ext cx="581800" cy="582350"/>
            <a:chOff x="8064275" y="887850"/>
            <a:chExt cx="581800" cy="582350"/>
          </a:xfrm>
        </p:grpSpPr>
        <p:sp>
          <p:nvSpPr>
            <p:cNvPr id="292" name="Google Shape;292;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56"/>
          <p:cNvGrpSpPr/>
          <p:nvPr/>
        </p:nvGrpSpPr>
        <p:grpSpPr>
          <a:xfrm flipH="1">
            <a:off x="8698650" y="1117488"/>
            <a:ext cx="292025" cy="292575"/>
            <a:chOff x="7353050" y="316275"/>
            <a:chExt cx="292025" cy="292575"/>
          </a:xfrm>
        </p:grpSpPr>
        <p:sp>
          <p:nvSpPr>
            <p:cNvPr id="299" name="Google Shape;299;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56"/>
          <p:cNvGrpSpPr/>
          <p:nvPr/>
        </p:nvGrpSpPr>
        <p:grpSpPr>
          <a:xfrm>
            <a:off x="8678350" y="1581800"/>
            <a:ext cx="175013" cy="27000"/>
            <a:chOff x="5662375" y="212375"/>
            <a:chExt cx="175013" cy="27000"/>
          </a:xfrm>
        </p:grpSpPr>
        <p:sp>
          <p:nvSpPr>
            <p:cNvPr id="304" name="Google Shape;304;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7" name="Shape 307"/>
        <p:cNvGrpSpPr/>
        <p:nvPr/>
      </p:nvGrpSpPr>
      <p:grpSpPr>
        <a:xfrm>
          <a:off x="0" y="0"/>
          <a:ext cx="0" cy="0"/>
          <a:chOff x="0" y="0"/>
          <a:chExt cx="0" cy="0"/>
        </a:xfrm>
      </p:grpSpPr>
      <p:sp>
        <p:nvSpPr>
          <p:cNvPr id="308" name="Google Shape;308;p57"/>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09" name="Google Shape;309;p57"/>
          <p:cNvGrpSpPr/>
          <p:nvPr/>
        </p:nvGrpSpPr>
        <p:grpSpPr>
          <a:xfrm>
            <a:off x="432850" y="0"/>
            <a:ext cx="8278300" cy="5165700"/>
            <a:chOff x="432850" y="0"/>
            <a:chExt cx="8278300" cy="5165700"/>
          </a:xfrm>
        </p:grpSpPr>
        <p:cxnSp>
          <p:nvCxnSpPr>
            <p:cNvPr id="310" name="Google Shape;310;p57"/>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11" name="Google Shape;311;p57"/>
            <p:cNvGrpSpPr/>
            <p:nvPr/>
          </p:nvGrpSpPr>
          <p:grpSpPr>
            <a:xfrm>
              <a:off x="8129350" y="4292175"/>
              <a:ext cx="581800" cy="582350"/>
              <a:chOff x="8064275" y="887850"/>
              <a:chExt cx="581800" cy="582350"/>
            </a:xfrm>
          </p:grpSpPr>
          <p:sp>
            <p:nvSpPr>
              <p:cNvPr id="312" name="Google Shape;312;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57"/>
            <p:cNvGrpSpPr/>
            <p:nvPr/>
          </p:nvGrpSpPr>
          <p:grpSpPr>
            <a:xfrm>
              <a:off x="8274238" y="3720600"/>
              <a:ext cx="292025" cy="292575"/>
              <a:chOff x="7353050" y="316275"/>
              <a:chExt cx="292025" cy="292575"/>
            </a:xfrm>
          </p:grpSpPr>
          <p:sp>
            <p:nvSpPr>
              <p:cNvPr id="319" name="Google Shape;319;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57"/>
            <p:cNvGrpSpPr/>
            <p:nvPr/>
          </p:nvGrpSpPr>
          <p:grpSpPr>
            <a:xfrm>
              <a:off x="8332763" y="3212475"/>
              <a:ext cx="175000" cy="175000"/>
              <a:chOff x="8792300" y="321275"/>
              <a:chExt cx="175000" cy="175000"/>
            </a:xfrm>
          </p:grpSpPr>
          <p:sp>
            <p:nvSpPr>
              <p:cNvPr id="324" name="Google Shape;324;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8" name="Google Shape;328;p57"/>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29" name="Google Shape;329;p57"/>
            <p:cNvGrpSpPr/>
            <p:nvPr/>
          </p:nvGrpSpPr>
          <p:grpSpPr>
            <a:xfrm rot="10800000">
              <a:off x="432850" y="291788"/>
              <a:ext cx="581800" cy="582350"/>
              <a:chOff x="8064275" y="887850"/>
              <a:chExt cx="581800" cy="582350"/>
            </a:xfrm>
          </p:grpSpPr>
          <p:sp>
            <p:nvSpPr>
              <p:cNvPr id="330" name="Google Shape;330;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57"/>
            <p:cNvGrpSpPr/>
            <p:nvPr/>
          </p:nvGrpSpPr>
          <p:grpSpPr>
            <a:xfrm rot="10800000">
              <a:off x="577738" y="1153138"/>
              <a:ext cx="292025" cy="292575"/>
              <a:chOff x="7353050" y="316275"/>
              <a:chExt cx="292025" cy="292575"/>
            </a:xfrm>
          </p:grpSpPr>
          <p:sp>
            <p:nvSpPr>
              <p:cNvPr id="337" name="Google Shape;337;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57"/>
            <p:cNvGrpSpPr/>
            <p:nvPr/>
          </p:nvGrpSpPr>
          <p:grpSpPr>
            <a:xfrm rot="10800000">
              <a:off x="636238" y="1778838"/>
              <a:ext cx="175000" cy="175000"/>
              <a:chOff x="8792300" y="321275"/>
              <a:chExt cx="175000" cy="175000"/>
            </a:xfrm>
          </p:grpSpPr>
          <p:sp>
            <p:nvSpPr>
              <p:cNvPr id="342" name="Google Shape;342;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57"/>
            <p:cNvGrpSpPr/>
            <p:nvPr/>
          </p:nvGrpSpPr>
          <p:grpSpPr>
            <a:xfrm>
              <a:off x="432850" y="2003163"/>
              <a:ext cx="175013" cy="27000"/>
              <a:chOff x="5662375" y="212375"/>
              <a:chExt cx="175013" cy="27000"/>
            </a:xfrm>
          </p:grpSpPr>
          <p:sp>
            <p:nvSpPr>
              <p:cNvPr id="347" name="Google Shape;347;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57"/>
            <p:cNvGrpSpPr/>
            <p:nvPr/>
          </p:nvGrpSpPr>
          <p:grpSpPr>
            <a:xfrm>
              <a:off x="788100" y="208488"/>
              <a:ext cx="175013" cy="27000"/>
              <a:chOff x="5662375" y="212375"/>
              <a:chExt cx="175013" cy="27000"/>
            </a:xfrm>
          </p:grpSpPr>
          <p:sp>
            <p:nvSpPr>
              <p:cNvPr id="351" name="Google Shape;351;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57"/>
            <p:cNvGrpSpPr/>
            <p:nvPr/>
          </p:nvGrpSpPr>
          <p:grpSpPr>
            <a:xfrm>
              <a:off x="8129350" y="4988725"/>
              <a:ext cx="175013" cy="27000"/>
              <a:chOff x="5662375" y="212375"/>
              <a:chExt cx="175013" cy="27000"/>
            </a:xfrm>
          </p:grpSpPr>
          <p:sp>
            <p:nvSpPr>
              <p:cNvPr id="355" name="Google Shape;355;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57"/>
            <p:cNvGrpSpPr/>
            <p:nvPr/>
          </p:nvGrpSpPr>
          <p:grpSpPr>
            <a:xfrm>
              <a:off x="8497550" y="3429425"/>
              <a:ext cx="175013" cy="27000"/>
              <a:chOff x="5662375" y="212375"/>
              <a:chExt cx="175013" cy="27000"/>
            </a:xfrm>
          </p:grpSpPr>
          <p:sp>
            <p:nvSpPr>
              <p:cNvPr id="359" name="Google Shape;359;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2" name="Google Shape;362;p57"/>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63" name="Google Shape;363;p57"/>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64" name="Google Shape;364;p5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sp>
        <p:nvSpPr>
          <p:cNvPr id="369" name="Google Shape;369;p58"/>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70" name="Google Shape;370;p58"/>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71" name="Google Shape;371;p58"/>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58"/>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58"/>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74" name="Google Shape;374;p58"/>
          <p:cNvGrpSpPr/>
          <p:nvPr/>
        </p:nvGrpSpPr>
        <p:grpSpPr>
          <a:xfrm flipH="1">
            <a:off x="499400" y="959675"/>
            <a:ext cx="581800" cy="582350"/>
            <a:chOff x="8064275" y="887850"/>
            <a:chExt cx="581800" cy="582350"/>
          </a:xfrm>
        </p:grpSpPr>
        <p:sp>
          <p:nvSpPr>
            <p:cNvPr id="375" name="Google Shape;375;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58"/>
          <p:cNvGrpSpPr/>
          <p:nvPr/>
        </p:nvGrpSpPr>
        <p:grpSpPr>
          <a:xfrm flipH="1">
            <a:off x="1500400" y="388100"/>
            <a:ext cx="292025" cy="292575"/>
            <a:chOff x="7353050" y="316275"/>
            <a:chExt cx="292025" cy="292575"/>
          </a:xfrm>
        </p:grpSpPr>
        <p:sp>
          <p:nvSpPr>
            <p:cNvPr id="382" name="Google Shape;382;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58"/>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8"/>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8"/>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8"/>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8"/>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8"/>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58"/>
          <p:cNvGrpSpPr/>
          <p:nvPr/>
        </p:nvGrpSpPr>
        <p:grpSpPr>
          <a:xfrm flipH="1">
            <a:off x="3527112" y="361100"/>
            <a:ext cx="175013" cy="27000"/>
            <a:chOff x="5662375" y="212375"/>
            <a:chExt cx="175013" cy="27000"/>
          </a:xfrm>
        </p:grpSpPr>
        <p:sp>
          <p:nvSpPr>
            <p:cNvPr id="393" name="Google Shape;393;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58"/>
          <p:cNvGrpSpPr/>
          <p:nvPr/>
        </p:nvGrpSpPr>
        <p:grpSpPr>
          <a:xfrm flipH="1">
            <a:off x="480412" y="242700"/>
            <a:ext cx="175013" cy="27000"/>
            <a:chOff x="5662375" y="212375"/>
            <a:chExt cx="175013" cy="27000"/>
          </a:xfrm>
        </p:grpSpPr>
        <p:sp>
          <p:nvSpPr>
            <p:cNvPr id="397" name="Google Shape;397;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58"/>
          <p:cNvGrpSpPr/>
          <p:nvPr/>
        </p:nvGrpSpPr>
        <p:grpSpPr>
          <a:xfrm flipH="1">
            <a:off x="901712" y="1653625"/>
            <a:ext cx="175013" cy="27000"/>
            <a:chOff x="5662375" y="212375"/>
            <a:chExt cx="175013" cy="27000"/>
          </a:xfrm>
        </p:grpSpPr>
        <p:sp>
          <p:nvSpPr>
            <p:cNvPr id="401" name="Google Shape;401;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04" name="Google Shape;404;p58"/>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05" name="Google Shape;405;p58"/>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06" name="Google Shape;406;p58"/>
          <p:cNvGrpSpPr/>
          <p:nvPr/>
        </p:nvGrpSpPr>
        <p:grpSpPr>
          <a:xfrm rot="10800000">
            <a:off x="499400" y="3940925"/>
            <a:ext cx="581800" cy="582350"/>
            <a:chOff x="8064275" y="887850"/>
            <a:chExt cx="581800" cy="582350"/>
          </a:xfrm>
        </p:grpSpPr>
        <p:sp>
          <p:nvSpPr>
            <p:cNvPr id="407" name="Google Shape;407;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58"/>
          <p:cNvGrpSpPr/>
          <p:nvPr/>
        </p:nvGrpSpPr>
        <p:grpSpPr>
          <a:xfrm rot="10800000">
            <a:off x="1819575" y="4586750"/>
            <a:ext cx="292025" cy="292575"/>
            <a:chOff x="7353050" y="316275"/>
            <a:chExt cx="292025" cy="292575"/>
          </a:xfrm>
        </p:grpSpPr>
        <p:sp>
          <p:nvSpPr>
            <p:cNvPr id="414" name="Google Shape;414;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58"/>
          <p:cNvGrpSpPr/>
          <p:nvPr/>
        </p:nvGrpSpPr>
        <p:grpSpPr>
          <a:xfrm rot="10800000">
            <a:off x="212525" y="4645550"/>
            <a:ext cx="175000" cy="175000"/>
            <a:chOff x="8792300" y="321275"/>
            <a:chExt cx="175000" cy="175000"/>
          </a:xfrm>
        </p:grpSpPr>
        <p:sp>
          <p:nvSpPr>
            <p:cNvPr id="419" name="Google Shape;419;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58"/>
          <p:cNvGrpSpPr/>
          <p:nvPr/>
        </p:nvGrpSpPr>
        <p:grpSpPr>
          <a:xfrm rot="10800000">
            <a:off x="480412" y="4852325"/>
            <a:ext cx="175013" cy="27000"/>
            <a:chOff x="5662375" y="212375"/>
            <a:chExt cx="175013" cy="27000"/>
          </a:xfrm>
        </p:grpSpPr>
        <p:sp>
          <p:nvSpPr>
            <p:cNvPr id="424" name="Google Shape;424;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58"/>
          <p:cNvGrpSpPr/>
          <p:nvPr/>
        </p:nvGrpSpPr>
        <p:grpSpPr>
          <a:xfrm rot="10800000">
            <a:off x="1054112" y="3898600"/>
            <a:ext cx="175013" cy="27000"/>
            <a:chOff x="5662375" y="212375"/>
            <a:chExt cx="175013" cy="27000"/>
          </a:xfrm>
        </p:grpSpPr>
        <p:sp>
          <p:nvSpPr>
            <p:cNvPr id="428" name="Google Shape;428;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image" Target="../media/image24.png"/><Relationship Id="rId6" Type="http://schemas.openxmlformats.org/officeDocument/2006/relationships/image" Target="../media/image21.png"/><Relationship Id="rId7"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drive.google.com/file/d/1_DzZu_R1LMCPsF4BKSLaEQhFMLVvvZ_l/view" TargetMode="Externa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3.png"/><Relationship Id="rId7" Type="http://schemas.openxmlformats.org/officeDocument/2006/relationships/image" Target="../media/image20.png"/><Relationship Id="rId8" Type="http://schemas.openxmlformats.org/officeDocument/2006/relationships/image" Target="../media/image15.png"/><Relationship Id="rId10"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1"/>
          <p:cNvGrpSpPr/>
          <p:nvPr/>
        </p:nvGrpSpPr>
        <p:grpSpPr>
          <a:xfrm>
            <a:off x="303210" y="959719"/>
            <a:ext cx="5343540" cy="4183680"/>
            <a:chOff x="469775" y="238125"/>
            <a:chExt cx="6679425" cy="5229600"/>
          </a:xfrm>
        </p:grpSpPr>
        <p:sp>
          <p:nvSpPr>
            <p:cNvPr id="1687" name="Google Shape;1687;p1"/>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0" name="Google Shape;1880;p1"/>
          <p:cNvSpPr txBox="1"/>
          <p:nvPr>
            <p:ph type="ctrTitle"/>
          </p:nvPr>
        </p:nvSpPr>
        <p:spPr>
          <a:xfrm>
            <a:off x="4975850" y="1953450"/>
            <a:ext cx="3834300" cy="123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5000"/>
              <a:t>RESCUETRACK</a:t>
            </a:r>
            <a:endParaRPr sz="5000">
              <a:solidFill>
                <a:schemeClr val="dk2"/>
              </a:solidFill>
            </a:endParaRPr>
          </a:p>
        </p:txBody>
      </p:sp>
      <p:sp>
        <p:nvSpPr>
          <p:cNvPr id="1881" name="Google Shape;1881;p1"/>
          <p:cNvSpPr txBox="1"/>
          <p:nvPr>
            <p:ph idx="1" type="subTitle"/>
          </p:nvPr>
        </p:nvSpPr>
        <p:spPr>
          <a:xfrm>
            <a:off x="163131" y="-674167"/>
            <a:ext cx="3264300" cy="89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l">
              <a:lnSpc>
                <a:spcPct val="100000"/>
              </a:lnSpc>
              <a:spcBef>
                <a:spcPts val="0"/>
              </a:spcBef>
              <a:spcAft>
                <a:spcPts val="0"/>
              </a:spcAft>
              <a:buSzPts val="2800"/>
              <a:buNone/>
            </a:pPr>
            <a:r>
              <a:rPr b="1" lang="en" sz="2700">
                <a:latin typeface="Barlow Semi Condensed"/>
                <a:ea typeface="Barlow Semi Condensed"/>
                <a:cs typeface="Barlow Semi Condensed"/>
                <a:sym typeface="Barlow Semi Condensed"/>
              </a:rPr>
              <a:t>CAPSTONE</a:t>
            </a:r>
            <a:endParaRPr b="1" sz="2700">
              <a:solidFill>
                <a:schemeClr val="accent1"/>
              </a:solidFill>
              <a:latin typeface="Barlow Semi Condensed"/>
              <a:ea typeface="Barlow Semi Condensed"/>
              <a:cs typeface="Barlow Semi Condensed"/>
              <a:sym typeface="Barlow Semi Condensed"/>
            </a:endParaRPr>
          </a:p>
        </p:txBody>
      </p:sp>
      <p:sp>
        <p:nvSpPr>
          <p:cNvPr id="1882" name="Google Shape;1882;p1"/>
          <p:cNvSpPr txBox="1"/>
          <p:nvPr>
            <p:ph type="ctrTitle"/>
          </p:nvPr>
        </p:nvSpPr>
        <p:spPr>
          <a:xfrm>
            <a:off x="5646750" y="4655825"/>
            <a:ext cx="3024900" cy="454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1800"/>
              <a:t>Profesor</a:t>
            </a:r>
            <a:r>
              <a:rPr lang="en" sz="1800"/>
              <a:t>: </a:t>
            </a:r>
            <a:r>
              <a:rPr lang="en" sz="1800"/>
              <a:t>Jorge Guzman Bozo</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0" name="Shape 2710"/>
        <p:cNvGrpSpPr/>
        <p:nvPr/>
      </p:nvGrpSpPr>
      <p:grpSpPr>
        <a:xfrm>
          <a:off x="0" y="0"/>
          <a:ext cx="0" cy="0"/>
          <a:chOff x="0" y="0"/>
          <a:chExt cx="0" cy="0"/>
        </a:xfrm>
      </p:grpSpPr>
      <p:sp>
        <p:nvSpPr>
          <p:cNvPr id="2711" name="Google Shape;2711;g3164ebdc611_2_261"/>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Objetivos</a:t>
            </a:r>
            <a:endParaRPr sz="4700"/>
          </a:p>
        </p:txBody>
      </p:sp>
      <p:sp>
        <p:nvSpPr>
          <p:cNvPr id="2712" name="Google Shape;2712;g3164ebdc611_2_26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6" name="Shape 2716"/>
        <p:cNvGrpSpPr/>
        <p:nvPr/>
      </p:nvGrpSpPr>
      <p:grpSpPr>
        <a:xfrm>
          <a:off x="0" y="0"/>
          <a:ext cx="0" cy="0"/>
          <a:chOff x="0" y="0"/>
          <a:chExt cx="0" cy="0"/>
        </a:xfrm>
      </p:grpSpPr>
      <p:sp>
        <p:nvSpPr>
          <p:cNvPr id="2717" name="Google Shape;2717;p7"/>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Objetivo general y específicos</a:t>
            </a:r>
            <a:endParaRPr/>
          </a:p>
        </p:txBody>
      </p:sp>
      <p:sp>
        <p:nvSpPr>
          <p:cNvPr id="2718" name="Google Shape;2718;p7"/>
          <p:cNvSpPr txBox="1"/>
          <p:nvPr>
            <p:ph idx="1" type="subTitle"/>
          </p:nvPr>
        </p:nvSpPr>
        <p:spPr>
          <a:xfrm>
            <a:off x="3492550" y="1864113"/>
            <a:ext cx="3227400" cy="6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000">
                <a:solidFill>
                  <a:schemeClr val="dk2"/>
                </a:solidFill>
              </a:rPr>
              <a:t>Administrar mantenciones</a:t>
            </a:r>
            <a:endParaRPr sz="1600">
              <a:solidFill>
                <a:schemeClr val="dk2"/>
              </a:solidFill>
            </a:endParaRPr>
          </a:p>
        </p:txBody>
      </p:sp>
      <p:sp>
        <p:nvSpPr>
          <p:cNvPr id="2719" name="Google Shape;2719;p7"/>
          <p:cNvSpPr txBox="1"/>
          <p:nvPr>
            <p:ph idx="3" type="subTitle"/>
          </p:nvPr>
        </p:nvSpPr>
        <p:spPr>
          <a:xfrm>
            <a:off x="6787500" y="3727389"/>
            <a:ext cx="1947600" cy="7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solidFill>
                  <a:schemeClr val="dk2"/>
                </a:solidFill>
              </a:rPr>
              <a:t>Mejorar el acceso a la información </a:t>
            </a:r>
            <a:endParaRPr sz="1200">
              <a:solidFill>
                <a:schemeClr val="dk2"/>
              </a:solidFill>
            </a:endParaRPr>
          </a:p>
        </p:txBody>
      </p:sp>
      <p:sp>
        <p:nvSpPr>
          <p:cNvPr id="2720" name="Google Shape;2720;p7"/>
          <p:cNvSpPr txBox="1"/>
          <p:nvPr>
            <p:ph idx="5" type="subTitle"/>
          </p:nvPr>
        </p:nvSpPr>
        <p:spPr>
          <a:xfrm>
            <a:off x="1109025" y="3727400"/>
            <a:ext cx="1945200" cy="6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solidFill>
                  <a:schemeClr val="dk2"/>
                </a:solidFill>
              </a:rPr>
              <a:t>Reducir tiempos y costos</a:t>
            </a:r>
            <a:endParaRPr sz="1200">
              <a:solidFill>
                <a:schemeClr val="dk2"/>
              </a:solidFill>
            </a:endParaRPr>
          </a:p>
        </p:txBody>
      </p:sp>
      <p:sp>
        <p:nvSpPr>
          <p:cNvPr id="2721" name="Google Shape;2721;p7"/>
          <p:cNvSpPr txBox="1"/>
          <p:nvPr>
            <p:ph idx="7" type="subTitle"/>
          </p:nvPr>
        </p:nvSpPr>
        <p:spPr>
          <a:xfrm>
            <a:off x="4029188" y="3727400"/>
            <a:ext cx="1993500" cy="6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solidFill>
                  <a:schemeClr val="dk2"/>
                </a:solidFill>
              </a:rPr>
              <a:t>Controlar información crítica</a:t>
            </a:r>
            <a:endParaRPr sz="1200">
              <a:solidFill>
                <a:schemeClr val="dk2"/>
              </a:solidFill>
            </a:endParaRPr>
          </a:p>
        </p:txBody>
      </p:sp>
      <p:sp>
        <p:nvSpPr>
          <p:cNvPr id="2722" name="Google Shape;2722;p7"/>
          <p:cNvSpPr txBox="1"/>
          <p:nvPr/>
        </p:nvSpPr>
        <p:spPr>
          <a:xfrm>
            <a:off x="2423889" y="1910297"/>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sz="7200">
                <a:solidFill>
                  <a:schemeClr val="accent1"/>
                </a:solidFill>
                <a:latin typeface="Fjalla One"/>
                <a:ea typeface="Fjalla One"/>
                <a:cs typeface="Fjalla One"/>
                <a:sym typeface="Fjalla One"/>
              </a:rPr>
              <a:t>*</a:t>
            </a:r>
            <a:endParaRPr b="0" i="0" sz="7200" u="none" cap="none" strike="noStrike">
              <a:solidFill>
                <a:schemeClr val="accent1"/>
              </a:solidFill>
              <a:latin typeface="Fjalla One"/>
              <a:ea typeface="Fjalla One"/>
              <a:cs typeface="Fjalla One"/>
              <a:sym typeface="Fjalla One"/>
            </a:endParaRPr>
          </a:p>
        </p:txBody>
      </p:sp>
      <p:sp>
        <p:nvSpPr>
          <p:cNvPr id="2723" name="Google Shape;2723;p7"/>
          <p:cNvSpPr txBox="1"/>
          <p:nvPr/>
        </p:nvSpPr>
        <p:spPr>
          <a:xfrm>
            <a:off x="5824789" y="3727409"/>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sz="6700">
                <a:solidFill>
                  <a:schemeClr val="accent1"/>
                </a:solidFill>
                <a:latin typeface="Fjalla One"/>
                <a:ea typeface="Fjalla One"/>
                <a:cs typeface="Fjalla One"/>
                <a:sym typeface="Fjalla One"/>
              </a:rPr>
              <a:t>*</a:t>
            </a:r>
            <a:endParaRPr b="0" i="0" sz="6700" u="none" cap="none" strike="noStrike">
              <a:solidFill>
                <a:schemeClr val="accent1"/>
              </a:solidFill>
              <a:latin typeface="Fjalla One"/>
              <a:ea typeface="Fjalla One"/>
              <a:cs typeface="Fjalla One"/>
              <a:sym typeface="Fjalla One"/>
            </a:endParaRPr>
          </a:p>
        </p:txBody>
      </p:sp>
      <p:sp>
        <p:nvSpPr>
          <p:cNvPr id="2724" name="Google Shape;2724;p7"/>
          <p:cNvSpPr txBox="1"/>
          <p:nvPr/>
        </p:nvSpPr>
        <p:spPr>
          <a:xfrm>
            <a:off x="267849" y="4002978"/>
            <a:ext cx="10851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sz="6700">
                <a:solidFill>
                  <a:schemeClr val="accent1"/>
                </a:solidFill>
                <a:latin typeface="Fjalla One"/>
                <a:ea typeface="Fjalla One"/>
                <a:cs typeface="Fjalla One"/>
                <a:sym typeface="Fjalla One"/>
              </a:rPr>
              <a:t>*</a:t>
            </a:r>
            <a:endParaRPr b="0" i="0" sz="6700" u="none" cap="none" strike="noStrike">
              <a:solidFill>
                <a:schemeClr val="accent1"/>
              </a:solidFill>
              <a:latin typeface="Fjalla One"/>
              <a:ea typeface="Fjalla One"/>
              <a:cs typeface="Fjalla One"/>
              <a:sym typeface="Fjalla One"/>
            </a:endParaRPr>
          </a:p>
        </p:txBody>
      </p:sp>
      <p:sp>
        <p:nvSpPr>
          <p:cNvPr id="2725" name="Google Shape;2725;p7"/>
          <p:cNvSpPr txBox="1"/>
          <p:nvPr/>
        </p:nvSpPr>
        <p:spPr>
          <a:xfrm>
            <a:off x="3121160" y="4033778"/>
            <a:ext cx="1085100" cy="759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sz="6700">
                <a:solidFill>
                  <a:schemeClr val="accent1"/>
                </a:solidFill>
                <a:latin typeface="Fjalla One"/>
                <a:ea typeface="Fjalla One"/>
                <a:cs typeface="Fjalla One"/>
                <a:sym typeface="Fjalla One"/>
              </a:rPr>
              <a:t>*</a:t>
            </a:r>
            <a:endParaRPr b="0" i="0" sz="6700" u="none" cap="none" strike="noStrike">
              <a:solidFill>
                <a:schemeClr val="accent1"/>
              </a:solidFill>
              <a:latin typeface="Fjalla One"/>
              <a:ea typeface="Fjalla One"/>
              <a:cs typeface="Fjalla One"/>
              <a:sym typeface="Fjall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9" name="Shape 2729"/>
        <p:cNvGrpSpPr/>
        <p:nvPr/>
      </p:nvGrpSpPr>
      <p:grpSpPr>
        <a:xfrm>
          <a:off x="0" y="0"/>
          <a:ext cx="0" cy="0"/>
          <a:chOff x="0" y="0"/>
          <a:chExt cx="0" cy="0"/>
        </a:xfrm>
      </p:grpSpPr>
      <p:sp>
        <p:nvSpPr>
          <p:cNvPr id="2730" name="Google Shape;2730;g3164ebdc611_2_266"/>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Metodología</a:t>
            </a:r>
            <a:endParaRPr sz="4700"/>
          </a:p>
        </p:txBody>
      </p:sp>
      <p:sp>
        <p:nvSpPr>
          <p:cNvPr id="2731" name="Google Shape;2731;g3164ebdc611_2_266"/>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8"/>
          <p:cNvSpPr txBox="1"/>
          <p:nvPr>
            <p:ph type="title"/>
          </p:nvPr>
        </p:nvSpPr>
        <p:spPr>
          <a:xfrm>
            <a:off x="1823550" y="338328"/>
            <a:ext cx="549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Metodología</a:t>
            </a:r>
            <a:endParaRPr/>
          </a:p>
        </p:txBody>
      </p:sp>
      <p:sp>
        <p:nvSpPr>
          <p:cNvPr id="2737" name="Google Shape;2737;p8"/>
          <p:cNvSpPr txBox="1"/>
          <p:nvPr>
            <p:ph idx="1" type="subTitle"/>
          </p:nvPr>
        </p:nvSpPr>
        <p:spPr>
          <a:xfrm>
            <a:off x="1024050" y="959225"/>
            <a:ext cx="7095900" cy="1463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La </a:t>
            </a:r>
            <a:r>
              <a:rPr lang="en" sz="1600">
                <a:solidFill>
                  <a:schemeClr val="dk2"/>
                </a:solidFill>
                <a:latin typeface="Barlow Semi Condensed"/>
                <a:ea typeface="Barlow Semi Condensed"/>
                <a:cs typeface="Barlow Semi Condensed"/>
                <a:sym typeface="Barlow Semi Condensed"/>
              </a:rPr>
              <a:t>metodología</a:t>
            </a:r>
            <a:r>
              <a:rPr lang="en" sz="1600">
                <a:solidFill>
                  <a:schemeClr val="dk2"/>
                </a:solidFill>
                <a:latin typeface="Barlow Semi Condensed"/>
                <a:ea typeface="Barlow Semi Condensed"/>
                <a:cs typeface="Barlow Semi Condensed"/>
                <a:sym typeface="Barlow Semi Condensed"/>
              </a:rPr>
              <a:t> utilizada fue </a:t>
            </a:r>
            <a:r>
              <a:rPr b="1" lang="en" sz="1600">
                <a:solidFill>
                  <a:schemeClr val="dk2"/>
                </a:solidFill>
                <a:latin typeface="Barlow Semi Condensed"/>
                <a:ea typeface="Barlow Semi Condensed"/>
                <a:cs typeface="Barlow Semi Condensed"/>
                <a:sym typeface="Barlow Semi Condensed"/>
              </a:rPr>
              <a:t>ÁGIL</a:t>
            </a:r>
            <a:r>
              <a:rPr lang="en" sz="1600">
                <a:solidFill>
                  <a:schemeClr val="dk2"/>
                </a:solidFill>
                <a:latin typeface="Barlow Semi Condensed"/>
                <a:ea typeface="Barlow Semi Condensed"/>
                <a:cs typeface="Barlow Semi Condensed"/>
                <a:sym typeface="Barlow Semi Condensed"/>
              </a:rPr>
              <a:t> debido a sus múltiple beneficios: </a:t>
            </a:r>
            <a:endParaRPr sz="1600">
              <a:solidFill>
                <a:schemeClr val="dk2"/>
              </a:solidFill>
              <a:highlight>
                <a:srgbClr val="FFF2CC"/>
              </a:highlight>
              <a:latin typeface="Barlow Semi Condensed"/>
              <a:ea typeface="Barlow Semi Condensed"/>
              <a:cs typeface="Barlow Semi Condensed"/>
              <a:sym typeface="Barlow Semi Condensed"/>
            </a:endParaRPr>
          </a:p>
          <a:p>
            <a:pPr indent="0" lvl="0" marL="0" rtl="0" algn="just">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317500" lvl="0" marL="457200" rtl="0" algn="just">
              <a:lnSpc>
                <a:spcPct val="100000"/>
              </a:lnSpc>
              <a:spcBef>
                <a:spcPts val="0"/>
              </a:spcBef>
              <a:spcAft>
                <a:spcPts val="0"/>
              </a:spcAft>
              <a:buSzPts val="1400"/>
              <a:buFont typeface="Barlow Semi Condensed"/>
              <a:buChar char="●"/>
            </a:pPr>
            <a:r>
              <a:rPr lang="en" sz="1600">
                <a:solidFill>
                  <a:schemeClr val="dk2"/>
                </a:solidFill>
                <a:latin typeface="Barlow Semi Condensed"/>
                <a:ea typeface="Barlow Semi Condensed"/>
                <a:cs typeface="Barlow Semi Condensed"/>
                <a:sym typeface="Barlow Semi Condensed"/>
              </a:rPr>
              <a:t>Adaptabilidad</a:t>
            </a:r>
            <a:endParaRPr sz="1600">
              <a:solidFill>
                <a:schemeClr val="dk2"/>
              </a:solidFill>
              <a:latin typeface="Barlow Semi Condensed"/>
              <a:ea typeface="Barlow Semi Condensed"/>
              <a:cs typeface="Barlow Semi Condensed"/>
              <a:sym typeface="Barlow Semi Condensed"/>
            </a:endParaRPr>
          </a:p>
          <a:p>
            <a:pPr indent="-330200" lvl="0" marL="457200" rtl="0" algn="just">
              <a:lnSpc>
                <a:spcPct val="100000"/>
              </a:lnSpc>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Entrega continua</a:t>
            </a:r>
            <a:endParaRPr sz="1600">
              <a:solidFill>
                <a:schemeClr val="dk2"/>
              </a:solidFill>
              <a:latin typeface="Barlow Semi Condensed"/>
              <a:ea typeface="Barlow Semi Condensed"/>
              <a:cs typeface="Barlow Semi Condensed"/>
              <a:sym typeface="Barlow Semi Condensed"/>
            </a:endParaRPr>
          </a:p>
          <a:p>
            <a:pPr indent="-330200" lvl="0" marL="457200" rtl="0" algn="just">
              <a:lnSpc>
                <a:spcPct val="100000"/>
              </a:lnSpc>
              <a:spcBef>
                <a:spcPts val="0"/>
              </a:spcBef>
              <a:spcAft>
                <a:spcPts val="0"/>
              </a:spcAft>
              <a:buClr>
                <a:schemeClr val="dk2"/>
              </a:buClr>
              <a:buSzPts val="1600"/>
              <a:buFont typeface="Barlow Semi Condensed"/>
              <a:buChar char="●"/>
            </a:pPr>
            <a:r>
              <a:rPr lang="en" sz="1600">
                <a:solidFill>
                  <a:schemeClr val="dk2"/>
                </a:solidFill>
                <a:latin typeface="Barlow Semi Condensed"/>
                <a:ea typeface="Barlow Semi Condensed"/>
                <a:cs typeface="Barlow Semi Condensed"/>
                <a:sym typeface="Barlow Semi Condensed"/>
              </a:rPr>
              <a:t>Colaboración</a:t>
            </a:r>
            <a:endParaRPr sz="1600">
              <a:solidFill>
                <a:schemeClr val="dk2"/>
              </a:solidFill>
              <a:latin typeface="Barlow Semi Condensed"/>
              <a:ea typeface="Barlow Semi Condensed"/>
              <a:cs typeface="Barlow Semi Condensed"/>
              <a:sym typeface="Barlow Semi Condensed"/>
            </a:endParaRPr>
          </a:p>
          <a:p>
            <a:pPr indent="0" lvl="0" marL="457200" rtl="0" algn="just">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2738" name="Google Shape;2738;p8"/>
          <p:cNvSpPr txBox="1"/>
          <p:nvPr>
            <p:ph type="title"/>
          </p:nvPr>
        </p:nvSpPr>
        <p:spPr>
          <a:xfrm>
            <a:off x="3178200" y="2471125"/>
            <a:ext cx="2875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Hitos</a:t>
            </a:r>
            <a:endParaRPr/>
          </a:p>
        </p:txBody>
      </p:sp>
      <p:grpSp>
        <p:nvGrpSpPr>
          <p:cNvPr id="2739" name="Google Shape;2739;p8"/>
          <p:cNvGrpSpPr/>
          <p:nvPr/>
        </p:nvGrpSpPr>
        <p:grpSpPr>
          <a:xfrm>
            <a:off x="1239927" y="3291380"/>
            <a:ext cx="6664148" cy="823202"/>
            <a:chOff x="1294625" y="1758575"/>
            <a:chExt cx="6664148" cy="823203"/>
          </a:xfrm>
        </p:grpSpPr>
        <p:cxnSp>
          <p:nvCxnSpPr>
            <p:cNvPr id="2740" name="Google Shape;2740;p8"/>
            <p:cNvCxnSpPr/>
            <p:nvPr/>
          </p:nvCxnSpPr>
          <p:spPr>
            <a:xfrm rot="10800000">
              <a:off x="2192228" y="2057534"/>
              <a:ext cx="5641800" cy="0"/>
            </a:xfrm>
            <a:prstGeom prst="straightConnector1">
              <a:avLst/>
            </a:prstGeom>
            <a:noFill/>
            <a:ln cap="flat" cmpd="sng" w="9525">
              <a:solidFill>
                <a:schemeClr val="accent6"/>
              </a:solidFill>
              <a:prstDash val="solid"/>
              <a:round/>
              <a:headEnd len="sm" w="sm" type="none"/>
              <a:tailEnd len="sm" w="sm" type="none"/>
            </a:ln>
          </p:spPr>
        </p:cxnSp>
        <p:sp>
          <p:nvSpPr>
            <p:cNvPr id="2741" name="Google Shape;2741;p8"/>
            <p:cNvSpPr txBox="1"/>
            <p:nvPr/>
          </p:nvSpPr>
          <p:spPr>
            <a:xfrm flipH="1">
              <a:off x="2192244" y="2120678"/>
              <a:ext cx="1238700" cy="46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Análisis y </a:t>
              </a:r>
              <a:r>
                <a:rPr lang="en" sz="1600">
                  <a:solidFill>
                    <a:schemeClr val="dk2"/>
                  </a:solidFill>
                  <a:latin typeface="Barlow Semi Condensed Medium"/>
                  <a:ea typeface="Barlow Semi Condensed Medium"/>
                  <a:cs typeface="Barlow Semi Condensed Medium"/>
                  <a:sym typeface="Barlow Semi Condensed Medium"/>
                </a:rPr>
                <a:t>planificación</a:t>
              </a:r>
              <a:endParaRPr b="0" i="0" sz="16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2742" name="Google Shape;2742;p8"/>
            <p:cNvSpPr txBox="1"/>
            <p:nvPr/>
          </p:nvSpPr>
          <p:spPr>
            <a:xfrm flipH="1">
              <a:off x="3500511" y="2120658"/>
              <a:ext cx="1527900" cy="46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Configuración del ambiente de desarrollo</a:t>
              </a:r>
              <a:endParaRPr b="0" i="0" sz="16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2743" name="Google Shape;2743;p8"/>
            <p:cNvSpPr txBox="1"/>
            <p:nvPr/>
          </p:nvSpPr>
          <p:spPr>
            <a:xfrm flipH="1">
              <a:off x="5169848" y="2120678"/>
              <a:ext cx="1238700" cy="46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Desarrollo del sistema</a:t>
              </a:r>
              <a:endParaRPr b="0" i="0" sz="16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2744" name="Google Shape;2744;p8"/>
            <p:cNvSpPr txBox="1"/>
            <p:nvPr/>
          </p:nvSpPr>
          <p:spPr>
            <a:xfrm flipH="1">
              <a:off x="6720073" y="2120665"/>
              <a:ext cx="1238700" cy="461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Validación del sistema</a:t>
              </a:r>
              <a:endParaRPr b="0" i="0" sz="16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2745" name="Google Shape;2745;p8"/>
            <p:cNvSpPr txBox="1"/>
            <p:nvPr/>
          </p:nvSpPr>
          <p:spPr>
            <a:xfrm flipH="1">
              <a:off x="1294625" y="1758575"/>
              <a:ext cx="896100" cy="362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Fecha</a:t>
              </a:r>
              <a:endParaRPr i="0" sz="1600" u="none" cap="none" strike="noStrike">
                <a:solidFill>
                  <a:schemeClr val="dk2"/>
                </a:solidFill>
                <a:latin typeface="Barlow Semi Condensed Medium"/>
                <a:ea typeface="Barlow Semi Condensed Medium"/>
                <a:cs typeface="Barlow Semi Condensed Medium"/>
                <a:sym typeface="Barlow Semi Condensed Medium"/>
              </a:endParaRPr>
            </a:p>
          </p:txBody>
        </p:sp>
        <p:sp>
          <p:nvSpPr>
            <p:cNvPr id="2746" name="Google Shape;2746;p8"/>
            <p:cNvSpPr/>
            <p:nvPr/>
          </p:nvSpPr>
          <p:spPr>
            <a:xfrm>
              <a:off x="2176636" y="1811424"/>
              <a:ext cx="1269900" cy="288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Barlow Semi Condensed Medium"/>
                  <a:ea typeface="Barlow Semi Condensed Medium"/>
                  <a:cs typeface="Barlow Semi Condensed Medium"/>
                  <a:sym typeface="Barlow Semi Condensed Medium"/>
                </a:rPr>
                <a:t>28/8/24</a:t>
              </a:r>
              <a:endParaRPr i="0" sz="1400" u="none" cap="none" strike="noStrike">
                <a:solidFill>
                  <a:srgbClr val="000000"/>
                </a:solidFill>
                <a:latin typeface="Barlow Semi Condensed Medium"/>
                <a:ea typeface="Barlow Semi Condensed Medium"/>
                <a:cs typeface="Barlow Semi Condensed Medium"/>
                <a:sym typeface="Barlow Semi Condensed Medium"/>
              </a:endParaRPr>
            </a:p>
          </p:txBody>
        </p:sp>
        <p:sp>
          <p:nvSpPr>
            <p:cNvPr id="2747" name="Google Shape;2747;p8"/>
            <p:cNvSpPr/>
            <p:nvPr/>
          </p:nvSpPr>
          <p:spPr>
            <a:xfrm>
              <a:off x="3557661" y="1811567"/>
              <a:ext cx="1413600" cy="288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Barlow Semi Condensed Medium"/>
                  <a:ea typeface="Barlow Semi Condensed Medium"/>
                  <a:cs typeface="Barlow Semi Condensed Medium"/>
                  <a:sym typeface="Barlow Semi Condensed Medium"/>
                </a:rPr>
                <a:t>14/9/24</a:t>
              </a:r>
              <a:endParaRPr i="0" sz="1400" u="none" cap="none" strike="noStrike">
                <a:solidFill>
                  <a:srgbClr val="000000"/>
                </a:solidFill>
                <a:latin typeface="Barlow Semi Condensed Medium"/>
                <a:ea typeface="Barlow Semi Condensed Medium"/>
                <a:cs typeface="Barlow Semi Condensed Medium"/>
                <a:sym typeface="Barlow Semi Condensed Medium"/>
              </a:endParaRPr>
            </a:p>
          </p:txBody>
        </p:sp>
        <p:sp>
          <p:nvSpPr>
            <p:cNvPr id="2748" name="Google Shape;2748;p8"/>
            <p:cNvSpPr/>
            <p:nvPr/>
          </p:nvSpPr>
          <p:spPr>
            <a:xfrm>
              <a:off x="5082386" y="1811566"/>
              <a:ext cx="1413600" cy="288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Barlow Semi Condensed Medium"/>
                  <a:ea typeface="Barlow Semi Condensed Medium"/>
                  <a:cs typeface="Barlow Semi Condensed Medium"/>
                  <a:sym typeface="Barlow Semi Condensed Medium"/>
                </a:rPr>
                <a:t>01/11/24</a:t>
              </a:r>
              <a:endParaRPr i="0" sz="1400" u="none" cap="none" strike="noStrike">
                <a:solidFill>
                  <a:srgbClr val="000000"/>
                </a:solidFill>
                <a:latin typeface="Barlow Semi Condensed Medium"/>
                <a:ea typeface="Barlow Semi Condensed Medium"/>
                <a:cs typeface="Barlow Semi Condensed Medium"/>
                <a:sym typeface="Barlow Semi Condensed Medium"/>
              </a:endParaRPr>
            </a:p>
          </p:txBody>
        </p:sp>
      </p:grpSp>
      <p:sp>
        <p:nvSpPr>
          <p:cNvPr id="2749" name="Google Shape;2749;p8"/>
          <p:cNvSpPr/>
          <p:nvPr/>
        </p:nvSpPr>
        <p:spPr>
          <a:xfrm>
            <a:off x="6557288" y="3337572"/>
            <a:ext cx="1413600" cy="293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Barlow Semi Condensed Medium"/>
                <a:ea typeface="Barlow Semi Condensed Medium"/>
                <a:cs typeface="Barlow Semi Condensed Medium"/>
                <a:sym typeface="Barlow Semi Condensed Medium"/>
              </a:rPr>
              <a:t>22/11/24</a:t>
            </a:r>
            <a:endParaRPr i="0" sz="1400" u="none" cap="none" strike="noStrike">
              <a:solidFill>
                <a:srgbClr val="000000"/>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3" name="Shape 2753"/>
        <p:cNvGrpSpPr/>
        <p:nvPr/>
      </p:nvGrpSpPr>
      <p:grpSpPr>
        <a:xfrm>
          <a:off x="0" y="0"/>
          <a:ext cx="0" cy="0"/>
          <a:chOff x="0" y="0"/>
          <a:chExt cx="0" cy="0"/>
        </a:xfrm>
      </p:grpSpPr>
      <p:sp>
        <p:nvSpPr>
          <p:cNvPr id="2754" name="Google Shape;2754;g31a3c3d7512_0_5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Retrospectiva</a:t>
            </a:r>
            <a:endParaRPr/>
          </a:p>
        </p:txBody>
      </p:sp>
      <p:pic>
        <p:nvPicPr>
          <p:cNvPr id="2755" name="Google Shape;2755;g31a3c3d7512_0_54"/>
          <p:cNvPicPr preferRelativeResize="0"/>
          <p:nvPr/>
        </p:nvPicPr>
        <p:blipFill>
          <a:blip r:embed="rId3">
            <a:alphaModFix/>
          </a:blip>
          <a:stretch>
            <a:fillRect/>
          </a:stretch>
        </p:blipFill>
        <p:spPr>
          <a:xfrm>
            <a:off x="4182500" y="911015"/>
            <a:ext cx="3910742" cy="3927672"/>
          </a:xfrm>
          <a:prstGeom prst="rect">
            <a:avLst/>
          </a:prstGeom>
          <a:noFill/>
          <a:ln>
            <a:noFill/>
          </a:ln>
        </p:spPr>
      </p:pic>
      <p:sp>
        <p:nvSpPr>
          <p:cNvPr id="2756" name="Google Shape;2756;g31a3c3d7512_0_54"/>
          <p:cNvSpPr txBox="1"/>
          <p:nvPr>
            <p:ph idx="4294967295" type="title"/>
          </p:nvPr>
        </p:nvSpPr>
        <p:spPr>
          <a:xfrm rot="-2080853">
            <a:off x="5116709" y="1605694"/>
            <a:ext cx="457114" cy="34718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0</a:t>
            </a:r>
            <a:endParaRPr sz="3200"/>
          </a:p>
        </p:txBody>
      </p:sp>
      <p:sp>
        <p:nvSpPr>
          <p:cNvPr id="2757" name="Google Shape;2757;g31a3c3d7512_0_54"/>
          <p:cNvSpPr txBox="1"/>
          <p:nvPr/>
        </p:nvSpPr>
        <p:spPr>
          <a:xfrm flipH="1">
            <a:off x="1057800" y="911025"/>
            <a:ext cx="2978700" cy="375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Obstaculos: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Problemas iniciales con permisos en las herramientas necesarias para el desarrollo.</a:t>
            </a:r>
            <a:endParaRPr sz="1600">
              <a:solidFill>
                <a:schemeClr val="dk2"/>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160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Aspectos positivos: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Se configuró exitosamente el entorno de desarrollo, incluyendo herramientas clave como Supabase y Next.js.</a:t>
            </a:r>
            <a:endParaRPr sz="1600">
              <a:solidFill>
                <a:schemeClr val="dk2"/>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1" name="Shape 2761"/>
        <p:cNvGrpSpPr/>
        <p:nvPr/>
      </p:nvGrpSpPr>
      <p:grpSpPr>
        <a:xfrm>
          <a:off x="0" y="0"/>
          <a:ext cx="0" cy="0"/>
          <a:chOff x="0" y="0"/>
          <a:chExt cx="0" cy="0"/>
        </a:xfrm>
      </p:grpSpPr>
      <p:sp>
        <p:nvSpPr>
          <p:cNvPr id="2762" name="Google Shape;2762;g31a3c3d7512_0_3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Retrospectiva</a:t>
            </a:r>
            <a:endParaRPr/>
          </a:p>
        </p:txBody>
      </p:sp>
      <p:pic>
        <p:nvPicPr>
          <p:cNvPr id="2763" name="Google Shape;2763;g31a3c3d7512_0_34"/>
          <p:cNvPicPr preferRelativeResize="0"/>
          <p:nvPr/>
        </p:nvPicPr>
        <p:blipFill>
          <a:blip r:embed="rId3">
            <a:alphaModFix/>
          </a:blip>
          <a:stretch>
            <a:fillRect/>
          </a:stretch>
        </p:blipFill>
        <p:spPr>
          <a:xfrm>
            <a:off x="4182500" y="911015"/>
            <a:ext cx="3910742" cy="3927672"/>
          </a:xfrm>
          <a:prstGeom prst="rect">
            <a:avLst/>
          </a:prstGeom>
          <a:noFill/>
          <a:ln>
            <a:noFill/>
          </a:ln>
        </p:spPr>
      </p:pic>
      <p:sp>
        <p:nvSpPr>
          <p:cNvPr id="2764" name="Google Shape;2764;g31a3c3d7512_0_34"/>
          <p:cNvSpPr txBox="1"/>
          <p:nvPr>
            <p:ph idx="4294967295" type="title"/>
          </p:nvPr>
        </p:nvSpPr>
        <p:spPr>
          <a:xfrm rot="-2080853">
            <a:off x="5116709" y="1605694"/>
            <a:ext cx="457114" cy="34718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0</a:t>
            </a:r>
            <a:endParaRPr sz="3200"/>
          </a:p>
        </p:txBody>
      </p:sp>
      <p:sp>
        <p:nvSpPr>
          <p:cNvPr id="2765" name="Google Shape;2765;g31a3c3d7512_0_34"/>
          <p:cNvSpPr txBox="1"/>
          <p:nvPr/>
        </p:nvSpPr>
        <p:spPr>
          <a:xfrm flipH="1">
            <a:off x="1057800" y="911025"/>
            <a:ext cx="3022200" cy="36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Obstaculos: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Algunos formularios presentaron errores por validaciones incompletas.</a:t>
            </a:r>
            <a:endParaRPr sz="1600">
              <a:solidFill>
                <a:schemeClr val="dk2"/>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160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Aspectos positivos: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Mejorar la planificación y estimación de tiempo para tareas relacionadas con la configuración de la base de datos.</a:t>
            </a:r>
            <a:endParaRPr sz="1600">
              <a:solidFill>
                <a:schemeClr val="dk2"/>
              </a:solidFill>
              <a:latin typeface="Barlow Semi Condensed Medium"/>
              <a:ea typeface="Barlow Semi Condensed Medium"/>
              <a:cs typeface="Barlow Semi Condensed Medium"/>
              <a:sym typeface="Barlow Semi Condensed Medium"/>
            </a:endParaRPr>
          </a:p>
        </p:txBody>
      </p:sp>
      <p:sp>
        <p:nvSpPr>
          <p:cNvPr id="2766" name="Google Shape;2766;g31a3c3d7512_0_34"/>
          <p:cNvSpPr txBox="1"/>
          <p:nvPr>
            <p:ph idx="4294967295" type="title"/>
          </p:nvPr>
        </p:nvSpPr>
        <p:spPr>
          <a:xfrm rot="3050099">
            <a:off x="6965485" y="1866721"/>
            <a:ext cx="456967" cy="34718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1</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g31a3c3d7512_0_44"/>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Retrospectiva</a:t>
            </a:r>
            <a:endParaRPr/>
          </a:p>
        </p:txBody>
      </p:sp>
      <p:pic>
        <p:nvPicPr>
          <p:cNvPr id="2772" name="Google Shape;2772;g31a3c3d7512_0_44"/>
          <p:cNvPicPr preferRelativeResize="0"/>
          <p:nvPr/>
        </p:nvPicPr>
        <p:blipFill>
          <a:blip r:embed="rId3">
            <a:alphaModFix/>
          </a:blip>
          <a:stretch>
            <a:fillRect/>
          </a:stretch>
        </p:blipFill>
        <p:spPr>
          <a:xfrm>
            <a:off x="4182500" y="911015"/>
            <a:ext cx="3910742" cy="3927672"/>
          </a:xfrm>
          <a:prstGeom prst="rect">
            <a:avLst/>
          </a:prstGeom>
          <a:noFill/>
          <a:ln>
            <a:noFill/>
          </a:ln>
        </p:spPr>
      </p:pic>
      <p:sp>
        <p:nvSpPr>
          <p:cNvPr id="2773" name="Google Shape;2773;g31a3c3d7512_0_44"/>
          <p:cNvSpPr txBox="1"/>
          <p:nvPr>
            <p:ph idx="4294967295" type="title"/>
          </p:nvPr>
        </p:nvSpPr>
        <p:spPr>
          <a:xfrm rot="-2080853">
            <a:off x="5116709" y="1605694"/>
            <a:ext cx="457114" cy="34718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0</a:t>
            </a:r>
            <a:endParaRPr sz="3200"/>
          </a:p>
        </p:txBody>
      </p:sp>
      <p:sp>
        <p:nvSpPr>
          <p:cNvPr id="2774" name="Google Shape;2774;g31a3c3d7512_0_44"/>
          <p:cNvSpPr txBox="1"/>
          <p:nvPr/>
        </p:nvSpPr>
        <p:spPr>
          <a:xfrm flipH="1">
            <a:off x="829925" y="911025"/>
            <a:ext cx="3576300" cy="416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Obstaculos: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Algunos problemas con el conocimiento sobre el lenguaje complicaron la implementación de la lógica de actualización de datos.</a:t>
            </a:r>
            <a:endParaRPr sz="1600">
              <a:solidFill>
                <a:schemeClr val="dk2"/>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160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Aspectos positivos: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rtl="0" algn="l">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La funcionalidad de actualización de datos de vehículos quedó operativa, cumpliendo con un requisito clave del sistema.</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rtl="0" algn="l">
              <a:spcBef>
                <a:spcPts val="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Se implementaron filtros básicos por estado de vehículo, mejorando la experiencia del usuario.</a:t>
            </a:r>
            <a:endParaRPr sz="1600">
              <a:solidFill>
                <a:schemeClr val="dk2"/>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1600"/>
              </a:spcBef>
              <a:spcAft>
                <a:spcPts val="1600"/>
              </a:spcAft>
              <a:buClr>
                <a:srgbClr val="000000"/>
              </a:buClr>
              <a:buSzPts val="1600"/>
              <a:buFont typeface="Arial"/>
              <a:buNone/>
            </a:pPr>
            <a:r>
              <a:t/>
            </a:r>
            <a:endParaRPr sz="1600">
              <a:solidFill>
                <a:schemeClr val="dk2"/>
              </a:solidFill>
              <a:latin typeface="Barlow Semi Condensed Medium"/>
              <a:ea typeface="Barlow Semi Condensed Medium"/>
              <a:cs typeface="Barlow Semi Condensed Medium"/>
              <a:sym typeface="Barlow Semi Condensed Medium"/>
            </a:endParaRPr>
          </a:p>
        </p:txBody>
      </p:sp>
      <p:sp>
        <p:nvSpPr>
          <p:cNvPr id="2775" name="Google Shape;2775;g31a3c3d7512_0_44"/>
          <p:cNvSpPr txBox="1"/>
          <p:nvPr>
            <p:ph idx="4294967295" type="title"/>
          </p:nvPr>
        </p:nvSpPr>
        <p:spPr>
          <a:xfrm rot="8861251">
            <a:off x="6704779" y="3835089"/>
            <a:ext cx="456844" cy="34722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900"/>
              <a:t>2</a:t>
            </a:r>
            <a:endParaRPr sz="3200"/>
          </a:p>
        </p:txBody>
      </p:sp>
      <p:sp>
        <p:nvSpPr>
          <p:cNvPr id="2776" name="Google Shape;2776;g31a3c3d7512_0_44"/>
          <p:cNvSpPr txBox="1"/>
          <p:nvPr>
            <p:ph idx="4294967295" type="title"/>
          </p:nvPr>
        </p:nvSpPr>
        <p:spPr>
          <a:xfrm rot="3050099">
            <a:off x="6965485" y="1866721"/>
            <a:ext cx="456967" cy="34718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1</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0" name="Shape 2780"/>
        <p:cNvGrpSpPr/>
        <p:nvPr/>
      </p:nvGrpSpPr>
      <p:grpSpPr>
        <a:xfrm>
          <a:off x="0" y="0"/>
          <a:ext cx="0" cy="0"/>
          <a:chOff x="0" y="0"/>
          <a:chExt cx="0" cy="0"/>
        </a:xfrm>
      </p:grpSpPr>
      <p:sp>
        <p:nvSpPr>
          <p:cNvPr id="2781" name="Google Shape;2781;g31adf93a5ae_0_0"/>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Retrospectiva</a:t>
            </a:r>
            <a:endParaRPr/>
          </a:p>
        </p:txBody>
      </p:sp>
      <p:pic>
        <p:nvPicPr>
          <p:cNvPr id="2782" name="Google Shape;2782;g31adf93a5ae_0_0"/>
          <p:cNvPicPr preferRelativeResize="0"/>
          <p:nvPr/>
        </p:nvPicPr>
        <p:blipFill>
          <a:blip r:embed="rId3">
            <a:alphaModFix/>
          </a:blip>
          <a:stretch>
            <a:fillRect/>
          </a:stretch>
        </p:blipFill>
        <p:spPr>
          <a:xfrm>
            <a:off x="4182500" y="911015"/>
            <a:ext cx="3910742" cy="3927672"/>
          </a:xfrm>
          <a:prstGeom prst="rect">
            <a:avLst/>
          </a:prstGeom>
          <a:noFill/>
          <a:ln>
            <a:noFill/>
          </a:ln>
        </p:spPr>
      </p:pic>
      <p:sp>
        <p:nvSpPr>
          <p:cNvPr id="2783" name="Google Shape;2783;g31adf93a5ae_0_0"/>
          <p:cNvSpPr txBox="1"/>
          <p:nvPr>
            <p:ph idx="4294967295" type="title"/>
          </p:nvPr>
        </p:nvSpPr>
        <p:spPr>
          <a:xfrm rot="-2080853">
            <a:off x="5116709" y="1605694"/>
            <a:ext cx="457114" cy="34718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0</a:t>
            </a:r>
            <a:endParaRPr sz="3200"/>
          </a:p>
        </p:txBody>
      </p:sp>
      <p:sp>
        <p:nvSpPr>
          <p:cNvPr id="2784" name="Google Shape;2784;g31adf93a5ae_0_0"/>
          <p:cNvSpPr txBox="1"/>
          <p:nvPr/>
        </p:nvSpPr>
        <p:spPr>
          <a:xfrm flipH="1">
            <a:off x="1057875" y="911025"/>
            <a:ext cx="3076500" cy="370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Obstaculos: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La funcionalidad de exportación presentó problemas con el formato de los datos en algunos archivos generados.</a:t>
            </a:r>
            <a:endParaRPr sz="1600">
              <a:solidFill>
                <a:schemeClr val="dk2"/>
              </a:solidFill>
              <a:latin typeface="Barlow Semi Condensed Medium"/>
              <a:ea typeface="Barlow Semi Condensed Medium"/>
              <a:cs typeface="Barlow Semi Condensed Medium"/>
              <a:sym typeface="Barlow Semi Condensed Medium"/>
            </a:endParaRPr>
          </a:p>
          <a:p>
            <a:pPr indent="0" lvl="0" marL="0" marR="0" rtl="0" algn="l">
              <a:lnSpc>
                <a:spcPct val="100000"/>
              </a:lnSpc>
              <a:spcBef>
                <a:spcPts val="1600"/>
              </a:spcBef>
              <a:spcAft>
                <a:spcPts val="0"/>
              </a:spcAft>
              <a:buClr>
                <a:srgbClr val="000000"/>
              </a:buClr>
              <a:buSzPts val="1600"/>
              <a:buFont typeface="Arial"/>
              <a:buNone/>
            </a:pPr>
            <a:r>
              <a:rPr lang="en" sz="1600">
                <a:solidFill>
                  <a:schemeClr val="dk2"/>
                </a:solidFill>
                <a:latin typeface="Barlow Semi Condensed Medium"/>
                <a:ea typeface="Barlow Semi Condensed Medium"/>
                <a:cs typeface="Barlow Semi Condensed Medium"/>
                <a:sym typeface="Barlow Semi Condensed Medium"/>
              </a:rPr>
              <a:t>Aspectos positivos:</a:t>
            </a:r>
            <a:endParaRPr sz="1600">
              <a:solidFill>
                <a:schemeClr val="dk2"/>
              </a:solidFill>
              <a:latin typeface="Barlow Semi Condensed Medium"/>
              <a:ea typeface="Barlow Semi Condensed Medium"/>
              <a:cs typeface="Barlow Semi Condensed Medium"/>
              <a:sym typeface="Barlow Semi Condensed Medium"/>
            </a:endParaRPr>
          </a:p>
          <a:p>
            <a:pPr indent="-330200" lvl="0" marL="457200" marR="0" rtl="0" algn="l">
              <a:lnSpc>
                <a:spcPct val="100000"/>
              </a:lnSpc>
              <a:spcBef>
                <a:spcPts val="1600"/>
              </a:spcBef>
              <a:spcAft>
                <a:spcPts val="0"/>
              </a:spcAft>
              <a:buClr>
                <a:schemeClr val="dk2"/>
              </a:buClr>
              <a:buSzPts val="1600"/>
              <a:buFont typeface="Barlow Semi Condensed Medium"/>
              <a:buChar char="●"/>
            </a:pPr>
            <a:r>
              <a:rPr lang="en" sz="1600">
                <a:solidFill>
                  <a:schemeClr val="dk2"/>
                </a:solidFill>
                <a:latin typeface="Barlow Semi Condensed Medium"/>
                <a:ea typeface="Barlow Semi Condensed Medium"/>
                <a:cs typeface="Barlow Semi Condensed Medium"/>
                <a:sym typeface="Barlow Semi Condensed Medium"/>
              </a:rPr>
              <a:t>El módulo de reportes de costos de mantenimiento se completó, ofreciendo información valiosa para la toma de decisiones.</a:t>
            </a:r>
            <a:endParaRPr sz="1600">
              <a:solidFill>
                <a:schemeClr val="dk2"/>
              </a:solidFill>
              <a:latin typeface="Barlow Semi Condensed Medium"/>
              <a:ea typeface="Barlow Semi Condensed Medium"/>
              <a:cs typeface="Barlow Semi Condensed Medium"/>
              <a:sym typeface="Barlow Semi Condensed Medium"/>
            </a:endParaRPr>
          </a:p>
        </p:txBody>
      </p:sp>
      <p:sp>
        <p:nvSpPr>
          <p:cNvPr id="2785" name="Google Shape;2785;g31adf93a5ae_0_0"/>
          <p:cNvSpPr txBox="1"/>
          <p:nvPr>
            <p:ph idx="4294967295" type="title"/>
          </p:nvPr>
        </p:nvSpPr>
        <p:spPr>
          <a:xfrm rot="8861251">
            <a:off x="6704779" y="3835089"/>
            <a:ext cx="456844" cy="34722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900"/>
              <a:t>2</a:t>
            </a:r>
            <a:endParaRPr sz="3200"/>
          </a:p>
        </p:txBody>
      </p:sp>
      <p:sp>
        <p:nvSpPr>
          <p:cNvPr id="2786" name="Google Shape;2786;g31adf93a5ae_0_0"/>
          <p:cNvSpPr txBox="1"/>
          <p:nvPr>
            <p:ph idx="4294967295" type="title"/>
          </p:nvPr>
        </p:nvSpPr>
        <p:spPr>
          <a:xfrm rot="3050099">
            <a:off x="6965485" y="1866721"/>
            <a:ext cx="456967" cy="34718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2900"/>
              <a:t>1</a:t>
            </a:r>
            <a:endParaRPr sz="3200"/>
          </a:p>
        </p:txBody>
      </p:sp>
      <p:sp>
        <p:nvSpPr>
          <p:cNvPr id="2787" name="Google Shape;2787;g31adf93a5ae_0_0"/>
          <p:cNvSpPr txBox="1"/>
          <p:nvPr>
            <p:ph idx="4294967295" type="title"/>
          </p:nvPr>
        </p:nvSpPr>
        <p:spPr>
          <a:xfrm rot="-7586024">
            <a:off x="4812328" y="3454460"/>
            <a:ext cx="457153" cy="34711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900"/>
              <a:t>3</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g3164ebdc611_2_271"/>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Topología</a:t>
            </a:r>
            <a:endParaRPr sz="4700"/>
          </a:p>
        </p:txBody>
      </p:sp>
      <p:sp>
        <p:nvSpPr>
          <p:cNvPr id="2793" name="Google Shape;2793;g3164ebdc611_2_27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7" name="Shape 2797"/>
        <p:cNvGrpSpPr/>
        <p:nvPr/>
      </p:nvGrpSpPr>
      <p:grpSpPr>
        <a:xfrm>
          <a:off x="0" y="0"/>
          <a:ext cx="0" cy="0"/>
          <a:chOff x="0" y="0"/>
          <a:chExt cx="0" cy="0"/>
        </a:xfrm>
      </p:grpSpPr>
      <p:pic>
        <p:nvPicPr>
          <p:cNvPr id="2798" name="Google Shape;2798;g316eb68c8a4_0_7"/>
          <p:cNvPicPr preferRelativeResize="0"/>
          <p:nvPr/>
        </p:nvPicPr>
        <p:blipFill>
          <a:blip r:embed="rId3">
            <a:alphaModFix/>
          </a:blip>
          <a:stretch>
            <a:fillRect/>
          </a:stretch>
        </p:blipFill>
        <p:spPr>
          <a:xfrm>
            <a:off x="0" y="-5744"/>
            <a:ext cx="9144001" cy="50883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grpSp>
        <p:nvGrpSpPr>
          <p:cNvPr id="1887" name="Google Shape;1887;p3"/>
          <p:cNvGrpSpPr/>
          <p:nvPr/>
        </p:nvGrpSpPr>
        <p:grpSpPr>
          <a:xfrm>
            <a:off x="731647" y="573573"/>
            <a:ext cx="635100" cy="734640"/>
            <a:chOff x="731647" y="573573"/>
            <a:chExt cx="635100" cy="734640"/>
          </a:xfrm>
        </p:grpSpPr>
        <p:grpSp>
          <p:nvGrpSpPr>
            <p:cNvPr id="1888" name="Google Shape;1888;p3"/>
            <p:cNvGrpSpPr/>
            <p:nvPr/>
          </p:nvGrpSpPr>
          <p:grpSpPr>
            <a:xfrm>
              <a:off x="731647" y="573573"/>
              <a:ext cx="635100" cy="635100"/>
              <a:chOff x="917231" y="750460"/>
              <a:chExt cx="635100" cy="635100"/>
            </a:xfrm>
          </p:grpSpPr>
          <p:sp>
            <p:nvSpPr>
              <p:cNvPr id="1889" name="Google Shape;1889;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1" name="Google Shape;1891;p3"/>
            <p:cNvGrpSpPr/>
            <p:nvPr/>
          </p:nvGrpSpPr>
          <p:grpSpPr>
            <a:xfrm>
              <a:off x="961679" y="1281213"/>
              <a:ext cx="175013" cy="27000"/>
              <a:chOff x="5662375" y="212375"/>
              <a:chExt cx="175013" cy="27000"/>
            </a:xfrm>
          </p:grpSpPr>
          <p:sp>
            <p:nvSpPr>
              <p:cNvPr id="1892" name="Google Shape;18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93" name="Google Shape;18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894" name="Google Shape;18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895" name="Google Shape;1895;p3"/>
          <p:cNvGrpSpPr/>
          <p:nvPr/>
        </p:nvGrpSpPr>
        <p:grpSpPr>
          <a:xfrm>
            <a:off x="731647" y="1650460"/>
            <a:ext cx="635100" cy="733491"/>
            <a:chOff x="731647" y="1650460"/>
            <a:chExt cx="635100" cy="733491"/>
          </a:xfrm>
        </p:grpSpPr>
        <p:grpSp>
          <p:nvGrpSpPr>
            <p:cNvPr id="1896" name="Google Shape;1896;p3"/>
            <p:cNvGrpSpPr/>
            <p:nvPr/>
          </p:nvGrpSpPr>
          <p:grpSpPr>
            <a:xfrm>
              <a:off x="731647" y="1650460"/>
              <a:ext cx="635100" cy="635100"/>
              <a:chOff x="917231" y="1827973"/>
              <a:chExt cx="635100" cy="635100"/>
            </a:xfrm>
          </p:grpSpPr>
          <p:sp>
            <p:nvSpPr>
              <p:cNvPr id="1897" name="Google Shape;1897;p3"/>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9" name="Google Shape;1899;p3"/>
            <p:cNvGrpSpPr/>
            <p:nvPr/>
          </p:nvGrpSpPr>
          <p:grpSpPr>
            <a:xfrm>
              <a:off x="961679" y="2356951"/>
              <a:ext cx="175013" cy="27000"/>
              <a:chOff x="5662375" y="212375"/>
              <a:chExt cx="175013" cy="27000"/>
            </a:xfrm>
          </p:grpSpPr>
          <p:sp>
            <p:nvSpPr>
              <p:cNvPr id="1900" name="Google Shape;19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01" name="Google Shape;19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02" name="Google Shape;19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903" name="Google Shape;1903;p3"/>
          <p:cNvGrpSpPr/>
          <p:nvPr/>
        </p:nvGrpSpPr>
        <p:grpSpPr>
          <a:xfrm>
            <a:off x="731647" y="2728277"/>
            <a:ext cx="635100" cy="734983"/>
            <a:chOff x="731647" y="2728277"/>
            <a:chExt cx="635100" cy="734983"/>
          </a:xfrm>
        </p:grpSpPr>
        <p:grpSp>
          <p:nvGrpSpPr>
            <p:cNvPr id="1904" name="Google Shape;1904;p3"/>
            <p:cNvGrpSpPr/>
            <p:nvPr/>
          </p:nvGrpSpPr>
          <p:grpSpPr>
            <a:xfrm>
              <a:off x="731647" y="2728277"/>
              <a:ext cx="635100" cy="635100"/>
              <a:chOff x="917231" y="2905502"/>
              <a:chExt cx="635100" cy="635100"/>
            </a:xfrm>
          </p:grpSpPr>
          <p:sp>
            <p:nvSpPr>
              <p:cNvPr id="1905" name="Google Shape;1905;p3"/>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7" name="Google Shape;1907;p3"/>
            <p:cNvGrpSpPr/>
            <p:nvPr/>
          </p:nvGrpSpPr>
          <p:grpSpPr>
            <a:xfrm>
              <a:off x="961679" y="3436260"/>
              <a:ext cx="175013" cy="27000"/>
              <a:chOff x="5662375" y="212375"/>
              <a:chExt cx="175013" cy="27000"/>
            </a:xfrm>
          </p:grpSpPr>
          <p:sp>
            <p:nvSpPr>
              <p:cNvPr id="1908" name="Google Shape;190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09" name="Google Shape;190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10" name="Google Shape;191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911" name="Google Shape;1911;p3"/>
          <p:cNvGrpSpPr/>
          <p:nvPr/>
        </p:nvGrpSpPr>
        <p:grpSpPr>
          <a:xfrm>
            <a:off x="731647" y="3806675"/>
            <a:ext cx="635100" cy="734704"/>
            <a:chOff x="731647" y="3806675"/>
            <a:chExt cx="635100" cy="734704"/>
          </a:xfrm>
        </p:grpSpPr>
        <p:grpSp>
          <p:nvGrpSpPr>
            <p:cNvPr id="1912" name="Google Shape;1912;p3"/>
            <p:cNvGrpSpPr/>
            <p:nvPr/>
          </p:nvGrpSpPr>
          <p:grpSpPr>
            <a:xfrm>
              <a:off x="731647" y="3806675"/>
              <a:ext cx="635100" cy="635100"/>
              <a:chOff x="917231" y="3983097"/>
              <a:chExt cx="635100" cy="635100"/>
            </a:xfrm>
          </p:grpSpPr>
          <p:sp>
            <p:nvSpPr>
              <p:cNvPr id="1913" name="Google Shape;1913;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5" name="Google Shape;1915;p3"/>
            <p:cNvGrpSpPr/>
            <p:nvPr/>
          </p:nvGrpSpPr>
          <p:grpSpPr>
            <a:xfrm>
              <a:off x="961679" y="4514379"/>
              <a:ext cx="175013" cy="27000"/>
              <a:chOff x="5662375" y="212375"/>
              <a:chExt cx="175013" cy="27000"/>
            </a:xfrm>
          </p:grpSpPr>
          <p:sp>
            <p:nvSpPr>
              <p:cNvPr id="1916" name="Google Shape;191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17" name="Google Shape;191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18" name="Google Shape;191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919" name="Google Shape;1919;p3"/>
          <p:cNvSpPr txBox="1"/>
          <p:nvPr>
            <p:ph type="title"/>
          </p:nvPr>
        </p:nvSpPr>
        <p:spPr>
          <a:xfrm>
            <a:off x="6037350" y="137225"/>
            <a:ext cx="3033900" cy="5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Tabla de contenidos</a:t>
            </a:r>
            <a:endParaRPr/>
          </a:p>
        </p:txBody>
      </p:sp>
      <p:sp>
        <p:nvSpPr>
          <p:cNvPr id="1920" name="Google Shape;1920;p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Nombre y rol de cada integrante y sus funciones</a:t>
            </a:r>
            <a:endParaRPr>
              <a:latin typeface="Barlow Semi Condensed"/>
              <a:ea typeface="Barlow Semi Condensed"/>
              <a:cs typeface="Barlow Semi Condensed"/>
              <a:sym typeface="Barlow Semi Condensed"/>
            </a:endParaRPr>
          </a:p>
        </p:txBody>
      </p:sp>
      <p:sp>
        <p:nvSpPr>
          <p:cNvPr id="1921" name="Google Shape;1921;p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Equipo de trabajo </a:t>
            </a:r>
            <a:endParaRPr/>
          </a:p>
        </p:txBody>
      </p:sp>
      <p:sp>
        <p:nvSpPr>
          <p:cNvPr id="1922" name="Google Shape;1922;p3"/>
          <p:cNvSpPr txBox="1"/>
          <p:nvPr>
            <p:ph idx="3" type="subTitle"/>
          </p:nvPr>
        </p:nvSpPr>
        <p:spPr>
          <a:xfrm>
            <a:off x="1664200" y="1508750"/>
            <a:ext cx="40614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Descripción</a:t>
            </a:r>
            <a:r>
              <a:rPr lang="en"/>
              <a:t> de la </a:t>
            </a:r>
            <a:r>
              <a:rPr lang="en"/>
              <a:t>problemática</a:t>
            </a:r>
            <a:endParaRPr/>
          </a:p>
        </p:txBody>
      </p:sp>
      <p:sp>
        <p:nvSpPr>
          <p:cNvPr id="1923" name="Google Shape;1923;p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Breve </a:t>
            </a:r>
            <a:r>
              <a:rPr lang="en"/>
              <a:t>descripción</a:t>
            </a:r>
            <a:r>
              <a:rPr lang="en"/>
              <a:t> del origen de la </a:t>
            </a:r>
            <a:r>
              <a:rPr lang="en"/>
              <a:t>problemática</a:t>
            </a:r>
            <a:r>
              <a:rPr lang="en"/>
              <a:t> y </a:t>
            </a:r>
            <a:r>
              <a:rPr lang="en"/>
              <a:t>solución</a:t>
            </a:r>
            <a:endParaRPr/>
          </a:p>
        </p:txBody>
      </p:sp>
      <p:sp>
        <p:nvSpPr>
          <p:cNvPr id="1924" name="Google Shape;1924;p3"/>
          <p:cNvSpPr txBox="1"/>
          <p:nvPr>
            <p:ph idx="5" type="subTitle"/>
          </p:nvPr>
        </p:nvSpPr>
        <p:spPr>
          <a:xfrm>
            <a:off x="1664198" y="2587750"/>
            <a:ext cx="33807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Objetivo general y </a:t>
            </a:r>
            <a:r>
              <a:rPr lang="en"/>
              <a:t>específicos</a:t>
            </a:r>
            <a:r>
              <a:rPr lang="en"/>
              <a:t> </a:t>
            </a:r>
            <a:endParaRPr/>
          </a:p>
        </p:txBody>
      </p:sp>
      <p:sp>
        <p:nvSpPr>
          <p:cNvPr id="1925" name="Google Shape;1925;p3"/>
          <p:cNvSpPr txBox="1"/>
          <p:nvPr>
            <p:ph idx="6" type="subTitle"/>
          </p:nvPr>
        </p:nvSpPr>
        <p:spPr>
          <a:xfrm>
            <a:off x="1664199" y="2871225"/>
            <a:ext cx="28863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Especificar el objetivo general y todos los objetivos específicos</a:t>
            </a:r>
            <a:endParaRPr/>
          </a:p>
        </p:txBody>
      </p:sp>
      <p:sp>
        <p:nvSpPr>
          <p:cNvPr id="1926" name="Google Shape;1926;p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Metodología de proyecto</a:t>
            </a:r>
            <a:endParaRPr/>
          </a:p>
        </p:txBody>
      </p:sp>
      <p:sp>
        <p:nvSpPr>
          <p:cNvPr id="1927" name="Google Shape;1927;p3"/>
          <p:cNvSpPr txBox="1"/>
          <p:nvPr>
            <p:ph idx="8" type="subTitle"/>
          </p:nvPr>
        </p:nvSpPr>
        <p:spPr>
          <a:xfrm>
            <a:off x="1664199" y="3950200"/>
            <a:ext cx="28863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Explicación de la metodología e hitos con sus respectivas fechas</a:t>
            </a:r>
            <a:endParaRPr/>
          </a:p>
        </p:txBody>
      </p:sp>
      <p:sp>
        <p:nvSpPr>
          <p:cNvPr id="1928" name="Google Shape;1928;p3"/>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sp>
        <p:nvSpPr>
          <p:cNvPr id="1929" name="Google Shape;1929;p3"/>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02</a:t>
            </a:r>
            <a:endParaRPr/>
          </a:p>
        </p:txBody>
      </p:sp>
      <p:sp>
        <p:nvSpPr>
          <p:cNvPr id="1930" name="Google Shape;1930;p3"/>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03</a:t>
            </a:r>
            <a:endParaRPr/>
          </a:p>
        </p:txBody>
      </p:sp>
      <p:sp>
        <p:nvSpPr>
          <p:cNvPr id="1931" name="Google Shape;1931;p3"/>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04</a:t>
            </a:r>
            <a:endParaRPr/>
          </a:p>
        </p:txBody>
      </p:sp>
      <p:grpSp>
        <p:nvGrpSpPr>
          <p:cNvPr id="1932" name="Google Shape;1932;p3"/>
          <p:cNvGrpSpPr/>
          <p:nvPr/>
        </p:nvGrpSpPr>
        <p:grpSpPr>
          <a:xfrm>
            <a:off x="5044900" y="1650451"/>
            <a:ext cx="5183250" cy="3541786"/>
            <a:chOff x="277900" y="420125"/>
            <a:chExt cx="6852525" cy="4682425"/>
          </a:xfrm>
        </p:grpSpPr>
        <p:sp>
          <p:nvSpPr>
            <p:cNvPr id="1933" name="Google Shape;1933;p3"/>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
            <p:cNvSpPr/>
            <p:nvPr/>
          </p:nvSpPr>
          <p:spPr>
            <a:xfrm>
              <a:off x="48216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3"/>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3"/>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3"/>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3"/>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3"/>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3"/>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3"/>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3"/>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3"/>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3"/>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3"/>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3"/>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3"/>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3"/>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3"/>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3"/>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3"/>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3"/>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3"/>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3"/>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3"/>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3"/>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3"/>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3"/>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3"/>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3"/>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3"/>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3"/>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3"/>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3"/>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3"/>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3"/>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3"/>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3"/>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3"/>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3"/>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3"/>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3"/>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3"/>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3"/>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3"/>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3"/>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3"/>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3"/>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3"/>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3"/>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3"/>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3"/>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3"/>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3"/>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3"/>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3"/>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3"/>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2" name="Shape 2802"/>
        <p:cNvGrpSpPr/>
        <p:nvPr/>
      </p:nvGrpSpPr>
      <p:grpSpPr>
        <a:xfrm>
          <a:off x="0" y="0"/>
          <a:ext cx="0" cy="0"/>
          <a:chOff x="0" y="0"/>
          <a:chExt cx="0" cy="0"/>
        </a:xfrm>
      </p:grpSpPr>
      <p:sp>
        <p:nvSpPr>
          <p:cNvPr id="2803" name="Google Shape;2803;g3164ebdc611_2_276"/>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Tecnologías</a:t>
            </a:r>
            <a:endParaRPr sz="4700"/>
          </a:p>
        </p:txBody>
      </p:sp>
      <p:sp>
        <p:nvSpPr>
          <p:cNvPr id="2804" name="Google Shape;2804;g3164ebdc611_2_276"/>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8" name="Shape 2808"/>
        <p:cNvGrpSpPr/>
        <p:nvPr/>
      </p:nvGrpSpPr>
      <p:grpSpPr>
        <a:xfrm>
          <a:off x="0" y="0"/>
          <a:ext cx="0" cy="0"/>
          <a:chOff x="0" y="0"/>
          <a:chExt cx="0" cy="0"/>
        </a:xfrm>
      </p:grpSpPr>
      <p:pic>
        <p:nvPicPr>
          <p:cNvPr id="2809" name="Google Shape;2809;p10"/>
          <p:cNvPicPr preferRelativeResize="0"/>
          <p:nvPr/>
        </p:nvPicPr>
        <p:blipFill>
          <a:blip r:embed="rId3">
            <a:alphaModFix/>
          </a:blip>
          <a:stretch>
            <a:fillRect/>
          </a:stretch>
        </p:blipFill>
        <p:spPr>
          <a:xfrm>
            <a:off x="993600" y="1479653"/>
            <a:ext cx="1478337" cy="1462523"/>
          </a:xfrm>
          <a:prstGeom prst="rect">
            <a:avLst/>
          </a:prstGeom>
          <a:noFill/>
          <a:ln>
            <a:noFill/>
          </a:ln>
        </p:spPr>
      </p:pic>
      <p:pic>
        <p:nvPicPr>
          <p:cNvPr id="2810" name="Google Shape;2810;p10"/>
          <p:cNvPicPr preferRelativeResize="0"/>
          <p:nvPr/>
        </p:nvPicPr>
        <p:blipFill>
          <a:blip r:embed="rId4">
            <a:alphaModFix/>
          </a:blip>
          <a:stretch>
            <a:fillRect/>
          </a:stretch>
        </p:blipFill>
        <p:spPr>
          <a:xfrm>
            <a:off x="3037221" y="1479638"/>
            <a:ext cx="1046077" cy="1462526"/>
          </a:xfrm>
          <a:prstGeom prst="rect">
            <a:avLst/>
          </a:prstGeom>
          <a:noFill/>
          <a:ln>
            <a:noFill/>
          </a:ln>
        </p:spPr>
      </p:pic>
      <p:pic>
        <p:nvPicPr>
          <p:cNvPr id="2811" name="Google Shape;2811;p10"/>
          <p:cNvPicPr preferRelativeResize="0"/>
          <p:nvPr/>
        </p:nvPicPr>
        <p:blipFill>
          <a:blip r:embed="rId5">
            <a:alphaModFix/>
          </a:blip>
          <a:stretch>
            <a:fillRect/>
          </a:stretch>
        </p:blipFill>
        <p:spPr>
          <a:xfrm>
            <a:off x="4648604" y="1479647"/>
            <a:ext cx="1478331" cy="1462522"/>
          </a:xfrm>
          <a:prstGeom prst="rect">
            <a:avLst/>
          </a:prstGeom>
          <a:noFill/>
          <a:ln>
            <a:noFill/>
          </a:ln>
        </p:spPr>
      </p:pic>
      <p:pic>
        <p:nvPicPr>
          <p:cNvPr id="2812" name="Google Shape;2812;p10"/>
          <p:cNvPicPr preferRelativeResize="0"/>
          <p:nvPr/>
        </p:nvPicPr>
        <p:blipFill>
          <a:blip r:embed="rId6">
            <a:alphaModFix/>
          </a:blip>
          <a:stretch>
            <a:fillRect/>
          </a:stretch>
        </p:blipFill>
        <p:spPr>
          <a:xfrm>
            <a:off x="6692237" y="1523138"/>
            <a:ext cx="1713838" cy="1510050"/>
          </a:xfrm>
          <a:prstGeom prst="rect">
            <a:avLst/>
          </a:prstGeom>
          <a:noFill/>
          <a:ln>
            <a:noFill/>
          </a:ln>
        </p:spPr>
      </p:pic>
      <p:pic>
        <p:nvPicPr>
          <p:cNvPr id="2813" name="Google Shape;2813;p10"/>
          <p:cNvPicPr preferRelativeResize="0"/>
          <p:nvPr/>
        </p:nvPicPr>
        <p:blipFill>
          <a:blip r:embed="rId7">
            <a:alphaModFix/>
          </a:blip>
          <a:stretch>
            <a:fillRect/>
          </a:stretch>
        </p:blipFill>
        <p:spPr>
          <a:xfrm>
            <a:off x="3597637" y="3163676"/>
            <a:ext cx="1948728" cy="19356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7" name="Shape 2817"/>
        <p:cNvGrpSpPr/>
        <p:nvPr/>
      </p:nvGrpSpPr>
      <p:grpSpPr>
        <a:xfrm>
          <a:off x="0" y="0"/>
          <a:ext cx="0" cy="0"/>
          <a:chOff x="0" y="0"/>
          <a:chExt cx="0" cy="0"/>
        </a:xfrm>
      </p:grpSpPr>
      <p:sp>
        <p:nvSpPr>
          <p:cNvPr id="2818" name="Google Shape;2818;g3164ebdc611_2_281"/>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Implementación</a:t>
            </a:r>
            <a:endParaRPr sz="4700"/>
          </a:p>
        </p:txBody>
      </p:sp>
      <p:sp>
        <p:nvSpPr>
          <p:cNvPr id="2819" name="Google Shape;2819;g3164ebdc611_2_28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3" name="Shape 2823"/>
        <p:cNvGrpSpPr/>
        <p:nvPr/>
      </p:nvGrpSpPr>
      <p:grpSpPr>
        <a:xfrm>
          <a:off x="0" y="0"/>
          <a:ext cx="0" cy="0"/>
          <a:chOff x="0" y="0"/>
          <a:chExt cx="0" cy="0"/>
        </a:xfrm>
      </p:grpSpPr>
      <p:sp>
        <p:nvSpPr>
          <p:cNvPr id="2824" name="Google Shape;2824;g31ac9cb2ca3_0_0"/>
          <p:cNvSpPr txBox="1"/>
          <p:nvPr>
            <p:ph type="title"/>
          </p:nvPr>
        </p:nvSpPr>
        <p:spPr>
          <a:xfrm>
            <a:off x="903150" y="452425"/>
            <a:ext cx="60063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t>Etapa 1: Planificación y diseño de la arquitectura</a:t>
            </a:r>
            <a:endParaRPr sz="2100"/>
          </a:p>
        </p:txBody>
      </p:sp>
      <p:pic>
        <p:nvPicPr>
          <p:cNvPr id="2825" name="Google Shape;2825;g31ac9cb2ca3_0_0"/>
          <p:cNvPicPr preferRelativeResize="0"/>
          <p:nvPr/>
        </p:nvPicPr>
        <p:blipFill rotWithShape="1">
          <a:blip r:embed="rId3">
            <a:alphaModFix/>
          </a:blip>
          <a:srcRect b="7716" l="20907" r="20081" t="7859"/>
          <a:stretch/>
        </p:blipFill>
        <p:spPr>
          <a:xfrm>
            <a:off x="1557425" y="922700"/>
            <a:ext cx="5861100" cy="4135800"/>
          </a:xfrm>
          <a:prstGeom prst="roundRect">
            <a:avLst>
              <a:gd fmla="val 3614" name="adj"/>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19"/>
          <p:cNvSpPr txBox="1"/>
          <p:nvPr>
            <p:ph type="title"/>
          </p:nvPr>
        </p:nvSpPr>
        <p:spPr>
          <a:xfrm>
            <a:off x="903150" y="452425"/>
            <a:ext cx="60063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t>Etapa 1: </a:t>
            </a:r>
            <a:r>
              <a:rPr lang="en" sz="2100"/>
              <a:t>Planificación</a:t>
            </a:r>
            <a:r>
              <a:rPr lang="en" sz="2100"/>
              <a:t> y </a:t>
            </a:r>
            <a:r>
              <a:rPr lang="en" sz="2100"/>
              <a:t>diseño</a:t>
            </a:r>
            <a:r>
              <a:rPr lang="en" sz="2100"/>
              <a:t> de la arquitectura</a:t>
            </a:r>
            <a:endParaRPr sz="2100"/>
          </a:p>
        </p:txBody>
      </p:sp>
      <p:pic>
        <p:nvPicPr>
          <p:cNvPr id="2831" name="Google Shape;2831;p19"/>
          <p:cNvPicPr preferRelativeResize="0"/>
          <p:nvPr/>
        </p:nvPicPr>
        <p:blipFill>
          <a:blip r:embed="rId3">
            <a:alphaModFix/>
          </a:blip>
          <a:stretch>
            <a:fillRect/>
          </a:stretch>
        </p:blipFill>
        <p:spPr>
          <a:xfrm>
            <a:off x="777500" y="1337800"/>
            <a:ext cx="7775049" cy="3159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5" name="Shape 2835"/>
        <p:cNvGrpSpPr/>
        <p:nvPr/>
      </p:nvGrpSpPr>
      <p:grpSpPr>
        <a:xfrm>
          <a:off x="0" y="0"/>
          <a:ext cx="0" cy="0"/>
          <a:chOff x="0" y="0"/>
          <a:chExt cx="0" cy="0"/>
        </a:xfrm>
      </p:grpSpPr>
      <p:sp>
        <p:nvSpPr>
          <p:cNvPr id="2836" name="Google Shape;2836;g316d11e080f_0_7"/>
          <p:cNvSpPr txBox="1"/>
          <p:nvPr>
            <p:ph type="title"/>
          </p:nvPr>
        </p:nvSpPr>
        <p:spPr>
          <a:xfrm>
            <a:off x="946650" y="183875"/>
            <a:ext cx="60063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t>Etapa 2: Configuración del proyecto</a:t>
            </a:r>
            <a:endParaRPr sz="2100"/>
          </a:p>
        </p:txBody>
      </p:sp>
      <p:pic>
        <p:nvPicPr>
          <p:cNvPr id="2837" name="Google Shape;2837;g316d11e080f_0_7"/>
          <p:cNvPicPr preferRelativeResize="0"/>
          <p:nvPr/>
        </p:nvPicPr>
        <p:blipFill rotWithShape="1">
          <a:blip r:embed="rId3">
            <a:alphaModFix/>
          </a:blip>
          <a:srcRect b="4272" l="1577" r="46022" t="4043"/>
          <a:stretch/>
        </p:blipFill>
        <p:spPr>
          <a:xfrm>
            <a:off x="1022838" y="779676"/>
            <a:ext cx="6672000" cy="4235100"/>
          </a:xfrm>
          <a:prstGeom prst="roundRect">
            <a:avLst>
              <a:gd fmla="val 2273" name="adj"/>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1" name="Shape 2841"/>
        <p:cNvGrpSpPr/>
        <p:nvPr/>
      </p:nvGrpSpPr>
      <p:grpSpPr>
        <a:xfrm>
          <a:off x="0" y="0"/>
          <a:ext cx="0" cy="0"/>
          <a:chOff x="0" y="0"/>
          <a:chExt cx="0" cy="0"/>
        </a:xfrm>
      </p:grpSpPr>
      <p:sp>
        <p:nvSpPr>
          <p:cNvPr id="2842" name="Google Shape;2842;g3172452354c_0_6"/>
          <p:cNvSpPr txBox="1"/>
          <p:nvPr/>
        </p:nvSpPr>
        <p:spPr>
          <a:xfrm>
            <a:off x="924300" y="358850"/>
            <a:ext cx="4504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latin typeface="Fjalla One"/>
                <a:ea typeface="Fjalla One"/>
                <a:cs typeface="Fjalla One"/>
                <a:sym typeface="Fjalla One"/>
              </a:rPr>
              <a:t>Etapa 3: Desarrollo interfaz de usuario</a:t>
            </a:r>
            <a:endParaRPr sz="2100">
              <a:solidFill>
                <a:schemeClr val="dk2"/>
              </a:solidFill>
              <a:latin typeface="Fjalla One"/>
              <a:ea typeface="Fjalla One"/>
              <a:cs typeface="Fjalla One"/>
              <a:sym typeface="Fjalla One"/>
            </a:endParaRPr>
          </a:p>
        </p:txBody>
      </p:sp>
      <p:pic>
        <p:nvPicPr>
          <p:cNvPr id="2843" name="Google Shape;2843;g3172452354c_0_6"/>
          <p:cNvPicPr preferRelativeResize="0"/>
          <p:nvPr/>
        </p:nvPicPr>
        <p:blipFill rotWithShape="1">
          <a:blip r:embed="rId3">
            <a:alphaModFix/>
          </a:blip>
          <a:srcRect b="0" l="0" r="0" t="4205"/>
          <a:stretch/>
        </p:blipFill>
        <p:spPr>
          <a:xfrm>
            <a:off x="709000" y="1032975"/>
            <a:ext cx="7799400" cy="3790500"/>
          </a:xfrm>
          <a:prstGeom prst="roundRect">
            <a:avLst>
              <a:gd fmla="val 2112" name="adj"/>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7" name="Shape 2847"/>
        <p:cNvGrpSpPr/>
        <p:nvPr/>
      </p:nvGrpSpPr>
      <p:grpSpPr>
        <a:xfrm>
          <a:off x="0" y="0"/>
          <a:ext cx="0" cy="0"/>
          <a:chOff x="0" y="0"/>
          <a:chExt cx="0" cy="0"/>
        </a:xfrm>
      </p:grpSpPr>
      <p:sp>
        <p:nvSpPr>
          <p:cNvPr id="2848" name="Google Shape;2848;g3172452354c_0_32"/>
          <p:cNvSpPr txBox="1"/>
          <p:nvPr/>
        </p:nvSpPr>
        <p:spPr>
          <a:xfrm>
            <a:off x="924300" y="358850"/>
            <a:ext cx="4504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latin typeface="Fjalla One"/>
                <a:ea typeface="Fjalla One"/>
                <a:cs typeface="Fjalla One"/>
                <a:sym typeface="Fjalla One"/>
              </a:rPr>
              <a:t>Etapa 3: Desarrollo interfaz de usuario</a:t>
            </a:r>
            <a:endParaRPr sz="2100">
              <a:solidFill>
                <a:schemeClr val="dk2"/>
              </a:solidFill>
              <a:latin typeface="Fjalla One"/>
              <a:ea typeface="Fjalla One"/>
              <a:cs typeface="Fjalla One"/>
              <a:sym typeface="Fjalla One"/>
            </a:endParaRPr>
          </a:p>
        </p:txBody>
      </p:sp>
      <p:pic>
        <p:nvPicPr>
          <p:cNvPr id="2849" name="Google Shape;2849;g3172452354c_0_32"/>
          <p:cNvPicPr preferRelativeResize="0"/>
          <p:nvPr/>
        </p:nvPicPr>
        <p:blipFill rotWithShape="1">
          <a:blip r:embed="rId3">
            <a:alphaModFix/>
          </a:blip>
          <a:srcRect b="0" l="0" r="0" t="4816"/>
          <a:stretch/>
        </p:blipFill>
        <p:spPr>
          <a:xfrm>
            <a:off x="806875" y="1054150"/>
            <a:ext cx="7678200" cy="3703800"/>
          </a:xfrm>
          <a:prstGeom prst="roundRect">
            <a:avLst>
              <a:gd fmla="val 2471" name="adj"/>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g3172452354c_0_39"/>
          <p:cNvSpPr txBox="1"/>
          <p:nvPr>
            <p:ph type="title"/>
          </p:nvPr>
        </p:nvSpPr>
        <p:spPr>
          <a:xfrm>
            <a:off x="806875" y="140375"/>
            <a:ext cx="60063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t>Etapa 4: Pruebas </a:t>
            </a:r>
            <a:endParaRPr sz="2100"/>
          </a:p>
        </p:txBody>
      </p:sp>
      <p:pic>
        <p:nvPicPr>
          <p:cNvPr id="2855" name="Google Shape;2855;g3172452354c_0_39"/>
          <p:cNvPicPr preferRelativeResize="0"/>
          <p:nvPr/>
        </p:nvPicPr>
        <p:blipFill>
          <a:blip r:embed="rId3">
            <a:alphaModFix/>
          </a:blip>
          <a:stretch>
            <a:fillRect/>
          </a:stretch>
        </p:blipFill>
        <p:spPr>
          <a:xfrm>
            <a:off x="806875" y="736175"/>
            <a:ext cx="7709700" cy="4102500"/>
          </a:xfrm>
          <a:prstGeom prst="roundRect">
            <a:avLst>
              <a:gd fmla="val 2489" name="adj"/>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9" name="Shape 2859"/>
        <p:cNvGrpSpPr/>
        <p:nvPr/>
      </p:nvGrpSpPr>
      <p:grpSpPr>
        <a:xfrm>
          <a:off x="0" y="0"/>
          <a:ext cx="0" cy="0"/>
          <a:chOff x="0" y="0"/>
          <a:chExt cx="0" cy="0"/>
        </a:xfrm>
      </p:grpSpPr>
      <p:sp>
        <p:nvSpPr>
          <p:cNvPr id="2860" name="Google Shape;2860;g31ac9cb2ca3_0_6"/>
          <p:cNvSpPr txBox="1"/>
          <p:nvPr>
            <p:ph type="title"/>
          </p:nvPr>
        </p:nvSpPr>
        <p:spPr>
          <a:xfrm>
            <a:off x="806875" y="140375"/>
            <a:ext cx="60063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t>Etapa 4: Pruebas </a:t>
            </a:r>
            <a:endParaRPr sz="2100"/>
          </a:p>
        </p:txBody>
      </p:sp>
      <p:pic>
        <p:nvPicPr>
          <p:cNvPr id="2861" name="Google Shape;2861;g31ac9cb2ca3_0_6"/>
          <p:cNvPicPr preferRelativeResize="0"/>
          <p:nvPr/>
        </p:nvPicPr>
        <p:blipFill>
          <a:blip r:embed="rId3">
            <a:alphaModFix/>
          </a:blip>
          <a:stretch>
            <a:fillRect/>
          </a:stretch>
        </p:blipFill>
        <p:spPr>
          <a:xfrm>
            <a:off x="806875" y="736175"/>
            <a:ext cx="7644600" cy="4211700"/>
          </a:xfrm>
          <a:prstGeom prst="roundRect">
            <a:avLst>
              <a:gd fmla="val 2173"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7" name="Shape 2127"/>
        <p:cNvGrpSpPr/>
        <p:nvPr/>
      </p:nvGrpSpPr>
      <p:grpSpPr>
        <a:xfrm>
          <a:off x="0" y="0"/>
          <a:ext cx="0" cy="0"/>
          <a:chOff x="0" y="0"/>
          <a:chExt cx="0" cy="0"/>
        </a:xfrm>
      </p:grpSpPr>
      <p:grpSp>
        <p:nvGrpSpPr>
          <p:cNvPr id="2128" name="Google Shape;2128;g3164ebdc611_2_0"/>
          <p:cNvGrpSpPr/>
          <p:nvPr/>
        </p:nvGrpSpPr>
        <p:grpSpPr>
          <a:xfrm>
            <a:off x="739347" y="97598"/>
            <a:ext cx="635100" cy="734640"/>
            <a:chOff x="731647" y="573573"/>
            <a:chExt cx="635100" cy="734640"/>
          </a:xfrm>
        </p:grpSpPr>
        <p:grpSp>
          <p:nvGrpSpPr>
            <p:cNvPr id="2129" name="Google Shape;2129;g3164ebdc611_2_0"/>
            <p:cNvGrpSpPr/>
            <p:nvPr/>
          </p:nvGrpSpPr>
          <p:grpSpPr>
            <a:xfrm>
              <a:off x="731647" y="573573"/>
              <a:ext cx="635100" cy="635100"/>
              <a:chOff x="917231" y="750460"/>
              <a:chExt cx="635100" cy="635100"/>
            </a:xfrm>
          </p:grpSpPr>
          <p:sp>
            <p:nvSpPr>
              <p:cNvPr id="2130" name="Google Shape;2130;g3164ebdc611_2_0"/>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g3164ebdc611_2_0"/>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2" name="Google Shape;2132;g3164ebdc611_2_0"/>
            <p:cNvGrpSpPr/>
            <p:nvPr/>
          </p:nvGrpSpPr>
          <p:grpSpPr>
            <a:xfrm>
              <a:off x="961679" y="1281213"/>
              <a:ext cx="175013" cy="27000"/>
              <a:chOff x="5662375" y="212375"/>
              <a:chExt cx="175013" cy="27000"/>
            </a:xfrm>
          </p:grpSpPr>
          <p:sp>
            <p:nvSpPr>
              <p:cNvPr id="2133" name="Google Shape;2133;g3164ebdc611_2_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34" name="Google Shape;2134;g3164ebdc611_2_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35" name="Google Shape;2135;g3164ebdc611_2_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36" name="Google Shape;2136;g3164ebdc611_2_0"/>
          <p:cNvGrpSpPr/>
          <p:nvPr/>
        </p:nvGrpSpPr>
        <p:grpSpPr>
          <a:xfrm>
            <a:off x="739347" y="1174485"/>
            <a:ext cx="635100" cy="733491"/>
            <a:chOff x="731647" y="1650460"/>
            <a:chExt cx="635100" cy="733491"/>
          </a:xfrm>
        </p:grpSpPr>
        <p:grpSp>
          <p:nvGrpSpPr>
            <p:cNvPr id="2137" name="Google Shape;2137;g3164ebdc611_2_0"/>
            <p:cNvGrpSpPr/>
            <p:nvPr/>
          </p:nvGrpSpPr>
          <p:grpSpPr>
            <a:xfrm>
              <a:off x="731647" y="1650460"/>
              <a:ext cx="635100" cy="635100"/>
              <a:chOff x="917231" y="1827973"/>
              <a:chExt cx="635100" cy="635100"/>
            </a:xfrm>
          </p:grpSpPr>
          <p:sp>
            <p:nvSpPr>
              <p:cNvPr id="2138" name="Google Shape;2138;g3164ebdc611_2_0"/>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g3164ebdc611_2_0"/>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0" name="Google Shape;2140;g3164ebdc611_2_0"/>
            <p:cNvGrpSpPr/>
            <p:nvPr/>
          </p:nvGrpSpPr>
          <p:grpSpPr>
            <a:xfrm>
              <a:off x="961679" y="2356951"/>
              <a:ext cx="175013" cy="27000"/>
              <a:chOff x="5662375" y="212375"/>
              <a:chExt cx="175013" cy="27000"/>
            </a:xfrm>
          </p:grpSpPr>
          <p:sp>
            <p:nvSpPr>
              <p:cNvPr id="2141" name="Google Shape;2141;g3164ebdc611_2_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42" name="Google Shape;2142;g3164ebdc611_2_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43" name="Google Shape;2143;g3164ebdc611_2_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44" name="Google Shape;2144;g3164ebdc611_2_0"/>
          <p:cNvGrpSpPr/>
          <p:nvPr/>
        </p:nvGrpSpPr>
        <p:grpSpPr>
          <a:xfrm>
            <a:off x="739347" y="2252302"/>
            <a:ext cx="635100" cy="734983"/>
            <a:chOff x="731647" y="2728277"/>
            <a:chExt cx="635100" cy="734983"/>
          </a:xfrm>
        </p:grpSpPr>
        <p:grpSp>
          <p:nvGrpSpPr>
            <p:cNvPr id="2145" name="Google Shape;2145;g3164ebdc611_2_0"/>
            <p:cNvGrpSpPr/>
            <p:nvPr/>
          </p:nvGrpSpPr>
          <p:grpSpPr>
            <a:xfrm>
              <a:off x="731647" y="2728277"/>
              <a:ext cx="635100" cy="635100"/>
              <a:chOff x="917231" y="2905502"/>
              <a:chExt cx="635100" cy="635100"/>
            </a:xfrm>
          </p:grpSpPr>
          <p:sp>
            <p:nvSpPr>
              <p:cNvPr id="2146" name="Google Shape;2146;g3164ebdc611_2_0"/>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g3164ebdc611_2_0"/>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8" name="Google Shape;2148;g3164ebdc611_2_0"/>
            <p:cNvGrpSpPr/>
            <p:nvPr/>
          </p:nvGrpSpPr>
          <p:grpSpPr>
            <a:xfrm>
              <a:off x="961679" y="3436260"/>
              <a:ext cx="175013" cy="27000"/>
              <a:chOff x="5662375" y="212375"/>
              <a:chExt cx="175013" cy="27000"/>
            </a:xfrm>
          </p:grpSpPr>
          <p:sp>
            <p:nvSpPr>
              <p:cNvPr id="2149" name="Google Shape;2149;g3164ebdc611_2_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50" name="Google Shape;2150;g3164ebdc611_2_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51" name="Google Shape;2151;g3164ebdc611_2_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52" name="Google Shape;2152;g3164ebdc611_2_0"/>
          <p:cNvGrpSpPr/>
          <p:nvPr/>
        </p:nvGrpSpPr>
        <p:grpSpPr>
          <a:xfrm>
            <a:off x="739347" y="3330700"/>
            <a:ext cx="635100" cy="734704"/>
            <a:chOff x="731647" y="3806675"/>
            <a:chExt cx="635100" cy="734704"/>
          </a:xfrm>
        </p:grpSpPr>
        <p:grpSp>
          <p:nvGrpSpPr>
            <p:cNvPr id="2153" name="Google Shape;2153;g3164ebdc611_2_0"/>
            <p:cNvGrpSpPr/>
            <p:nvPr/>
          </p:nvGrpSpPr>
          <p:grpSpPr>
            <a:xfrm>
              <a:off x="731647" y="3806675"/>
              <a:ext cx="635100" cy="635100"/>
              <a:chOff x="917231" y="3983097"/>
              <a:chExt cx="635100" cy="635100"/>
            </a:xfrm>
          </p:grpSpPr>
          <p:sp>
            <p:nvSpPr>
              <p:cNvPr id="2154" name="Google Shape;2154;g3164ebdc611_2_0"/>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g3164ebdc611_2_0"/>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6" name="Google Shape;2156;g3164ebdc611_2_0"/>
            <p:cNvGrpSpPr/>
            <p:nvPr/>
          </p:nvGrpSpPr>
          <p:grpSpPr>
            <a:xfrm>
              <a:off x="961679" y="4514379"/>
              <a:ext cx="175013" cy="27000"/>
              <a:chOff x="5662375" y="212375"/>
              <a:chExt cx="175013" cy="27000"/>
            </a:xfrm>
          </p:grpSpPr>
          <p:sp>
            <p:nvSpPr>
              <p:cNvPr id="2157" name="Google Shape;2157;g3164ebdc611_2_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58" name="Google Shape;2158;g3164ebdc611_2_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59" name="Google Shape;2159;g3164ebdc611_2_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2160" name="Google Shape;2160;g3164ebdc611_2_0"/>
          <p:cNvSpPr txBox="1"/>
          <p:nvPr>
            <p:ph type="title"/>
          </p:nvPr>
        </p:nvSpPr>
        <p:spPr>
          <a:xfrm>
            <a:off x="6037350" y="137225"/>
            <a:ext cx="3033900" cy="57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Tabla de contenidos</a:t>
            </a:r>
            <a:endParaRPr/>
          </a:p>
        </p:txBody>
      </p:sp>
      <p:sp>
        <p:nvSpPr>
          <p:cNvPr id="2161" name="Google Shape;2161;g3164ebdc611_2_0"/>
          <p:cNvSpPr txBox="1"/>
          <p:nvPr>
            <p:ph idx="2" type="subTitle"/>
          </p:nvPr>
        </p:nvSpPr>
        <p:spPr>
          <a:xfrm>
            <a:off x="1671908" y="237257"/>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Explicación de dispositivos de la solución</a:t>
            </a:r>
            <a:endParaRPr>
              <a:latin typeface="Barlow Semi Condensed"/>
              <a:ea typeface="Barlow Semi Condensed"/>
              <a:cs typeface="Barlow Semi Condensed"/>
              <a:sym typeface="Barlow Semi Condensed"/>
            </a:endParaRPr>
          </a:p>
        </p:txBody>
      </p:sp>
      <p:sp>
        <p:nvSpPr>
          <p:cNvPr id="2162" name="Google Shape;2162;g3164ebdc611_2_0"/>
          <p:cNvSpPr txBox="1"/>
          <p:nvPr>
            <p:ph idx="1" type="subTitle"/>
          </p:nvPr>
        </p:nvSpPr>
        <p:spPr>
          <a:xfrm>
            <a:off x="1671908" y="-46207"/>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Topología del proyecto</a:t>
            </a:r>
            <a:endParaRPr/>
          </a:p>
        </p:txBody>
      </p:sp>
      <p:sp>
        <p:nvSpPr>
          <p:cNvPr id="2163" name="Google Shape;2163;g3164ebdc611_2_0"/>
          <p:cNvSpPr txBox="1"/>
          <p:nvPr>
            <p:ph idx="3" type="subTitle"/>
          </p:nvPr>
        </p:nvSpPr>
        <p:spPr>
          <a:xfrm>
            <a:off x="1671900" y="1032775"/>
            <a:ext cx="40614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Tecnología utilizada</a:t>
            </a:r>
            <a:endParaRPr/>
          </a:p>
        </p:txBody>
      </p:sp>
      <p:sp>
        <p:nvSpPr>
          <p:cNvPr id="2164" name="Google Shape;2164;g3164ebdc611_2_0"/>
          <p:cNvSpPr txBox="1"/>
          <p:nvPr>
            <p:ph idx="4" type="subTitle"/>
          </p:nvPr>
        </p:nvSpPr>
        <p:spPr>
          <a:xfrm>
            <a:off x="1671908" y="1316249"/>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Factibilidad técnica</a:t>
            </a:r>
            <a:endParaRPr/>
          </a:p>
        </p:txBody>
      </p:sp>
      <p:sp>
        <p:nvSpPr>
          <p:cNvPr id="2165" name="Google Shape;2165;g3164ebdc611_2_0"/>
          <p:cNvSpPr txBox="1"/>
          <p:nvPr>
            <p:ph idx="5" type="subTitle"/>
          </p:nvPr>
        </p:nvSpPr>
        <p:spPr>
          <a:xfrm>
            <a:off x="1671898" y="2204175"/>
            <a:ext cx="33807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Etapas principales de implementación</a:t>
            </a:r>
            <a:endParaRPr/>
          </a:p>
        </p:txBody>
      </p:sp>
      <p:sp>
        <p:nvSpPr>
          <p:cNvPr id="2166" name="Google Shape;2166;g3164ebdc611_2_0"/>
          <p:cNvSpPr txBox="1"/>
          <p:nvPr>
            <p:ph idx="7" type="subTitle"/>
          </p:nvPr>
        </p:nvSpPr>
        <p:spPr>
          <a:xfrm>
            <a:off x="1671908" y="3190769"/>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Resultado</a:t>
            </a:r>
            <a:endParaRPr/>
          </a:p>
        </p:txBody>
      </p:sp>
      <p:sp>
        <p:nvSpPr>
          <p:cNvPr id="2167" name="Google Shape;2167;g3164ebdc611_2_0"/>
          <p:cNvSpPr txBox="1"/>
          <p:nvPr>
            <p:ph idx="8" type="subTitle"/>
          </p:nvPr>
        </p:nvSpPr>
        <p:spPr>
          <a:xfrm>
            <a:off x="1671908" y="3474233"/>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Video demostrativo de la solución</a:t>
            </a:r>
            <a:endParaRPr/>
          </a:p>
        </p:txBody>
      </p:sp>
      <p:sp>
        <p:nvSpPr>
          <p:cNvPr id="2168" name="Google Shape;2168;g3164ebdc611_2_0"/>
          <p:cNvSpPr txBox="1"/>
          <p:nvPr>
            <p:ph idx="9" type="title"/>
          </p:nvPr>
        </p:nvSpPr>
        <p:spPr>
          <a:xfrm>
            <a:off x="821516" y="246401"/>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05</a:t>
            </a:r>
            <a:endParaRPr/>
          </a:p>
        </p:txBody>
      </p:sp>
      <p:sp>
        <p:nvSpPr>
          <p:cNvPr id="2169" name="Google Shape;2169;g3164ebdc611_2_0"/>
          <p:cNvSpPr txBox="1"/>
          <p:nvPr>
            <p:ph idx="13" type="title"/>
          </p:nvPr>
        </p:nvSpPr>
        <p:spPr>
          <a:xfrm>
            <a:off x="821516" y="1325393"/>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06</a:t>
            </a:r>
            <a:endParaRPr/>
          </a:p>
        </p:txBody>
      </p:sp>
      <p:sp>
        <p:nvSpPr>
          <p:cNvPr id="2170" name="Google Shape;2170;g3164ebdc611_2_0"/>
          <p:cNvSpPr txBox="1"/>
          <p:nvPr>
            <p:ph idx="14" type="title"/>
          </p:nvPr>
        </p:nvSpPr>
        <p:spPr>
          <a:xfrm>
            <a:off x="821516" y="2404385"/>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07</a:t>
            </a:r>
            <a:endParaRPr/>
          </a:p>
        </p:txBody>
      </p:sp>
      <p:sp>
        <p:nvSpPr>
          <p:cNvPr id="2171" name="Google Shape;2171;g3164ebdc611_2_0"/>
          <p:cNvSpPr txBox="1"/>
          <p:nvPr>
            <p:ph idx="15" type="title"/>
          </p:nvPr>
        </p:nvSpPr>
        <p:spPr>
          <a:xfrm>
            <a:off x="821516" y="3483377"/>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08</a:t>
            </a:r>
            <a:endParaRPr/>
          </a:p>
        </p:txBody>
      </p:sp>
      <p:grpSp>
        <p:nvGrpSpPr>
          <p:cNvPr id="2172" name="Google Shape;2172;g3164ebdc611_2_0"/>
          <p:cNvGrpSpPr/>
          <p:nvPr/>
        </p:nvGrpSpPr>
        <p:grpSpPr>
          <a:xfrm>
            <a:off x="5044900" y="1650451"/>
            <a:ext cx="5183250" cy="3541786"/>
            <a:chOff x="277900" y="420125"/>
            <a:chExt cx="6852525" cy="4682425"/>
          </a:xfrm>
        </p:grpSpPr>
        <p:sp>
          <p:nvSpPr>
            <p:cNvPr id="2173" name="Google Shape;2173;g3164ebdc611_2_0"/>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g3164ebdc611_2_0"/>
            <p:cNvSpPr/>
            <p:nvPr/>
          </p:nvSpPr>
          <p:spPr>
            <a:xfrm>
              <a:off x="48216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g3164ebdc611_2_0"/>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g3164ebdc611_2_0"/>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g3164ebdc611_2_0"/>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g3164ebdc611_2_0"/>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g3164ebdc611_2_0"/>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g3164ebdc611_2_0"/>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g3164ebdc611_2_0"/>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g3164ebdc611_2_0"/>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g3164ebdc611_2_0"/>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g3164ebdc611_2_0"/>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g3164ebdc611_2_0"/>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g3164ebdc611_2_0"/>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g3164ebdc611_2_0"/>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g3164ebdc611_2_0"/>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g3164ebdc611_2_0"/>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g3164ebdc611_2_0"/>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g3164ebdc611_2_0"/>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g3164ebdc611_2_0"/>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g3164ebdc611_2_0"/>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g3164ebdc611_2_0"/>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g3164ebdc611_2_0"/>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g3164ebdc611_2_0"/>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g3164ebdc611_2_0"/>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g3164ebdc611_2_0"/>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g3164ebdc611_2_0"/>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g3164ebdc611_2_0"/>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g3164ebdc611_2_0"/>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g3164ebdc611_2_0"/>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g3164ebdc611_2_0"/>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g3164ebdc611_2_0"/>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g3164ebdc611_2_0"/>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g3164ebdc611_2_0"/>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g3164ebdc611_2_0"/>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g3164ebdc611_2_0"/>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g3164ebdc611_2_0"/>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g3164ebdc611_2_0"/>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g3164ebdc611_2_0"/>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g3164ebdc611_2_0"/>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g3164ebdc611_2_0"/>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g3164ebdc611_2_0"/>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g3164ebdc611_2_0"/>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g3164ebdc611_2_0"/>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g3164ebdc611_2_0"/>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g3164ebdc611_2_0"/>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g3164ebdc611_2_0"/>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g3164ebdc611_2_0"/>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g3164ebdc611_2_0"/>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g3164ebdc611_2_0"/>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g3164ebdc611_2_0"/>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g3164ebdc611_2_0"/>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g3164ebdc611_2_0"/>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g3164ebdc611_2_0"/>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g3164ebdc611_2_0"/>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g3164ebdc611_2_0"/>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g3164ebdc611_2_0"/>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g3164ebdc611_2_0"/>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g3164ebdc611_2_0"/>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g3164ebdc611_2_0"/>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g3164ebdc611_2_0"/>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g3164ebdc611_2_0"/>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g3164ebdc611_2_0"/>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g3164ebdc611_2_0"/>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g3164ebdc611_2_0"/>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g3164ebdc611_2_0"/>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g3164ebdc611_2_0"/>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g3164ebdc611_2_0"/>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g3164ebdc611_2_0"/>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g3164ebdc611_2_0"/>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g3164ebdc611_2_0"/>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g3164ebdc611_2_0"/>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g3164ebdc611_2_0"/>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g3164ebdc611_2_0"/>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g3164ebdc611_2_0"/>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g3164ebdc611_2_0"/>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g3164ebdc611_2_0"/>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g3164ebdc611_2_0"/>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g3164ebdc611_2_0"/>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g3164ebdc611_2_0"/>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g3164ebdc611_2_0"/>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g3164ebdc611_2_0"/>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g3164ebdc611_2_0"/>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g3164ebdc611_2_0"/>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g3164ebdc611_2_0"/>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g3164ebdc611_2_0"/>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g3164ebdc611_2_0"/>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g3164ebdc611_2_0"/>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g3164ebdc611_2_0"/>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g3164ebdc611_2_0"/>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g3164ebdc611_2_0"/>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g3164ebdc611_2_0"/>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g3164ebdc611_2_0"/>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g3164ebdc611_2_0"/>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g3164ebdc611_2_0"/>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g3164ebdc611_2_0"/>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g3164ebdc611_2_0"/>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g3164ebdc611_2_0"/>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g3164ebdc611_2_0"/>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g3164ebdc611_2_0"/>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g3164ebdc611_2_0"/>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g3164ebdc611_2_0"/>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g3164ebdc611_2_0"/>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g3164ebdc611_2_0"/>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g3164ebdc611_2_0"/>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g3164ebdc611_2_0"/>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g3164ebdc611_2_0"/>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g3164ebdc611_2_0"/>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g3164ebdc611_2_0"/>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g3164ebdc611_2_0"/>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g3164ebdc611_2_0"/>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g3164ebdc611_2_0"/>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g3164ebdc611_2_0"/>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g3164ebdc611_2_0"/>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g3164ebdc611_2_0"/>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g3164ebdc611_2_0"/>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g3164ebdc611_2_0"/>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g3164ebdc611_2_0"/>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g3164ebdc611_2_0"/>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g3164ebdc611_2_0"/>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g3164ebdc611_2_0"/>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g3164ebdc611_2_0"/>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g3164ebdc611_2_0"/>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g3164ebdc611_2_0"/>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g3164ebdc611_2_0"/>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g3164ebdc611_2_0"/>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g3164ebdc611_2_0"/>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g3164ebdc611_2_0"/>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g3164ebdc611_2_0"/>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g3164ebdc611_2_0"/>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g3164ebdc611_2_0"/>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g3164ebdc611_2_0"/>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g3164ebdc611_2_0"/>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g3164ebdc611_2_0"/>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g3164ebdc611_2_0"/>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g3164ebdc611_2_0"/>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g3164ebdc611_2_0"/>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g3164ebdc611_2_0"/>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g3164ebdc611_2_0"/>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g3164ebdc611_2_0"/>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g3164ebdc611_2_0"/>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g3164ebdc611_2_0"/>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g3164ebdc611_2_0"/>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g3164ebdc611_2_0"/>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g3164ebdc611_2_0"/>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g3164ebdc611_2_0"/>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g3164ebdc611_2_0"/>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g3164ebdc611_2_0"/>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g3164ebdc611_2_0"/>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g3164ebdc611_2_0"/>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g3164ebdc611_2_0"/>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g3164ebdc611_2_0"/>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g3164ebdc611_2_0"/>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g3164ebdc611_2_0"/>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g3164ebdc611_2_0"/>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g3164ebdc611_2_0"/>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g3164ebdc611_2_0"/>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g3164ebdc611_2_0"/>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g3164ebdc611_2_0"/>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g3164ebdc611_2_0"/>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g3164ebdc611_2_0"/>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g3164ebdc611_2_0"/>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g3164ebdc611_2_0"/>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g3164ebdc611_2_0"/>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g3164ebdc611_2_0"/>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g3164ebdc611_2_0"/>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g3164ebdc611_2_0"/>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g3164ebdc611_2_0"/>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g3164ebdc611_2_0"/>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3164ebdc611_2_0"/>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g3164ebdc611_2_0"/>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g3164ebdc611_2_0"/>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3164ebdc611_2_0"/>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g3164ebdc611_2_0"/>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g3164ebdc611_2_0"/>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g3164ebdc611_2_0"/>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g3164ebdc611_2_0"/>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g3164ebdc611_2_0"/>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g3164ebdc611_2_0"/>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g3164ebdc611_2_0"/>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g3164ebdc611_2_0"/>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g3164ebdc611_2_0"/>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g3164ebdc611_2_0"/>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g3164ebdc611_2_0"/>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g3164ebdc611_2_0"/>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g3164ebdc611_2_0"/>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g3164ebdc611_2_0"/>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g3164ebdc611_2_0"/>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g3164ebdc611_2_0"/>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g3164ebdc611_2_0"/>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g3164ebdc611_2_0"/>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4" name="Google Shape;2364;g3164ebdc611_2_0"/>
          <p:cNvGrpSpPr/>
          <p:nvPr/>
        </p:nvGrpSpPr>
        <p:grpSpPr>
          <a:xfrm>
            <a:off x="739347" y="4316600"/>
            <a:ext cx="635100" cy="734704"/>
            <a:chOff x="731647" y="3806675"/>
            <a:chExt cx="635100" cy="734704"/>
          </a:xfrm>
        </p:grpSpPr>
        <p:grpSp>
          <p:nvGrpSpPr>
            <p:cNvPr id="2365" name="Google Shape;2365;g3164ebdc611_2_0"/>
            <p:cNvGrpSpPr/>
            <p:nvPr/>
          </p:nvGrpSpPr>
          <p:grpSpPr>
            <a:xfrm>
              <a:off x="731647" y="3806675"/>
              <a:ext cx="635100" cy="635100"/>
              <a:chOff x="917231" y="3983097"/>
              <a:chExt cx="635100" cy="635100"/>
            </a:xfrm>
          </p:grpSpPr>
          <p:sp>
            <p:nvSpPr>
              <p:cNvPr id="2366" name="Google Shape;2366;g3164ebdc611_2_0"/>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g3164ebdc611_2_0"/>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8" name="Google Shape;2368;g3164ebdc611_2_0"/>
            <p:cNvGrpSpPr/>
            <p:nvPr/>
          </p:nvGrpSpPr>
          <p:grpSpPr>
            <a:xfrm>
              <a:off x="961679" y="4514379"/>
              <a:ext cx="175013" cy="27000"/>
              <a:chOff x="5662375" y="212375"/>
              <a:chExt cx="175013" cy="27000"/>
            </a:xfrm>
          </p:grpSpPr>
          <p:sp>
            <p:nvSpPr>
              <p:cNvPr id="2369" name="Google Shape;2369;g3164ebdc611_2_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70" name="Google Shape;2370;g3164ebdc611_2_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71" name="Google Shape;2371;g3164ebdc611_2_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2372" name="Google Shape;2372;g3164ebdc611_2_0"/>
          <p:cNvSpPr txBox="1"/>
          <p:nvPr>
            <p:ph idx="7" type="subTitle"/>
          </p:nvPr>
        </p:nvSpPr>
        <p:spPr>
          <a:xfrm>
            <a:off x="1671908" y="4177369"/>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Conclusión</a:t>
            </a:r>
            <a:endParaRPr/>
          </a:p>
        </p:txBody>
      </p:sp>
      <p:sp>
        <p:nvSpPr>
          <p:cNvPr id="2373" name="Google Shape;2373;g3164ebdc611_2_0"/>
          <p:cNvSpPr txBox="1"/>
          <p:nvPr>
            <p:ph idx="8" type="subTitle"/>
          </p:nvPr>
        </p:nvSpPr>
        <p:spPr>
          <a:xfrm>
            <a:off x="1671908" y="4460133"/>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Proyecciones laborales</a:t>
            </a:r>
            <a:endParaRPr/>
          </a:p>
        </p:txBody>
      </p:sp>
      <p:sp>
        <p:nvSpPr>
          <p:cNvPr id="2374" name="Google Shape;2374;g3164ebdc611_2_0"/>
          <p:cNvSpPr txBox="1"/>
          <p:nvPr>
            <p:ph idx="15" type="title"/>
          </p:nvPr>
        </p:nvSpPr>
        <p:spPr>
          <a:xfrm>
            <a:off x="821516" y="4469277"/>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09</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5" name="Shape 2865"/>
        <p:cNvGrpSpPr/>
        <p:nvPr/>
      </p:nvGrpSpPr>
      <p:grpSpPr>
        <a:xfrm>
          <a:off x="0" y="0"/>
          <a:ext cx="0" cy="0"/>
          <a:chOff x="0" y="0"/>
          <a:chExt cx="0" cy="0"/>
        </a:xfrm>
      </p:grpSpPr>
      <p:pic>
        <p:nvPicPr>
          <p:cNvPr id="2866" name="Google Shape;2866;g31ae7321bb2_0_0"/>
          <p:cNvPicPr preferRelativeResize="0"/>
          <p:nvPr/>
        </p:nvPicPr>
        <p:blipFill>
          <a:blip r:embed="rId3">
            <a:alphaModFix/>
          </a:blip>
          <a:stretch>
            <a:fillRect/>
          </a:stretch>
        </p:blipFill>
        <p:spPr>
          <a:xfrm>
            <a:off x="8401050" y="0"/>
            <a:ext cx="742950" cy="1947750"/>
          </a:xfrm>
          <a:prstGeom prst="rect">
            <a:avLst/>
          </a:prstGeom>
          <a:noFill/>
          <a:ln>
            <a:noFill/>
          </a:ln>
        </p:spPr>
      </p:pic>
      <p:pic>
        <p:nvPicPr>
          <p:cNvPr id="2867" name="Google Shape;2867;g31ae7321bb2_0_0"/>
          <p:cNvPicPr preferRelativeResize="0"/>
          <p:nvPr/>
        </p:nvPicPr>
        <p:blipFill>
          <a:blip r:embed="rId3">
            <a:alphaModFix/>
          </a:blip>
          <a:stretch>
            <a:fillRect/>
          </a:stretch>
        </p:blipFill>
        <p:spPr>
          <a:xfrm>
            <a:off x="144125" y="-1"/>
            <a:ext cx="742950" cy="4373100"/>
          </a:xfrm>
          <a:prstGeom prst="rect">
            <a:avLst/>
          </a:prstGeom>
          <a:noFill/>
          <a:ln>
            <a:noFill/>
          </a:ln>
        </p:spPr>
      </p:pic>
      <p:sp>
        <p:nvSpPr>
          <p:cNvPr id="2868" name="Google Shape;2868;g31ae7321bb2_0_0"/>
          <p:cNvSpPr txBox="1"/>
          <p:nvPr>
            <p:ph type="title"/>
          </p:nvPr>
        </p:nvSpPr>
        <p:spPr>
          <a:xfrm>
            <a:off x="266896" y="179600"/>
            <a:ext cx="524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Certificación Web</a:t>
            </a:r>
            <a:endParaRPr/>
          </a:p>
        </p:txBody>
      </p:sp>
      <p:sp>
        <p:nvSpPr>
          <p:cNvPr id="2869" name="Google Shape;2869;g31ae7321bb2_0_0"/>
          <p:cNvSpPr/>
          <p:nvPr/>
        </p:nvSpPr>
        <p:spPr>
          <a:xfrm>
            <a:off x="5819800" y="982100"/>
            <a:ext cx="3069300" cy="1238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              OK</a:t>
            </a:r>
            <a:endParaRPr/>
          </a:p>
        </p:txBody>
      </p:sp>
      <p:sp>
        <p:nvSpPr>
          <p:cNvPr id="2870" name="Google Shape;2870;g31ae7321bb2_0_0"/>
          <p:cNvSpPr/>
          <p:nvPr/>
        </p:nvSpPr>
        <p:spPr>
          <a:xfrm>
            <a:off x="5908400" y="1072338"/>
            <a:ext cx="1096800" cy="10941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2</a:t>
            </a:r>
            <a:r>
              <a:rPr lang="en" sz="4200">
                <a:solidFill>
                  <a:schemeClr val="lt1"/>
                </a:solidFill>
                <a:latin typeface="Fjalla One"/>
                <a:ea typeface="Fjalla One"/>
                <a:cs typeface="Fjalla One"/>
                <a:sym typeface="Fjalla One"/>
              </a:rPr>
              <a:t>8</a:t>
            </a:r>
            <a:endParaRPr sz="4200">
              <a:solidFill>
                <a:schemeClr val="lt1"/>
              </a:solidFill>
              <a:latin typeface="Fjalla One"/>
              <a:ea typeface="Fjalla One"/>
              <a:cs typeface="Fjalla One"/>
              <a:sym typeface="Fjalla One"/>
            </a:endParaRPr>
          </a:p>
        </p:txBody>
      </p:sp>
      <p:sp>
        <p:nvSpPr>
          <p:cNvPr id="2871" name="Google Shape;2871;g31ae7321bb2_0_0"/>
          <p:cNvSpPr/>
          <p:nvPr/>
        </p:nvSpPr>
        <p:spPr>
          <a:xfrm>
            <a:off x="5819800" y="2327750"/>
            <a:ext cx="3069300" cy="12384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             </a:t>
            </a:r>
            <a:r>
              <a:rPr lang="en" sz="4200">
                <a:solidFill>
                  <a:schemeClr val="lt1"/>
                </a:solidFill>
                <a:latin typeface="Fjalla One"/>
                <a:ea typeface="Fjalla One"/>
                <a:cs typeface="Fjalla One"/>
                <a:sym typeface="Fjalla One"/>
              </a:rPr>
              <a:t>NOK</a:t>
            </a:r>
            <a:endParaRPr/>
          </a:p>
        </p:txBody>
      </p:sp>
      <p:sp>
        <p:nvSpPr>
          <p:cNvPr id="2872" name="Google Shape;2872;g31ae7321bb2_0_0"/>
          <p:cNvSpPr/>
          <p:nvPr/>
        </p:nvSpPr>
        <p:spPr>
          <a:xfrm>
            <a:off x="5908388" y="2399900"/>
            <a:ext cx="1096800" cy="1094100"/>
          </a:xfrm>
          <a:prstGeom prst="ellipse">
            <a:avLst/>
          </a:prstGeom>
          <a:solidFill>
            <a:srgbClr val="D8442A"/>
          </a:solidFill>
          <a:ln cap="flat" cmpd="sng" w="9525">
            <a:solidFill>
              <a:srgbClr val="D8442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0</a:t>
            </a:r>
            <a:endParaRPr sz="4200">
              <a:solidFill>
                <a:schemeClr val="lt1"/>
              </a:solidFill>
              <a:latin typeface="Fjalla One"/>
              <a:ea typeface="Fjalla One"/>
              <a:cs typeface="Fjalla One"/>
              <a:sym typeface="Fjalla One"/>
            </a:endParaRPr>
          </a:p>
        </p:txBody>
      </p:sp>
      <p:sp>
        <p:nvSpPr>
          <p:cNvPr id="2873" name="Google Shape;2873;g31ae7321bb2_0_0"/>
          <p:cNvSpPr/>
          <p:nvPr/>
        </p:nvSpPr>
        <p:spPr>
          <a:xfrm>
            <a:off x="5819800" y="3673400"/>
            <a:ext cx="3069300" cy="1238400"/>
          </a:xfrm>
          <a:prstGeom prst="rect">
            <a:avLst/>
          </a:prstGeom>
          <a:solidFill>
            <a:srgbClr val="D5A6BD"/>
          </a:solidFill>
          <a:ln cap="flat" cmpd="sng" w="9525">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3500">
                <a:solidFill>
                  <a:schemeClr val="lt1"/>
                </a:solidFill>
                <a:latin typeface="Fjalla One"/>
                <a:ea typeface="Fjalla One"/>
                <a:cs typeface="Fjalla One"/>
                <a:sym typeface="Fjalla One"/>
              </a:rPr>
              <a:t>Obsoleto</a:t>
            </a:r>
            <a:endParaRPr sz="700"/>
          </a:p>
        </p:txBody>
      </p:sp>
      <p:sp>
        <p:nvSpPr>
          <p:cNvPr id="2874" name="Google Shape;2874;g31ae7321bb2_0_0"/>
          <p:cNvSpPr/>
          <p:nvPr/>
        </p:nvSpPr>
        <p:spPr>
          <a:xfrm>
            <a:off x="5908400" y="3745550"/>
            <a:ext cx="1096800" cy="1094100"/>
          </a:xfrm>
          <a:prstGeom prst="ellipse">
            <a:avLst/>
          </a:prstGeom>
          <a:solidFill>
            <a:srgbClr val="A64D79"/>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2</a:t>
            </a:r>
            <a:endParaRPr sz="4200">
              <a:solidFill>
                <a:schemeClr val="lt1"/>
              </a:solidFill>
              <a:latin typeface="Fjalla One"/>
              <a:ea typeface="Fjalla One"/>
              <a:cs typeface="Fjalla One"/>
              <a:sym typeface="Fjalla One"/>
            </a:endParaRPr>
          </a:p>
        </p:txBody>
      </p:sp>
      <p:pic>
        <p:nvPicPr>
          <p:cNvPr id="2875" name="Google Shape;2875;g31ae7321bb2_0_0"/>
          <p:cNvPicPr preferRelativeResize="0"/>
          <p:nvPr/>
        </p:nvPicPr>
        <p:blipFill>
          <a:blip r:embed="rId4">
            <a:alphaModFix/>
          </a:blip>
          <a:stretch>
            <a:fillRect/>
          </a:stretch>
        </p:blipFill>
        <p:spPr>
          <a:xfrm>
            <a:off x="266863" y="1588976"/>
            <a:ext cx="5136826" cy="3322825"/>
          </a:xfrm>
          <a:prstGeom prst="rect">
            <a:avLst/>
          </a:prstGeom>
          <a:noFill/>
          <a:ln>
            <a:noFill/>
          </a:ln>
        </p:spPr>
      </p:pic>
      <p:sp>
        <p:nvSpPr>
          <p:cNvPr id="2876" name="Google Shape;2876;g31ae7321bb2_0_0"/>
          <p:cNvSpPr txBox="1"/>
          <p:nvPr/>
        </p:nvSpPr>
        <p:spPr>
          <a:xfrm flipH="1">
            <a:off x="266825" y="752300"/>
            <a:ext cx="5136900" cy="76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600"/>
              <a:buFont typeface="Arial"/>
              <a:buNone/>
            </a:pPr>
            <a:r>
              <a:rPr lang="en">
                <a:solidFill>
                  <a:schemeClr val="dk2"/>
                </a:solidFill>
                <a:latin typeface="Barlow Semi Condensed Medium"/>
                <a:ea typeface="Barlow Semi Condensed Medium"/>
                <a:cs typeface="Barlow Semi Condensed Medium"/>
                <a:sym typeface="Barlow Semi Condensed Medium"/>
              </a:rPr>
              <a:t>Como se puede observar el </a:t>
            </a:r>
            <a:r>
              <a:rPr b="1" lang="en">
                <a:solidFill>
                  <a:schemeClr val="dk2"/>
                </a:solidFill>
                <a:latin typeface="Barlow Semi Condensed"/>
                <a:ea typeface="Barlow Semi Condensed"/>
                <a:cs typeface="Barlow Semi Condensed"/>
                <a:sym typeface="Barlow Semi Condensed"/>
              </a:rPr>
              <a:t>93,33%</a:t>
            </a:r>
            <a:r>
              <a:rPr lang="en">
                <a:solidFill>
                  <a:schemeClr val="dk2"/>
                </a:solidFill>
                <a:latin typeface="Barlow Semi Condensed Medium"/>
                <a:ea typeface="Barlow Semi Condensed Medium"/>
                <a:cs typeface="Barlow Semi Condensed Medium"/>
                <a:sym typeface="Barlow Semi Condensed Medium"/>
              </a:rPr>
              <a:t> de las pruebas ejecutadas </a:t>
            </a:r>
            <a:r>
              <a:rPr b="1" lang="en">
                <a:solidFill>
                  <a:schemeClr val="dk2"/>
                </a:solidFill>
                <a:latin typeface="Barlow Semi Condensed"/>
                <a:ea typeface="Barlow Semi Condensed"/>
                <a:cs typeface="Barlow Semi Condensed"/>
                <a:sym typeface="Barlow Semi Condensed"/>
              </a:rPr>
              <a:t>cumplen </a:t>
            </a:r>
            <a:r>
              <a:rPr lang="en">
                <a:solidFill>
                  <a:schemeClr val="dk2"/>
                </a:solidFill>
                <a:latin typeface="Barlow Semi Condensed Medium"/>
                <a:ea typeface="Barlow Semi Condensed Medium"/>
                <a:cs typeface="Barlow Semi Condensed Medium"/>
                <a:sym typeface="Barlow Semi Condensed Medium"/>
              </a:rPr>
              <a:t>con el resultado esperado. Por otra parte, las pruebas que </a:t>
            </a:r>
            <a:r>
              <a:rPr b="1" lang="en">
                <a:solidFill>
                  <a:schemeClr val="dk2"/>
                </a:solidFill>
                <a:latin typeface="Barlow Semi Condensed"/>
                <a:ea typeface="Barlow Semi Condensed"/>
                <a:cs typeface="Barlow Semi Condensed"/>
                <a:sym typeface="Barlow Semi Condensed"/>
              </a:rPr>
              <a:t>no cumplen</a:t>
            </a:r>
            <a:r>
              <a:rPr lang="en">
                <a:solidFill>
                  <a:schemeClr val="dk2"/>
                </a:solidFill>
                <a:latin typeface="Barlow Semi Condensed Medium"/>
                <a:ea typeface="Barlow Semi Condensed Medium"/>
                <a:cs typeface="Barlow Semi Condensed Medium"/>
                <a:sym typeface="Barlow Semi Condensed Medium"/>
              </a:rPr>
              <a:t> con el resultado esperado representan el </a:t>
            </a:r>
            <a:r>
              <a:rPr b="1" lang="en">
                <a:solidFill>
                  <a:schemeClr val="dk2"/>
                </a:solidFill>
                <a:latin typeface="Barlow Semi Condensed"/>
                <a:ea typeface="Barlow Semi Condensed"/>
                <a:cs typeface="Barlow Semi Condensed"/>
                <a:sym typeface="Barlow Semi Condensed"/>
              </a:rPr>
              <a:t>6.67%</a:t>
            </a:r>
            <a:r>
              <a:rPr lang="en">
                <a:solidFill>
                  <a:schemeClr val="dk2"/>
                </a:solidFill>
                <a:latin typeface="Barlow Semi Condensed Medium"/>
                <a:ea typeface="Barlow Semi Condensed Medium"/>
                <a:cs typeface="Barlow Semi Condensed Medium"/>
                <a:sym typeface="Barlow Semi Condensed Medium"/>
              </a:rPr>
              <a:t> del total.</a:t>
            </a:r>
            <a:endParaRPr>
              <a:solidFill>
                <a:schemeClr val="dk2"/>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0" name="Shape 2880"/>
        <p:cNvGrpSpPr/>
        <p:nvPr/>
      </p:nvGrpSpPr>
      <p:grpSpPr>
        <a:xfrm>
          <a:off x="0" y="0"/>
          <a:ext cx="0" cy="0"/>
          <a:chOff x="0" y="0"/>
          <a:chExt cx="0" cy="0"/>
        </a:xfrm>
      </p:grpSpPr>
      <p:pic>
        <p:nvPicPr>
          <p:cNvPr id="2881" name="Google Shape;2881;g31ae7321bb2_0_31"/>
          <p:cNvPicPr preferRelativeResize="0"/>
          <p:nvPr/>
        </p:nvPicPr>
        <p:blipFill>
          <a:blip r:embed="rId3">
            <a:alphaModFix/>
          </a:blip>
          <a:stretch>
            <a:fillRect/>
          </a:stretch>
        </p:blipFill>
        <p:spPr>
          <a:xfrm>
            <a:off x="8401050" y="0"/>
            <a:ext cx="742950" cy="1947750"/>
          </a:xfrm>
          <a:prstGeom prst="rect">
            <a:avLst/>
          </a:prstGeom>
          <a:noFill/>
          <a:ln>
            <a:noFill/>
          </a:ln>
        </p:spPr>
      </p:pic>
      <p:pic>
        <p:nvPicPr>
          <p:cNvPr id="2882" name="Google Shape;2882;g31ae7321bb2_0_31"/>
          <p:cNvPicPr preferRelativeResize="0"/>
          <p:nvPr/>
        </p:nvPicPr>
        <p:blipFill>
          <a:blip r:embed="rId3">
            <a:alphaModFix/>
          </a:blip>
          <a:stretch>
            <a:fillRect/>
          </a:stretch>
        </p:blipFill>
        <p:spPr>
          <a:xfrm>
            <a:off x="144125" y="-1"/>
            <a:ext cx="742950" cy="4373100"/>
          </a:xfrm>
          <a:prstGeom prst="rect">
            <a:avLst/>
          </a:prstGeom>
          <a:noFill/>
          <a:ln>
            <a:noFill/>
          </a:ln>
        </p:spPr>
      </p:pic>
      <p:sp>
        <p:nvSpPr>
          <p:cNvPr id="2883" name="Google Shape;2883;g31ae7321bb2_0_31"/>
          <p:cNvSpPr txBox="1"/>
          <p:nvPr>
            <p:ph type="title"/>
          </p:nvPr>
        </p:nvSpPr>
        <p:spPr>
          <a:xfrm>
            <a:off x="266900" y="179600"/>
            <a:ext cx="555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Certificación Móvil</a:t>
            </a:r>
            <a:endParaRPr/>
          </a:p>
        </p:txBody>
      </p:sp>
      <p:sp>
        <p:nvSpPr>
          <p:cNvPr id="2884" name="Google Shape;2884;g31ae7321bb2_0_31"/>
          <p:cNvSpPr/>
          <p:nvPr/>
        </p:nvSpPr>
        <p:spPr>
          <a:xfrm>
            <a:off x="5819800" y="982100"/>
            <a:ext cx="3069300" cy="1238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              OK</a:t>
            </a:r>
            <a:endParaRPr/>
          </a:p>
        </p:txBody>
      </p:sp>
      <p:sp>
        <p:nvSpPr>
          <p:cNvPr id="2885" name="Google Shape;2885;g31ae7321bb2_0_31"/>
          <p:cNvSpPr/>
          <p:nvPr/>
        </p:nvSpPr>
        <p:spPr>
          <a:xfrm>
            <a:off x="5908400" y="1072338"/>
            <a:ext cx="1096800" cy="10941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12</a:t>
            </a:r>
            <a:endParaRPr sz="4200">
              <a:solidFill>
                <a:schemeClr val="lt1"/>
              </a:solidFill>
              <a:latin typeface="Fjalla One"/>
              <a:ea typeface="Fjalla One"/>
              <a:cs typeface="Fjalla One"/>
              <a:sym typeface="Fjalla One"/>
            </a:endParaRPr>
          </a:p>
        </p:txBody>
      </p:sp>
      <p:sp>
        <p:nvSpPr>
          <p:cNvPr id="2886" name="Google Shape;2886;g31ae7321bb2_0_31"/>
          <p:cNvSpPr/>
          <p:nvPr/>
        </p:nvSpPr>
        <p:spPr>
          <a:xfrm>
            <a:off x="5819800" y="2327750"/>
            <a:ext cx="3069300" cy="12384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             NOK</a:t>
            </a:r>
            <a:endParaRPr/>
          </a:p>
        </p:txBody>
      </p:sp>
      <p:sp>
        <p:nvSpPr>
          <p:cNvPr id="2887" name="Google Shape;2887;g31ae7321bb2_0_31"/>
          <p:cNvSpPr/>
          <p:nvPr/>
        </p:nvSpPr>
        <p:spPr>
          <a:xfrm>
            <a:off x="5908388" y="2399900"/>
            <a:ext cx="1096800" cy="1094100"/>
          </a:xfrm>
          <a:prstGeom prst="ellipse">
            <a:avLst/>
          </a:prstGeom>
          <a:solidFill>
            <a:srgbClr val="D8442A"/>
          </a:solidFill>
          <a:ln cap="flat" cmpd="sng" w="9525">
            <a:solidFill>
              <a:srgbClr val="D8442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4</a:t>
            </a:r>
            <a:endParaRPr sz="4200">
              <a:solidFill>
                <a:schemeClr val="lt1"/>
              </a:solidFill>
              <a:latin typeface="Fjalla One"/>
              <a:ea typeface="Fjalla One"/>
              <a:cs typeface="Fjalla One"/>
              <a:sym typeface="Fjalla One"/>
            </a:endParaRPr>
          </a:p>
        </p:txBody>
      </p:sp>
      <p:sp>
        <p:nvSpPr>
          <p:cNvPr id="2888" name="Google Shape;2888;g31ae7321bb2_0_31"/>
          <p:cNvSpPr/>
          <p:nvPr/>
        </p:nvSpPr>
        <p:spPr>
          <a:xfrm>
            <a:off x="5819800" y="3673400"/>
            <a:ext cx="3069300" cy="1238400"/>
          </a:xfrm>
          <a:prstGeom prst="rect">
            <a:avLst/>
          </a:prstGeom>
          <a:solidFill>
            <a:srgbClr val="D5A6BD"/>
          </a:solidFill>
          <a:ln cap="flat" cmpd="sng" w="9525">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3400">
                <a:solidFill>
                  <a:schemeClr val="lt1"/>
                </a:solidFill>
                <a:latin typeface="Fjalla One"/>
                <a:ea typeface="Fjalla One"/>
                <a:cs typeface="Fjalla One"/>
                <a:sym typeface="Fjalla One"/>
              </a:rPr>
              <a:t>No </a:t>
            </a:r>
            <a:endParaRPr sz="3400">
              <a:solidFill>
                <a:schemeClr val="lt1"/>
              </a:solidFill>
              <a:latin typeface="Fjalla One"/>
              <a:ea typeface="Fjalla One"/>
              <a:cs typeface="Fjalla One"/>
              <a:sym typeface="Fjalla One"/>
            </a:endParaRPr>
          </a:p>
          <a:p>
            <a:pPr indent="0" lvl="0" marL="0" rtl="0" algn="r">
              <a:spcBef>
                <a:spcPts val="0"/>
              </a:spcBef>
              <a:spcAft>
                <a:spcPts val="0"/>
              </a:spcAft>
              <a:buNone/>
            </a:pPr>
            <a:r>
              <a:rPr lang="en" sz="3400">
                <a:solidFill>
                  <a:schemeClr val="lt1"/>
                </a:solidFill>
                <a:latin typeface="Fjalla One"/>
                <a:ea typeface="Fjalla One"/>
                <a:cs typeface="Fjalla One"/>
                <a:sym typeface="Fjalla One"/>
              </a:rPr>
              <a:t>ejecutado</a:t>
            </a:r>
            <a:endParaRPr sz="600"/>
          </a:p>
        </p:txBody>
      </p:sp>
      <p:sp>
        <p:nvSpPr>
          <p:cNvPr id="2889" name="Google Shape;2889;g31ae7321bb2_0_31"/>
          <p:cNvSpPr/>
          <p:nvPr/>
        </p:nvSpPr>
        <p:spPr>
          <a:xfrm>
            <a:off x="5908400" y="3745550"/>
            <a:ext cx="1096800" cy="1094100"/>
          </a:xfrm>
          <a:prstGeom prst="ellipse">
            <a:avLst/>
          </a:prstGeom>
          <a:solidFill>
            <a:srgbClr val="A64D79"/>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Fjalla One"/>
                <a:ea typeface="Fjalla One"/>
                <a:cs typeface="Fjalla One"/>
                <a:sym typeface="Fjalla One"/>
              </a:rPr>
              <a:t>7</a:t>
            </a:r>
            <a:endParaRPr sz="4200">
              <a:solidFill>
                <a:schemeClr val="lt1"/>
              </a:solidFill>
              <a:latin typeface="Fjalla One"/>
              <a:ea typeface="Fjalla One"/>
              <a:cs typeface="Fjalla One"/>
              <a:sym typeface="Fjalla One"/>
            </a:endParaRPr>
          </a:p>
        </p:txBody>
      </p:sp>
      <p:pic>
        <p:nvPicPr>
          <p:cNvPr id="2890" name="Google Shape;2890;g31ae7321bb2_0_31"/>
          <p:cNvPicPr preferRelativeResize="0"/>
          <p:nvPr/>
        </p:nvPicPr>
        <p:blipFill>
          <a:blip r:embed="rId4">
            <a:alphaModFix/>
          </a:blip>
          <a:stretch>
            <a:fillRect/>
          </a:stretch>
        </p:blipFill>
        <p:spPr>
          <a:xfrm>
            <a:off x="197175" y="1588975"/>
            <a:ext cx="5206550" cy="3250675"/>
          </a:xfrm>
          <a:prstGeom prst="rect">
            <a:avLst/>
          </a:prstGeom>
          <a:noFill/>
          <a:ln>
            <a:noFill/>
          </a:ln>
        </p:spPr>
      </p:pic>
      <p:sp>
        <p:nvSpPr>
          <p:cNvPr id="2891" name="Google Shape;2891;g31ae7321bb2_0_31"/>
          <p:cNvSpPr txBox="1"/>
          <p:nvPr/>
        </p:nvSpPr>
        <p:spPr>
          <a:xfrm flipH="1">
            <a:off x="266825" y="752300"/>
            <a:ext cx="5136900" cy="76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600"/>
              <a:buFont typeface="Arial"/>
              <a:buNone/>
            </a:pPr>
            <a:r>
              <a:rPr lang="en">
                <a:solidFill>
                  <a:schemeClr val="dk2"/>
                </a:solidFill>
                <a:latin typeface="Barlow Semi Condensed Medium"/>
                <a:ea typeface="Barlow Semi Condensed Medium"/>
                <a:cs typeface="Barlow Semi Condensed Medium"/>
                <a:sym typeface="Barlow Semi Condensed Medium"/>
              </a:rPr>
              <a:t>Como se puede observar el </a:t>
            </a:r>
            <a:r>
              <a:rPr b="1" lang="en">
                <a:solidFill>
                  <a:schemeClr val="dk2"/>
                </a:solidFill>
                <a:latin typeface="Barlow Semi Condensed"/>
                <a:ea typeface="Barlow Semi Condensed"/>
                <a:cs typeface="Barlow Semi Condensed"/>
                <a:sym typeface="Barlow Semi Condensed"/>
              </a:rPr>
              <a:t>52,17</a:t>
            </a:r>
            <a:r>
              <a:rPr b="1" lang="en">
                <a:solidFill>
                  <a:schemeClr val="dk2"/>
                </a:solidFill>
                <a:latin typeface="Barlow Semi Condensed"/>
                <a:ea typeface="Barlow Semi Condensed"/>
                <a:cs typeface="Barlow Semi Condensed"/>
                <a:sym typeface="Barlow Semi Condensed"/>
              </a:rPr>
              <a:t>%</a:t>
            </a:r>
            <a:r>
              <a:rPr lang="en">
                <a:solidFill>
                  <a:schemeClr val="dk2"/>
                </a:solidFill>
                <a:latin typeface="Barlow Semi Condensed Medium"/>
                <a:ea typeface="Barlow Semi Condensed Medium"/>
                <a:cs typeface="Barlow Semi Condensed Medium"/>
                <a:sym typeface="Barlow Semi Condensed Medium"/>
              </a:rPr>
              <a:t> de las pruebas ejecutadas </a:t>
            </a:r>
            <a:r>
              <a:rPr b="1" lang="en">
                <a:solidFill>
                  <a:schemeClr val="dk2"/>
                </a:solidFill>
                <a:latin typeface="Barlow Semi Condensed"/>
                <a:ea typeface="Barlow Semi Condensed"/>
                <a:cs typeface="Barlow Semi Condensed"/>
                <a:sym typeface="Barlow Semi Condensed"/>
              </a:rPr>
              <a:t>cumplen </a:t>
            </a:r>
            <a:r>
              <a:rPr lang="en">
                <a:solidFill>
                  <a:schemeClr val="dk2"/>
                </a:solidFill>
                <a:latin typeface="Barlow Semi Condensed Medium"/>
                <a:ea typeface="Barlow Semi Condensed Medium"/>
                <a:cs typeface="Barlow Semi Condensed Medium"/>
                <a:sym typeface="Barlow Semi Condensed Medium"/>
              </a:rPr>
              <a:t>con el resultado esperado. Por otra parte, las pruebas que </a:t>
            </a:r>
            <a:r>
              <a:rPr b="1" lang="en">
                <a:solidFill>
                  <a:schemeClr val="dk2"/>
                </a:solidFill>
                <a:latin typeface="Barlow Semi Condensed"/>
                <a:ea typeface="Barlow Semi Condensed"/>
                <a:cs typeface="Barlow Semi Condensed"/>
                <a:sym typeface="Barlow Semi Condensed"/>
              </a:rPr>
              <a:t>no cumplen</a:t>
            </a:r>
            <a:r>
              <a:rPr lang="en">
                <a:solidFill>
                  <a:schemeClr val="dk2"/>
                </a:solidFill>
                <a:latin typeface="Barlow Semi Condensed Medium"/>
                <a:ea typeface="Barlow Semi Condensed Medium"/>
                <a:cs typeface="Barlow Semi Condensed Medium"/>
                <a:sym typeface="Barlow Semi Condensed Medium"/>
              </a:rPr>
              <a:t> con el resultado esperado representan el </a:t>
            </a:r>
            <a:r>
              <a:rPr b="1" lang="en">
                <a:solidFill>
                  <a:schemeClr val="dk2"/>
                </a:solidFill>
                <a:latin typeface="Barlow Semi Condensed"/>
                <a:ea typeface="Barlow Semi Condensed"/>
                <a:cs typeface="Barlow Semi Condensed"/>
                <a:sym typeface="Barlow Semi Condensed"/>
              </a:rPr>
              <a:t>47,83</a:t>
            </a:r>
            <a:r>
              <a:rPr b="1" lang="en">
                <a:solidFill>
                  <a:schemeClr val="dk2"/>
                </a:solidFill>
                <a:latin typeface="Barlow Semi Condensed"/>
                <a:ea typeface="Barlow Semi Condensed"/>
                <a:cs typeface="Barlow Semi Condensed"/>
                <a:sym typeface="Barlow Semi Condensed"/>
              </a:rPr>
              <a:t>%</a:t>
            </a:r>
            <a:r>
              <a:rPr lang="en">
                <a:solidFill>
                  <a:schemeClr val="dk2"/>
                </a:solidFill>
                <a:latin typeface="Barlow Semi Condensed Medium"/>
                <a:ea typeface="Barlow Semi Condensed Medium"/>
                <a:cs typeface="Barlow Semi Condensed Medium"/>
                <a:sym typeface="Barlow Semi Condensed Medium"/>
              </a:rPr>
              <a:t> del total.</a:t>
            </a:r>
            <a:endParaRPr>
              <a:solidFill>
                <a:schemeClr val="dk2"/>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5" name="Shape 2895"/>
        <p:cNvGrpSpPr/>
        <p:nvPr/>
      </p:nvGrpSpPr>
      <p:grpSpPr>
        <a:xfrm>
          <a:off x="0" y="0"/>
          <a:ext cx="0" cy="0"/>
          <a:chOff x="0" y="0"/>
          <a:chExt cx="0" cy="0"/>
        </a:xfrm>
      </p:grpSpPr>
      <p:sp>
        <p:nvSpPr>
          <p:cNvPr id="2896" name="Google Shape;2896;g3164ebdc611_2_286"/>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Resultado</a:t>
            </a:r>
            <a:endParaRPr sz="4700"/>
          </a:p>
        </p:txBody>
      </p:sp>
      <p:sp>
        <p:nvSpPr>
          <p:cNvPr id="2897" name="Google Shape;2897;g3164ebdc611_2_286"/>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08</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1" name="Shape 2901"/>
        <p:cNvGrpSpPr/>
        <p:nvPr/>
      </p:nvGrpSpPr>
      <p:grpSpPr>
        <a:xfrm>
          <a:off x="0" y="0"/>
          <a:ext cx="0" cy="0"/>
          <a:chOff x="0" y="0"/>
          <a:chExt cx="0" cy="0"/>
        </a:xfrm>
      </p:grpSpPr>
      <p:pic>
        <p:nvPicPr>
          <p:cNvPr id="2902" name="Google Shape;2902;p12" title="rescueDEFINITIVO.mp4">
            <a:hlinkClick r:id="rId3"/>
          </p:cNvPr>
          <p:cNvPicPr preferRelativeResize="0"/>
          <p:nvPr/>
        </p:nvPicPr>
        <p:blipFill>
          <a:blip r:embed="rId4">
            <a:alphaModFix/>
          </a:blip>
          <a:stretch>
            <a:fillRect/>
          </a:stretch>
        </p:blipFill>
        <p:spPr>
          <a:xfrm>
            <a:off x="0" y="172577"/>
            <a:ext cx="9144000" cy="47983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2"/>
                                        </p:tgtEl>
                                        <p:attrNameLst>
                                          <p:attrName>style.visibility</p:attrName>
                                        </p:attrNameLst>
                                      </p:cBhvr>
                                      <p:to>
                                        <p:strVal val="visible"/>
                                      </p:to>
                                    </p:set>
                                    <p:animEffect filter="fade" transition="in">
                                      <p:cBhvr>
                                        <p:cTn dur="1000"/>
                                        <p:tgtEl>
                                          <p:spTgt spid="29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6" name="Shape 2906"/>
        <p:cNvGrpSpPr/>
        <p:nvPr/>
      </p:nvGrpSpPr>
      <p:grpSpPr>
        <a:xfrm>
          <a:off x="0" y="0"/>
          <a:ext cx="0" cy="0"/>
          <a:chOff x="0" y="0"/>
          <a:chExt cx="0" cy="0"/>
        </a:xfrm>
      </p:grpSpPr>
      <p:sp>
        <p:nvSpPr>
          <p:cNvPr id="2907" name="Google Shape;2907;g3164ebdc611_2_291"/>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Conclusión</a:t>
            </a:r>
            <a:endParaRPr sz="4700"/>
          </a:p>
        </p:txBody>
      </p:sp>
      <p:sp>
        <p:nvSpPr>
          <p:cNvPr id="2908" name="Google Shape;2908;g3164ebdc611_2_29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09</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2" name="Shape 2912"/>
        <p:cNvGrpSpPr/>
        <p:nvPr/>
      </p:nvGrpSpPr>
      <p:grpSpPr>
        <a:xfrm>
          <a:off x="0" y="0"/>
          <a:ext cx="0" cy="0"/>
          <a:chOff x="0" y="0"/>
          <a:chExt cx="0" cy="0"/>
        </a:xfrm>
      </p:grpSpPr>
      <p:grpSp>
        <p:nvGrpSpPr>
          <p:cNvPr id="2913" name="Google Shape;2913;g31877b7984d_0_2"/>
          <p:cNvGrpSpPr/>
          <p:nvPr/>
        </p:nvGrpSpPr>
        <p:grpSpPr>
          <a:xfrm>
            <a:off x="303210" y="959719"/>
            <a:ext cx="5343540" cy="4183680"/>
            <a:chOff x="469775" y="238125"/>
            <a:chExt cx="6679425" cy="5229600"/>
          </a:xfrm>
        </p:grpSpPr>
        <p:sp>
          <p:nvSpPr>
            <p:cNvPr id="2914" name="Google Shape;2914;g31877b7984d_0_2"/>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g31877b7984d_0_2"/>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g31877b7984d_0_2"/>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g31877b7984d_0_2"/>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g31877b7984d_0_2"/>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g31877b7984d_0_2"/>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g31877b7984d_0_2"/>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g31877b7984d_0_2"/>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g31877b7984d_0_2"/>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g31877b7984d_0_2"/>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g31877b7984d_0_2"/>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g31877b7984d_0_2"/>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g31877b7984d_0_2"/>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g31877b7984d_0_2"/>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g31877b7984d_0_2"/>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g31877b7984d_0_2"/>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g31877b7984d_0_2"/>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g31877b7984d_0_2"/>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g31877b7984d_0_2"/>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g31877b7984d_0_2"/>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g31877b7984d_0_2"/>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g31877b7984d_0_2"/>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g31877b7984d_0_2"/>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g31877b7984d_0_2"/>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g31877b7984d_0_2"/>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g31877b7984d_0_2"/>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g31877b7984d_0_2"/>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g31877b7984d_0_2"/>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g31877b7984d_0_2"/>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g31877b7984d_0_2"/>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g31877b7984d_0_2"/>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g31877b7984d_0_2"/>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g31877b7984d_0_2"/>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g31877b7984d_0_2"/>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g31877b7984d_0_2"/>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g31877b7984d_0_2"/>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g31877b7984d_0_2"/>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g31877b7984d_0_2"/>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g31877b7984d_0_2"/>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g31877b7984d_0_2"/>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g31877b7984d_0_2"/>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g31877b7984d_0_2"/>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g31877b7984d_0_2"/>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g31877b7984d_0_2"/>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g31877b7984d_0_2"/>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g31877b7984d_0_2"/>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g31877b7984d_0_2"/>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g31877b7984d_0_2"/>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g31877b7984d_0_2"/>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g31877b7984d_0_2"/>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g31877b7984d_0_2"/>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g31877b7984d_0_2"/>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g31877b7984d_0_2"/>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g31877b7984d_0_2"/>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g31877b7984d_0_2"/>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g31877b7984d_0_2"/>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g31877b7984d_0_2"/>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g31877b7984d_0_2"/>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g31877b7984d_0_2"/>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g31877b7984d_0_2"/>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g31877b7984d_0_2"/>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g31877b7984d_0_2"/>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g31877b7984d_0_2"/>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g31877b7984d_0_2"/>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g31877b7984d_0_2"/>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g31877b7984d_0_2"/>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g31877b7984d_0_2"/>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g31877b7984d_0_2"/>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g31877b7984d_0_2"/>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g31877b7984d_0_2"/>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g31877b7984d_0_2"/>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g31877b7984d_0_2"/>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g31877b7984d_0_2"/>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g31877b7984d_0_2"/>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g31877b7984d_0_2"/>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g31877b7984d_0_2"/>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g31877b7984d_0_2"/>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g31877b7984d_0_2"/>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g31877b7984d_0_2"/>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g31877b7984d_0_2"/>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g31877b7984d_0_2"/>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g31877b7984d_0_2"/>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g31877b7984d_0_2"/>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g31877b7984d_0_2"/>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g31877b7984d_0_2"/>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g31877b7984d_0_2"/>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g31877b7984d_0_2"/>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g31877b7984d_0_2"/>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g31877b7984d_0_2"/>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g31877b7984d_0_2"/>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g31877b7984d_0_2"/>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g31877b7984d_0_2"/>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g31877b7984d_0_2"/>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g31877b7984d_0_2"/>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g31877b7984d_0_2"/>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g31877b7984d_0_2"/>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g31877b7984d_0_2"/>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g31877b7984d_0_2"/>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g31877b7984d_0_2"/>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g31877b7984d_0_2"/>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g31877b7984d_0_2"/>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g31877b7984d_0_2"/>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g31877b7984d_0_2"/>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g31877b7984d_0_2"/>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g31877b7984d_0_2"/>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g31877b7984d_0_2"/>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g31877b7984d_0_2"/>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g31877b7984d_0_2"/>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g31877b7984d_0_2"/>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g31877b7984d_0_2"/>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g31877b7984d_0_2"/>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g31877b7984d_0_2"/>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g31877b7984d_0_2"/>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g31877b7984d_0_2"/>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g31877b7984d_0_2"/>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g31877b7984d_0_2"/>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g31877b7984d_0_2"/>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g31877b7984d_0_2"/>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g31877b7984d_0_2"/>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g31877b7984d_0_2"/>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g31877b7984d_0_2"/>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g31877b7984d_0_2"/>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g31877b7984d_0_2"/>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g31877b7984d_0_2"/>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g31877b7984d_0_2"/>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g31877b7984d_0_2"/>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g31877b7984d_0_2"/>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g31877b7984d_0_2"/>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g31877b7984d_0_2"/>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g31877b7984d_0_2"/>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g31877b7984d_0_2"/>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g31877b7984d_0_2"/>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g31877b7984d_0_2"/>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g31877b7984d_0_2"/>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g31877b7984d_0_2"/>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g31877b7984d_0_2"/>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g31877b7984d_0_2"/>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g31877b7984d_0_2"/>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g31877b7984d_0_2"/>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g31877b7984d_0_2"/>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g31877b7984d_0_2"/>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g31877b7984d_0_2"/>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g31877b7984d_0_2"/>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g31877b7984d_0_2"/>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g31877b7984d_0_2"/>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g31877b7984d_0_2"/>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g31877b7984d_0_2"/>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g31877b7984d_0_2"/>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g31877b7984d_0_2"/>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g31877b7984d_0_2"/>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g31877b7984d_0_2"/>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g31877b7984d_0_2"/>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g31877b7984d_0_2"/>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g31877b7984d_0_2"/>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g31877b7984d_0_2"/>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g31877b7984d_0_2"/>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g31877b7984d_0_2"/>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g31877b7984d_0_2"/>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g31877b7984d_0_2"/>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g31877b7984d_0_2"/>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g31877b7984d_0_2"/>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g31877b7984d_0_2"/>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g31877b7984d_0_2"/>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g31877b7984d_0_2"/>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g31877b7984d_0_2"/>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g31877b7984d_0_2"/>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g31877b7984d_0_2"/>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g31877b7984d_0_2"/>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g31877b7984d_0_2"/>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g31877b7984d_0_2"/>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g31877b7984d_0_2"/>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g31877b7984d_0_2"/>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g31877b7984d_0_2"/>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g31877b7984d_0_2"/>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g31877b7984d_0_2"/>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g31877b7984d_0_2"/>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g31877b7984d_0_2"/>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g31877b7984d_0_2"/>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g31877b7984d_0_2"/>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g31877b7984d_0_2"/>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g31877b7984d_0_2"/>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g31877b7984d_0_2"/>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g31877b7984d_0_2"/>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g31877b7984d_0_2"/>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g31877b7984d_0_2"/>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g31877b7984d_0_2"/>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g31877b7984d_0_2"/>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g31877b7984d_0_2"/>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g31877b7984d_0_2"/>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g31877b7984d_0_2"/>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g31877b7984d_0_2"/>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g31877b7984d_0_2"/>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g31877b7984d_0_2"/>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7" name="Google Shape;3107;g31877b7984d_0_2"/>
          <p:cNvSpPr txBox="1"/>
          <p:nvPr>
            <p:ph type="ctrTitle"/>
          </p:nvPr>
        </p:nvSpPr>
        <p:spPr>
          <a:xfrm>
            <a:off x="5332475" y="1626388"/>
            <a:ext cx="3485400" cy="204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900"/>
              <a:t>¡Muchas gracias!</a:t>
            </a:r>
            <a:endParaRPr sz="3900">
              <a:solidFill>
                <a:schemeClr val="dk2"/>
              </a:solidFill>
            </a:endParaRPr>
          </a:p>
        </p:txBody>
      </p:sp>
      <p:sp>
        <p:nvSpPr>
          <p:cNvPr id="3108" name="Google Shape;3108;g31877b7984d_0_2"/>
          <p:cNvSpPr txBox="1"/>
          <p:nvPr>
            <p:ph idx="1" type="subTitle"/>
          </p:nvPr>
        </p:nvSpPr>
        <p:spPr>
          <a:xfrm>
            <a:off x="163131" y="-674167"/>
            <a:ext cx="3264300" cy="89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l">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l">
              <a:lnSpc>
                <a:spcPct val="100000"/>
              </a:lnSpc>
              <a:spcBef>
                <a:spcPts val="0"/>
              </a:spcBef>
              <a:spcAft>
                <a:spcPts val="0"/>
              </a:spcAft>
              <a:buSzPts val="2800"/>
              <a:buNone/>
            </a:pPr>
            <a:r>
              <a:rPr b="1" lang="en" sz="2700">
                <a:latin typeface="Barlow Semi Condensed"/>
                <a:ea typeface="Barlow Semi Condensed"/>
                <a:cs typeface="Barlow Semi Condensed"/>
                <a:sym typeface="Barlow Semi Condensed"/>
              </a:rPr>
              <a:t>CAPSTONE</a:t>
            </a:r>
            <a:endParaRPr b="1" sz="2700">
              <a:solidFill>
                <a:schemeClr val="accent1"/>
              </a:solidFill>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8" name="Shape 2378"/>
        <p:cNvGrpSpPr/>
        <p:nvPr/>
      </p:nvGrpSpPr>
      <p:grpSpPr>
        <a:xfrm>
          <a:off x="0" y="0"/>
          <a:ext cx="0" cy="0"/>
          <a:chOff x="0" y="0"/>
          <a:chExt cx="0" cy="0"/>
        </a:xfrm>
      </p:grpSpPr>
      <p:sp>
        <p:nvSpPr>
          <p:cNvPr id="2379" name="Google Shape;2379;p4"/>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Equipo de trabajo</a:t>
            </a:r>
            <a:endParaRPr sz="4700"/>
          </a:p>
        </p:txBody>
      </p:sp>
      <p:sp>
        <p:nvSpPr>
          <p:cNvPr id="2380" name="Google Shape;2380;p4"/>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4" name="Shape 2384"/>
        <p:cNvGrpSpPr/>
        <p:nvPr/>
      </p:nvGrpSpPr>
      <p:grpSpPr>
        <a:xfrm>
          <a:off x="0" y="0"/>
          <a:ext cx="0" cy="0"/>
          <a:chOff x="0" y="0"/>
          <a:chExt cx="0" cy="0"/>
        </a:xfrm>
      </p:grpSpPr>
      <p:grpSp>
        <p:nvGrpSpPr>
          <p:cNvPr id="2385" name="Google Shape;2385;p5"/>
          <p:cNvGrpSpPr/>
          <p:nvPr/>
        </p:nvGrpSpPr>
        <p:grpSpPr>
          <a:xfrm>
            <a:off x="1119862" y="1310091"/>
            <a:ext cx="1679127" cy="1679127"/>
            <a:chOff x="3614228" y="234880"/>
            <a:chExt cx="1915500" cy="1915500"/>
          </a:xfrm>
        </p:grpSpPr>
        <p:sp>
          <p:nvSpPr>
            <p:cNvPr id="2386" name="Google Shape;2386;p5"/>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5"/>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8" name="Google Shape;2388;p5"/>
          <p:cNvSpPr txBox="1"/>
          <p:nvPr>
            <p:ph type="title"/>
          </p:nvPr>
        </p:nvSpPr>
        <p:spPr>
          <a:xfrm>
            <a:off x="2167203" y="123049"/>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RESCUETRACK</a:t>
            </a:r>
            <a:endParaRPr/>
          </a:p>
        </p:txBody>
      </p:sp>
      <p:grpSp>
        <p:nvGrpSpPr>
          <p:cNvPr id="2389" name="Google Shape;2389;p5"/>
          <p:cNvGrpSpPr/>
          <p:nvPr/>
        </p:nvGrpSpPr>
        <p:grpSpPr>
          <a:xfrm>
            <a:off x="3732437" y="1310091"/>
            <a:ext cx="1679127" cy="1679127"/>
            <a:chOff x="3614228" y="234880"/>
            <a:chExt cx="1915500" cy="1915500"/>
          </a:xfrm>
        </p:grpSpPr>
        <p:sp>
          <p:nvSpPr>
            <p:cNvPr id="2390" name="Google Shape;2390;p5"/>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5"/>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2" name="Google Shape;2392;p5"/>
          <p:cNvGrpSpPr/>
          <p:nvPr/>
        </p:nvGrpSpPr>
        <p:grpSpPr>
          <a:xfrm>
            <a:off x="6345012" y="1310091"/>
            <a:ext cx="1679127" cy="1679127"/>
            <a:chOff x="3614228" y="234880"/>
            <a:chExt cx="1915500" cy="1915500"/>
          </a:xfrm>
        </p:grpSpPr>
        <p:sp>
          <p:nvSpPr>
            <p:cNvPr id="2393" name="Google Shape;2393;p5"/>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5"/>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5" name="Google Shape;2395;p5"/>
          <p:cNvSpPr txBox="1"/>
          <p:nvPr>
            <p:ph idx="1" type="subTitle"/>
          </p:nvPr>
        </p:nvSpPr>
        <p:spPr>
          <a:xfrm>
            <a:off x="1076978" y="3258091"/>
            <a:ext cx="1764900" cy="3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1"/>
                </a:solidFill>
              </a:rPr>
              <a:t>Matius Alcaino</a:t>
            </a:r>
            <a:endParaRPr/>
          </a:p>
        </p:txBody>
      </p:sp>
      <p:sp>
        <p:nvSpPr>
          <p:cNvPr id="2396" name="Google Shape;2396;p5"/>
          <p:cNvSpPr txBox="1"/>
          <p:nvPr>
            <p:ph idx="2" type="subTitle"/>
          </p:nvPr>
        </p:nvSpPr>
        <p:spPr>
          <a:xfrm>
            <a:off x="1076975" y="3669574"/>
            <a:ext cx="1764900" cy="812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Product Owner</a:t>
            </a:r>
            <a:endParaRPr>
              <a:solidFill>
                <a:schemeClr val="dk2"/>
              </a:solidFill>
              <a:latin typeface="Barlow Semi Condensed"/>
              <a:ea typeface="Barlow Semi Condensed"/>
              <a:cs typeface="Barlow Semi Condensed"/>
              <a:sym typeface="Barlow Semi Condensed"/>
            </a:endParaRPr>
          </a:p>
          <a:p>
            <a:pPr indent="-317500" lvl="0" marL="457200" rtl="0" algn="l">
              <a:lnSpc>
                <a:spcPct val="100000"/>
              </a:lnSpc>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Desarrollador</a:t>
            </a:r>
            <a:endParaRPr>
              <a:solidFill>
                <a:schemeClr val="dk2"/>
              </a:solidFill>
              <a:latin typeface="Barlow Semi Condensed"/>
              <a:ea typeface="Barlow Semi Condensed"/>
              <a:cs typeface="Barlow Semi Condensed"/>
              <a:sym typeface="Barlow Semi Condensed"/>
            </a:endParaRPr>
          </a:p>
        </p:txBody>
      </p:sp>
      <p:sp>
        <p:nvSpPr>
          <p:cNvPr id="2397" name="Google Shape;2397;p5"/>
          <p:cNvSpPr txBox="1"/>
          <p:nvPr>
            <p:ph idx="3" type="subTitle"/>
          </p:nvPr>
        </p:nvSpPr>
        <p:spPr>
          <a:xfrm>
            <a:off x="3689553" y="3258091"/>
            <a:ext cx="1764900" cy="3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1"/>
                </a:solidFill>
              </a:rPr>
              <a:t>Benjamín Mendoza</a:t>
            </a:r>
            <a:endParaRPr/>
          </a:p>
        </p:txBody>
      </p:sp>
      <p:sp>
        <p:nvSpPr>
          <p:cNvPr id="2398" name="Google Shape;2398;p5"/>
          <p:cNvSpPr txBox="1"/>
          <p:nvPr>
            <p:ph idx="4" type="subTitle"/>
          </p:nvPr>
        </p:nvSpPr>
        <p:spPr>
          <a:xfrm>
            <a:off x="3689550" y="3669575"/>
            <a:ext cx="1764900" cy="696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Barlow Semi Condensed"/>
              <a:buChar char="●"/>
            </a:pPr>
            <a:r>
              <a:rPr lang="en">
                <a:solidFill>
                  <a:schemeClr val="dk2"/>
                </a:solidFill>
                <a:latin typeface="Barlow Semi Condensed"/>
                <a:ea typeface="Barlow Semi Condensed"/>
                <a:cs typeface="Barlow Semi Condensed"/>
                <a:sym typeface="Barlow Semi Condensed"/>
              </a:rPr>
              <a:t>Scrum Master</a:t>
            </a:r>
            <a:endParaRPr>
              <a:solidFill>
                <a:schemeClr val="dk2"/>
              </a:solidFill>
              <a:latin typeface="Barlow Semi Condensed"/>
              <a:ea typeface="Barlow Semi Condensed"/>
              <a:cs typeface="Barlow Semi Condensed"/>
              <a:sym typeface="Barlow Semi Condensed"/>
            </a:endParaRPr>
          </a:p>
          <a:p>
            <a:pPr indent="-317500" lvl="0" marL="457200" rtl="0" algn="l">
              <a:lnSpc>
                <a:spcPct val="100000"/>
              </a:lnSpc>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QA Tester</a:t>
            </a:r>
            <a:endParaRPr>
              <a:solidFill>
                <a:schemeClr val="dk2"/>
              </a:solidFill>
              <a:latin typeface="Barlow Semi Condensed"/>
              <a:ea typeface="Barlow Semi Condensed"/>
              <a:cs typeface="Barlow Semi Condensed"/>
              <a:sym typeface="Barlow Semi Condensed"/>
            </a:endParaRPr>
          </a:p>
        </p:txBody>
      </p:sp>
      <p:grpSp>
        <p:nvGrpSpPr>
          <p:cNvPr id="2399" name="Google Shape;2399;p5"/>
          <p:cNvGrpSpPr/>
          <p:nvPr/>
        </p:nvGrpSpPr>
        <p:grpSpPr>
          <a:xfrm>
            <a:off x="7097021" y="4482197"/>
            <a:ext cx="175013" cy="21219"/>
            <a:chOff x="5662375" y="212375"/>
            <a:chExt cx="175013" cy="27000"/>
          </a:xfrm>
        </p:grpSpPr>
        <p:sp>
          <p:nvSpPr>
            <p:cNvPr id="2400" name="Google Shape;2400;p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401" name="Google Shape;2401;p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402" name="Google Shape;2402;p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403" name="Google Shape;2403;p5"/>
          <p:cNvSpPr txBox="1"/>
          <p:nvPr>
            <p:ph idx="5" type="subTitle"/>
          </p:nvPr>
        </p:nvSpPr>
        <p:spPr>
          <a:xfrm>
            <a:off x="6302128" y="3231091"/>
            <a:ext cx="1764900" cy="3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1"/>
                </a:solidFill>
              </a:rPr>
              <a:t>Beatriz Orellana</a:t>
            </a:r>
            <a:endParaRPr/>
          </a:p>
        </p:txBody>
      </p:sp>
      <p:sp>
        <p:nvSpPr>
          <p:cNvPr id="2404" name="Google Shape;2404;p5"/>
          <p:cNvSpPr txBox="1"/>
          <p:nvPr>
            <p:ph idx="6" type="subTitle"/>
          </p:nvPr>
        </p:nvSpPr>
        <p:spPr>
          <a:xfrm>
            <a:off x="6302125" y="3642574"/>
            <a:ext cx="1764900" cy="848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Barlow Semi Condensed"/>
              <a:buChar char="●"/>
            </a:pPr>
            <a:r>
              <a:rPr lang="en">
                <a:solidFill>
                  <a:schemeClr val="dk2"/>
                </a:solidFill>
                <a:latin typeface="Barlow Semi Condensed"/>
                <a:ea typeface="Barlow Semi Condensed"/>
                <a:cs typeface="Barlow Semi Condensed"/>
                <a:sym typeface="Barlow Semi Condensed"/>
              </a:rPr>
              <a:t>Líder Técnico </a:t>
            </a:r>
            <a:endParaRPr>
              <a:solidFill>
                <a:schemeClr val="dk2"/>
              </a:solidFill>
              <a:latin typeface="Barlow Semi Condensed"/>
              <a:ea typeface="Barlow Semi Condensed"/>
              <a:cs typeface="Barlow Semi Condensed"/>
              <a:sym typeface="Barlow Semi Condensed"/>
            </a:endParaRPr>
          </a:p>
          <a:p>
            <a:pPr indent="-317500" lvl="0" marL="457200" rtl="0" algn="l">
              <a:lnSpc>
                <a:spcPct val="100000"/>
              </a:lnSpc>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Desarrollador</a:t>
            </a:r>
            <a:endParaRPr>
              <a:solidFill>
                <a:schemeClr val="dk2"/>
              </a:solidFill>
              <a:latin typeface="Barlow Semi Condensed"/>
              <a:ea typeface="Barlow Semi Condensed"/>
              <a:cs typeface="Barlow Semi Condensed"/>
              <a:sym typeface="Barlow Semi Condensed"/>
            </a:endParaRPr>
          </a:p>
          <a:p>
            <a:pPr indent="-317500" lvl="0" marL="457200" rtl="0" algn="l">
              <a:lnSpc>
                <a:spcPct val="100000"/>
              </a:lnSpc>
              <a:spcBef>
                <a:spcPts val="0"/>
              </a:spcBef>
              <a:spcAft>
                <a:spcPts val="0"/>
              </a:spcAft>
              <a:buClr>
                <a:schemeClr val="dk2"/>
              </a:buClr>
              <a:buSzPts val="1400"/>
              <a:buFont typeface="Barlow Semi Condensed"/>
              <a:buChar char="●"/>
            </a:pPr>
            <a:r>
              <a:rPr lang="en">
                <a:solidFill>
                  <a:schemeClr val="dk2"/>
                </a:solidFill>
                <a:latin typeface="Barlow Semi Condensed"/>
                <a:ea typeface="Barlow Semi Condensed"/>
                <a:cs typeface="Barlow Semi Condensed"/>
                <a:sym typeface="Barlow Semi Condensed"/>
              </a:rPr>
              <a:t>QA Tester</a:t>
            </a:r>
            <a:endParaRPr>
              <a:solidFill>
                <a:schemeClr val="dk2"/>
              </a:solidFill>
              <a:latin typeface="Barlow Semi Condensed"/>
              <a:ea typeface="Barlow Semi Condensed"/>
              <a:cs typeface="Barlow Semi Condensed"/>
              <a:sym typeface="Barlow Semi Condensed"/>
            </a:endParaRPr>
          </a:p>
        </p:txBody>
      </p:sp>
      <p:grpSp>
        <p:nvGrpSpPr>
          <p:cNvPr id="2405" name="Google Shape;2405;p5"/>
          <p:cNvGrpSpPr/>
          <p:nvPr/>
        </p:nvGrpSpPr>
        <p:grpSpPr>
          <a:xfrm>
            <a:off x="4276283" y="1861659"/>
            <a:ext cx="591439" cy="575999"/>
            <a:chOff x="-64401393" y="1914482"/>
            <a:chExt cx="443857" cy="429210"/>
          </a:xfrm>
        </p:grpSpPr>
        <p:sp>
          <p:nvSpPr>
            <p:cNvPr id="2406" name="Google Shape;2406;p5"/>
            <p:cNvSpPr/>
            <p:nvPr/>
          </p:nvSpPr>
          <p:spPr>
            <a:xfrm>
              <a:off x="-64401393" y="1914482"/>
              <a:ext cx="443857" cy="429210"/>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2407" name="Google Shape;2407;p5"/>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2408" name="Google Shape;2408;p5"/>
            <p:cNvSpPr/>
            <p:nvPr/>
          </p:nvSpPr>
          <p:spPr>
            <a:xfrm>
              <a:off x="-64212375" y="2210450"/>
              <a:ext cx="5525" cy="25"/>
            </a:xfrm>
            <a:custGeom>
              <a:rect b="b" l="l" r="r" t="t"/>
              <a:pathLst>
                <a:path extrusionOk="0" h="1" w="221">
                  <a:moveTo>
                    <a:pt x="1" y="1"/>
                  </a:moveTo>
                  <a:lnTo>
                    <a:pt x="221" y="1"/>
                  </a:lnTo>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grpSp>
      <p:grpSp>
        <p:nvGrpSpPr>
          <p:cNvPr id="2409" name="Google Shape;2409;p5"/>
          <p:cNvGrpSpPr/>
          <p:nvPr/>
        </p:nvGrpSpPr>
        <p:grpSpPr>
          <a:xfrm>
            <a:off x="1663708" y="1861659"/>
            <a:ext cx="591439" cy="575999"/>
            <a:chOff x="-64401393" y="1914482"/>
            <a:chExt cx="443857" cy="429210"/>
          </a:xfrm>
        </p:grpSpPr>
        <p:sp>
          <p:nvSpPr>
            <p:cNvPr id="2410" name="Google Shape;2410;p5"/>
            <p:cNvSpPr/>
            <p:nvPr/>
          </p:nvSpPr>
          <p:spPr>
            <a:xfrm>
              <a:off x="-64401393" y="1914482"/>
              <a:ext cx="443857" cy="429210"/>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2411" name="Google Shape;2411;p5"/>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2412" name="Google Shape;2412;p5"/>
            <p:cNvSpPr/>
            <p:nvPr/>
          </p:nvSpPr>
          <p:spPr>
            <a:xfrm>
              <a:off x="-64212375" y="2210450"/>
              <a:ext cx="5525" cy="25"/>
            </a:xfrm>
            <a:custGeom>
              <a:rect b="b" l="l" r="r" t="t"/>
              <a:pathLst>
                <a:path extrusionOk="0" h="1" w="221">
                  <a:moveTo>
                    <a:pt x="1" y="1"/>
                  </a:moveTo>
                  <a:lnTo>
                    <a:pt x="221" y="1"/>
                  </a:lnTo>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grpSp>
      <p:grpSp>
        <p:nvGrpSpPr>
          <p:cNvPr id="2413" name="Google Shape;2413;p5"/>
          <p:cNvGrpSpPr/>
          <p:nvPr/>
        </p:nvGrpSpPr>
        <p:grpSpPr>
          <a:xfrm>
            <a:off x="6888858" y="1861659"/>
            <a:ext cx="591439" cy="575999"/>
            <a:chOff x="-64401393" y="1914482"/>
            <a:chExt cx="443857" cy="429210"/>
          </a:xfrm>
        </p:grpSpPr>
        <p:sp>
          <p:nvSpPr>
            <p:cNvPr id="2414" name="Google Shape;2414;p5"/>
            <p:cNvSpPr/>
            <p:nvPr/>
          </p:nvSpPr>
          <p:spPr>
            <a:xfrm>
              <a:off x="-64401393" y="1914482"/>
              <a:ext cx="443857" cy="429210"/>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2415" name="Google Shape;2415;p5"/>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2416" name="Google Shape;2416;p5"/>
            <p:cNvSpPr/>
            <p:nvPr/>
          </p:nvSpPr>
          <p:spPr>
            <a:xfrm>
              <a:off x="-64212375" y="2210450"/>
              <a:ext cx="5525" cy="25"/>
            </a:xfrm>
            <a:custGeom>
              <a:rect b="b" l="l" r="r" t="t"/>
              <a:pathLst>
                <a:path extrusionOk="0" h="1" w="221">
                  <a:moveTo>
                    <a:pt x="1" y="1"/>
                  </a:moveTo>
                  <a:lnTo>
                    <a:pt x="221" y="1"/>
                  </a:lnTo>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0" name="Shape 2420"/>
        <p:cNvGrpSpPr/>
        <p:nvPr/>
      </p:nvGrpSpPr>
      <p:grpSpPr>
        <a:xfrm>
          <a:off x="0" y="0"/>
          <a:ext cx="0" cy="0"/>
          <a:chOff x="0" y="0"/>
          <a:chExt cx="0" cy="0"/>
        </a:xfrm>
      </p:grpSpPr>
      <p:sp>
        <p:nvSpPr>
          <p:cNvPr id="2421" name="Google Shape;2421;g3164ebdc611_2_251"/>
          <p:cNvSpPr txBox="1"/>
          <p:nvPr>
            <p:ph type="title"/>
          </p:nvPr>
        </p:nvSpPr>
        <p:spPr>
          <a:xfrm>
            <a:off x="2272200" y="2396700"/>
            <a:ext cx="45996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Problemática</a:t>
            </a:r>
            <a:endParaRPr sz="4700"/>
          </a:p>
        </p:txBody>
      </p:sp>
      <p:sp>
        <p:nvSpPr>
          <p:cNvPr id="2422" name="Google Shape;2422;g3164ebdc611_2_251"/>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6" name="Shape 2426"/>
        <p:cNvGrpSpPr/>
        <p:nvPr/>
      </p:nvGrpSpPr>
      <p:grpSpPr>
        <a:xfrm>
          <a:off x="0" y="0"/>
          <a:ext cx="0" cy="0"/>
          <a:chOff x="0" y="0"/>
          <a:chExt cx="0" cy="0"/>
        </a:xfrm>
      </p:grpSpPr>
      <p:sp>
        <p:nvSpPr>
          <p:cNvPr id="2427" name="Google Shape;2427;p6"/>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Descripción de la problemática</a:t>
            </a:r>
            <a:endParaRPr/>
          </a:p>
        </p:txBody>
      </p:sp>
      <p:sp>
        <p:nvSpPr>
          <p:cNvPr id="2428" name="Google Shape;2428;p6"/>
          <p:cNvSpPr txBox="1"/>
          <p:nvPr>
            <p:ph idx="2" type="subTitle"/>
          </p:nvPr>
        </p:nvSpPr>
        <p:spPr>
          <a:xfrm>
            <a:off x="1986574" y="3017750"/>
            <a:ext cx="2617800" cy="32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dk2"/>
                </a:solidFill>
              </a:rPr>
              <a:t>Controlar sus gastos.</a:t>
            </a:r>
            <a:endParaRPr>
              <a:solidFill>
                <a:schemeClr val="dk2"/>
              </a:solidFill>
            </a:endParaRPr>
          </a:p>
        </p:txBody>
      </p:sp>
      <p:grpSp>
        <p:nvGrpSpPr>
          <p:cNvPr id="2429" name="Google Shape;2429;p6"/>
          <p:cNvGrpSpPr/>
          <p:nvPr/>
        </p:nvGrpSpPr>
        <p:grpSpPr>
          <a:xfrm>
            <a:off x="1298279" y="2996947"/>
            <a:ext cx="420796" cy="370732"/>
            <a:chOff x="-3137650" y="2067900"/>
            <a:chExt cx="291450" cy="256775"/>
          </a:xfrm>
        </p:grpSpPr>
        <p:sp>
          <p:nvSpPr>
            <p:cNvPr id="2430" name="Google Shape;2430;p6"/>
            <p:cNvSpPr/>
            <p:nvPr/>
          </p:nvSpPr>
          <p:spPr>
            <a:xfrm>
              <a:off x="-3137650" y="2067900"/>
              <a:ext cx="291450" cy="187475"/>
            </a:xfrm>
            <a:custGeom>
              <a:rect b="b" l="l" r="r" t="t"/>
              <a:pathLst>
                <a:path extrusionOk="0" h="7499" w="11658">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31" name="Google Shape;2431;p6"/>
            <p:cNvSpPr/>
            <p:nvPr/>
          </p:nvSpPr>
          <p:spPr>
            <a:xfrm>
              <a:off x="-3137650" y="2273475"/>
              <a:ext cx="291450" cy="51200"/>
            </a:xfrm>
            <a:custGeom>
              <a:rect b="b" l="l" r="r" t="t"/>
              <a:pathLst>
                <a:path extrusionOk="0" h="2048" w="11658">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32" name="Google Shape;2432;p6"/>
            <p:cNvSpPr/>
            <p:nvPr/>
          </p:nvSpPr>
          <p:spPr>
            <a:xfrm>
              <a:off x="-3035250" y="2103000"/>
              <a:ext cx="104000" cy="118500"/>
            </a:xfrm>
            <a:custGeom>
              <a:rect b="b" l="l" r="r" t="t"/>
              <a:pathLst>
                <a:path extrusionOk="0" h="4740" w="416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grpSp>
      <p:grpSp>
        <p:nvGrpSpPr>
          <p:cNvPr id="2433" name="Google Shape;2433;p6"/>
          <p:cNvGrpSpPr/>
          <p:nvPr/>
        </p:nvGrpSpPr>
        <p:grpSpPr>
          <a:xfrm>
            <a:off x="1298282" y="3651061"/>
            <a:ext cx="420796" cy="421770"/>
            <a:chOff x="-3137650" y="2408950"/>
            <a:chExt cx="291450" cy="292125"/>
          </a:xfrm>
        </p:grpSpPr>
        <p:sp>
          <p:nvSpPr>
            <p:cNvPr id="2434" name="Google Shape;2434;p6"/>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35" name="Google Shape;2435;p6"/>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36" name="Google Shape;2436;p6"/>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37" name="Google Shape;2437;p6"/>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38" name="Google Shape;2438;p6"/>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grpSp>
      <p:grpSp>
        <p:nvGrpSpPr>
          <p:cNvPr id="2439" name="Google Shape;2439;p6"/>
          <p:cNvGrpSpPr/>
          <p:nvPr/>
        </p:nvGrpSpPr>
        <p:grpSpPr>
          <a:xfrm>
            <a:off x="1297723" y="4279999"/>
            <a:ext cx="421914" cy="420759"/>
            <a:chOff x="-2571737" y="2403625"/>
            <a:chExt cx="292225" cy="291425"/>
          </a:xfrm>
        </p:grpSpPr>
        <p:sp>
          <p:nvSpPr>
            <p:cNvPr id="2440" name="Google Shape;2440;p6"/>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1" name="Google Shape;2441;p6"/>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2" name="Google Shape;2442;p6"/>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3" name="Google Shape;2443;p6"/>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4" name="Google Shape;2444;p6"/>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5" name="Google Shape;2445;p6"/>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446" name="Google Shape;2446;p6"/>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grpSp>
      <p:sp>
        <p:nvSpPr>
          <p:cNvPr id="2447" name="Google Shape;2447;p6"/>
          <p:cNvSpPr txBox="1"/>
          <p:nvPr>
            <p:ph idx="5" type="subTitle"/>
          </p:nvPr>
        </p:nvSpPr>
        <p:spPr>
          <a:xfrm>
            <a:off x="1024075" y="1101075"/>
            <a:ext cx="7095900" cy="1632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600"/>
              <a:buNone/>
            </a:pPr>
            <a:r>
              <a:rPr lang="en"/>
              <a:t>El cuerpo de bomberos de Talcahuano al contar con un sistema de registro de mantenimientos de los vehículos de emergencia en papel se les hace difícil llevar un seguimiento. Saber ¿Qué vehículo está operativo? ¿Tiene las mantenciones al día? ¿Cuándo es la próxima mantención? Son dudas que tienen que ser resueltas.</a:t>
            </a:r>
            <a:endParaRPr/>
          </a:p>
          <a:p>
            <a:pPr indent="0" lvl="0" marL="0" rtl="0" algn="just">
              <a:spcBef>
                <a:spcPts val="0"/>
              </a:spcBef>
              <a:spcAft>
                <a:spcPts val="0"/>
              </a:spcAft>
              <a:buSzPts val="1600"/>
              <a:buNone/>
            </a:pPr>
            <a:r>
              <a:t/>
            </a:r>
            <a:endParaRPr/>
          </a:p>
          <a:p>
            <a:pPr indent="0" lvl="0" marL="0" rtl="0" algn="just">
              <a:spcBef>
                <a:spcPts val="0"/>
              </a:spcBef>
              <a:spcAft>
                <a:spcPts val="0"/>
              </a:spcAft>
              <a:buSzPts val="1600"/>
              <a:buNone/>
            </a:pPr>
            <a:r>
              <a:rPr lang="en"/>
              <a:t>El objetivo es desarrollar una solución que responda esas preguntas con el fin de:</a:t>
            </a:r>
            <a:endParaRPr/>
          </a:p>
          <a:p>
            <a:pPr indent="0" lvl="0" marL="0" rtl="0" algn="just">
              <a:lnSpc>
                <a:spcPct val="100000"/>
              </a:lnSpc>
              <a:spcBef>
                <a:spcPts val="0"/>
              </a:spcBef>
              <a:spcAft>
                <a:spcPts val="0"/>
              </a:spcAft>
              <a:buSzPts val="1600"/>
              <a:buNone/>
            </a:pPr>
            <a:r>
              <a:t/>
            </a:r>
            <a:endParaRPr/>
          </a:p>
        </p:txBody>
      </p:sp>
      <p:sp>
        <p:nvSpPr>
          <p:cNvPr id="2448" name="Google Shape;2448;p6"/>
          <p:cNvSpPr txBox="1"/>
          <p:nvPr>
            <p:ph idx="2" type="subTitle"/>
          </p:nvPr>
        </p:nvSpPr>
        <p:spPr>
          <a:xfrm>
            <a:off x="1986574" y="3697388"/>
            <a:ext cx="2617800" cy="32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dk2"/>
                </a:solidFill>
              </a:rPr>
              <a:t>Agilizar sus labores.</a:t>
            </a:r>
            <a:endParaRPr>
              <a:solidFill>
                <a:schemeClr val="dk2"/>
              </a:solidFill>
            </a:endParaRPr>
          </a:p>
        </p:txBody>
      </p:sp>
      <p:sp>
        <p:nvSpPr>
          <p:cNvPr id="2449" name="Google Shape;2449;p6"/>
          <p:cNvSpPr txBox="1"/>
          <p:nvPr>
            <p:ph idx="2" type="subTitle"/>
          </p:nvPr>
        </p:nvSpPr>
        <p:spPr>
          <a:xfrm>
            <a:off x="1986577" y="4325825"/>
            <a:ext cx="5975100" cy="32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dk2"/>
                </a:solidFill>
              </a:rPr>
              <a:t>Optimizar el tiempo con el que enfrentan las emergencias.</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3" name="Shape 2453"/>
        <p:cNvGrpSpPr/>
        <p:nvPr/>
      </p:nvGrpSpPr>
      <p:grpSpPr>
        <a:xfrm>
          <a:off x="0" y="0"/>
          <a:ext cx="0" cy="0"/>
          <a:chOff x="0" y="0"/>
          <a:chExt cx="0" cy="0"/>
        </a:xfrm>
      </p:grpSpPr>
      <p:pic>
        <p:nvPicPr>
          <p:cNvPr id="2454" name="Google Shape;2454;g31ae7321bb2_0_46"/>
          <p:cNvPicPr preferRelativeResize="0"/>
          <p:nvPr/>
        </p:nvPicPr>
        <p:blipFill>
          <a:blip r:embed="rId3">
            <a:alphaModFix/>
          </a:blip>
          <a:stretch>
            <a:fillRect/>
          </a:stretch>
        </p:blipFill>
        <p:spPr>
          <a:xfrm>
            <a:off x="1210725" y="948300"/>
            <a:ext cx="1735625" cy="1735625"/>
          </a:xfrm>
          <a:prstGeom prst="rect">
            <a:avLst/>
          </a:prstGeom>
          <a:noFill/>
          <a:ln>
            <a:noFill/>
          </a:ln>
        </p:spPr>
      </p:pic>
      <p:pic>
        <p:nvPicPr>
          <p:cNvPr id="2455" name="Google Shape;2455;g31ae7321bb2_0_46"/>
          <p:cNvPicPr preferRelativeResize="0"/>
          <p:nvPr/>
        </p:nvPicPr>
        <p:blipFill>
          <a:blip r:embed="rId4">
            <a:alphaModFix/>
          </a:blip>
          <a:stretch>
            <a:fillRect/>
          </a:stretch>
        </p:blipFill>
        <p:spPr>
          <a:xfrm>
            <a:off x="1404400" y="2789750"/>
            <a:ext cx="1457275" cy="1457275"/>
          </a:xfrm>
          <a:prstGeom prst="rect">
            <a:avLst/>
          </a:prstGeom>
          <a:noFill/>
          <a:ln>
            <a:noFill/>
          </a:ln>
        </p:spPr>
      </p:pic>
      <p:pic>
        <p:nvPicPr>
          <p:cNvPr id="2456" name="Google Shape;2456;g31ae7321bb2_0_46"/>
          <p:cNvPicPr preferRelativeResize="0"/>
          <p:nvPr/>
        </p:nvPicPr>
        <p:blipFill>
          <a:blip r:embed="rId5">
            <a:alphaModFix/>
          </a:blip>
          <a:stretch>
            <a:fillRect/>
          </a:stretch>
        </p:blipFill>
        <p:spPr>
          <a:xfrm rot="-1123016">
            <a:off x="991319" y="683218"/>
            <a:ext cx="801986" cy="801986"/>
          </a:xfrm>
          <a:prstGeom prst="rect">
            <a:avLst/>
          </a:prstGeom>
          <a:noFill/>
          <a:ln>
            <a:noFill/>
          </a:ln>
          <a:effectLst>
            <a:outerShdw blurRad="57150" rotWithShape="0" algn="bl" dir="5400000" dist="19050">
              <a:srgbClr val="000000">
                <a:alpha val="50000"/>
              </a:srgbClr>
            </a:outerShdw>
          </a:effectLst>
        </p:spPr>
      </p:pic>
      <p:pic>
        <p:nvPicPr>
          <p:cNvPr id="2457" name="Google Shape;2457;g31ae7321bb2_0_46"/>
          <p:cNvPicPr preferRelativeResize="0"/>
          <p:nvPr/>
        </p:nvPicPr>
        <p:blipFill>
          <a:blip r:embed="rId6">
            <a:alphaModFix/>
          </a:blip>
          <a:stretch>
            <a:fillRect/>
          </a:stretch>
        </p:blipFill>
        <p:spPr>
          <a:xfrm>
            <a:off x="1102750" y="2118776"/>
            <a:ext cx="798025" cy="798025"/>
          </a:xfrm>
          <a:prstGeom prst="rect">
            <a:avLst/>
          </a:prstGeom>
          <a:noFill/>
          <a:ln>
            <a:noFill/>
          </a:ln>
          <a:effectLst>
            <a:outerShdw blurRad="57150" rotWithShape="0" algn="bl" dir="5400000" dist="19050">
              <a:srgbClr val="000000">
                <a:alpha val="50000"/>
              </a:srgbClr>
            </a:outerShdw>
          </a:effectLst>
        </p:spPr>
      </p:pic>
      <p:pic>
        <p:nvPicPr>
          <p:cNvPr id="2458" name="Google Shape;2458;g31ae7321bb2_0_46"/>
          <p:cNvPicPr preferRelativeResize="0"/>
          <p:nvPr/>
        </p:nvPicPr>
        <p:blipFill>
          <a:blip r:embed="rId7">
            <a:alphaModFix/>
          </a:blip>
          <a:stretch>
            <a:fillRect/>
          </a:stretch>
        </p:blipFill>
        <p:spPr>
          <a:xfrm rot="1262351">
            <a:off x="2474325" y="3287225"/>
            <a:ext cx="781075" cy="781075"/>
          </a:xfrm>
          <a:prstGeom prst="rect">
            <a:avLst/>
          </a:prstGeom>
          <a:noFill/>
          <a:ln>
            <a:noFill/>
          </a:ln>
          <a:effectLst>
            <a:outerShdw blurRad="57150" rotWithShape="0" algn="bl" dir="5400000" dist="19050">
              <a:srgbClr val="000000">
                <a:alpha val="50000"/>
              </a:srgbClr>
            </a:outerShdw>
          </a:effectLst>
        </p:spPr>
      </p:pic>
      <p:sp>
        <p:nvSpPr>
          <p:cNvPr id="2459" name="Google Shape;2459;g31ae7321bb2_0_46"/>
          <p:cNvSpPr/>
          <p:nvPr/>
        </p:nvSpPr>
        <p:spPr>
          <a:xfrm>
            <a:off x="3510963" y="2118750"/>
            <a:ext cx="1862700" cy="906000"/>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60" name="Google Shape;2460;g31ae7321bb2_0_46"/>
          <p:cNvPicPr preferRelativeResize="0"/>
          <p:nvPr/>
        </p:nvPicPr>
        <p:blipFill>
          <a:blip r:embed="rId8">
            <a:alphaModFix/>
          </a:blip>
          <a:stretch>
            <a:fillRect/>
          </a:stretch>
        </p:blipFill>
        <p:spPr>
          <a:xfrm>
            <a:off x="5151825" y="948300"/>
            <a:ext cx="3606925" cy="3606925"/>
          </a:xfrm>
          <a:prstGeom prst="rect">
            <a:avLst/>
          </a:prstGeom>
          <a:noFill/>
          <a:ln>
            <a:noFill/>
          </a:ln>
          <a:effectLst>
            <a:outerShdw blurRad="57150" rotWithShape="0" algn="bl" dir="5400000" dist="19050">
              <a:srgbClr val="000000">
                <a:alpha val="50000"/>
              </a:srgbClr>
            </a:outerShdw>
          </a:effectLst>
        </p:spPr>
      </p:pic>
      <p:pic>
        <p:nvPicPr>
          <p:cNvPr id="2461" name="Google Shape;2461;g31ae7321bb2_0_46"/>
          <p:cNvPicPr preferRelativeResize="0"/>
          <p:nvPr/>
        </p:nvPicPr>
        <p:blipFill>
          <a:blip r:embed="rId9">
            <a:alphaModFix/>
          </a:blip>
          <a:stretch>
            <a:fillRect/>
          </a:stretch>
        </p:blipFill>
        <p:spPr>
          <a:xfrm>
            <a:off x="6124959" y="1439875"/>
            <a:ext cx="1631591" cy="2630525"/>
          </a:xfrm>
          <a:prstGeom prst="rect">
            <a:avLst/>
          </a:prstGeom>
          <a:noFill/>
          <a:ln>
            <a:noFill/>
          </a:ln>
        </p:spPr>
      </p:pic>
      <p:pic>
        <p:nvPicPr>
          <p:cNvPr id="2462" name="Google Shape;2462;g31ae7321bb2_0_46"/>
          <p:cNvPicPr preferRelativeResize="0"/>
          <p:nvPr/>
        </p:nvPicPr>
        <p:blipFill>
          <a:blip r:embed="rId10">
            <a:alphaModFix/>
          </a:blip>
          <a:stretch>
            <a:fillRect/>
          </a:stretch>
        </p:blipFill>
        <p:spPr>
          <a:xfrm>
            <a:off x="5938312" y="583788"/>
            <a:ext cx="2004939" cy="4335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6" name="Shape 2466"/>
        <p:cNvGrpSpPr/>
        <p:nvPr/>
      </p:nvGrpSpPr>
      <p:grpSpPr>
        <a:xfrm>
          <a:off x="0" y="0"/>
          <a:ext cx="0" cy="0"/>
          <a:chOff x="0" y="0"/>
          <a:chExt cx="0" cy="0"/>
        </a:xfrm>
      </p:grpSpPr>
      <p:sp>
        <p:nvSpPr>
          <p:cNvPr id="2467" name="Google Shape;2467;p23"/>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Solución</a:t>
            </a:r>
            <a:endParaRPr/>
          </a:p>
          <a:p>
            <a:pPr indent="0" lvl="0" marL="0" rtl="0" algn="ctr">
              <a:lnSpc>
                <a:spcPct val="100000"/>
              </a:lnSpc>
              <a:spcBef>
                <a:spcPts val="0"/>
              </a:spcBef>
              <a:spcAft>
                <a:spcPts val="0"/>
              </a:spcAft>
              <a:buSzPts val="2800"/>
              <a:buNone/>
            </a:pPr>
            <a:r>
              <a:t/>
            </a:r>
            <a:endParaRPr/>
          </a:p>
        </p:txBody>
      </p:sp>
      <p:sp>
        <p:nvSpPr>
          <p:cNvPr id="2468" name="Google Shape;2468;p23"/>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600"/>
              <a:buNone/>
            </a:pPr>
            <a:r>
              <a:rPr lang="en"/>
              <a:t>La solución corresponde a la implementación de una aplicación web y móvil, que será capaz de contener datos de los vehículos de emergencia que utilizan las compañías.</a:t>
            </a:r>
            <a:endParaRPr/>
          </a:p>
          <a:p>
            <a:pPr indent="0" lvl="0" marL="0" rtl="0" algn="l">
              <a:spcBef>
                <a:spcPts val="0"/>
              </a:spcBef>
              <a:spcAft>
                <a:spcPts val="0"/>
              </a:spcAft>
              <a:buSzPts val="1600"/>
              <a:buNone/>
            </a:pPr>
            <a:r>
              <a:t/>
            </a:r>
            <a:endParaRPr/>
          </a:p>
          <a:p>
            <a:pPr indent="0" lvl="0" marL="0" rtl="0" algn="l">
              <a:spcBef>
                <a:spcPts val="0"/>
              </a:spcBef>
              <a:spcAft>
                <a:spcPts val="0"/>
              </a:spcAft>
              <a:buSzPts val="1600"/>
              <a:buNone/>
            </a:pPr>
            <a:r>
              <a:rPr lang="en"/>
              <a:t>Estas herramientas contarán con una interfaz amigable, donde la información será de fácil acceso y clara a la hora de visualizarse.</a:t>
            </a:r>
            <a:endParaRPr/>
          </a:p>
        </p:txBody>
      </p:sp>
      <p:grpSp>
        <p:nvGrpSpPr>
          <p:cNvPr id="2469" name="Google Shape;2469;p23"/>
          <p:cNvGrpSpPr/>
          <p:nvPr/>
        </p:nvGrpSpPr>
        <p:grpSpPr>
          <a:xfrm>
            <a:off x="899732" y="1213281"/>
            <a:ext cx="3584753" cy="2934361"/>
            <a:chOff x="845850" y="467825"/>
            <a:chExt cx="5996575" cy="4908600"/>
          </a:xfrm>
        </p:grpSpPr>
        <p:sp>
          <p:nvSpPr>
            <p:cNvPr id="2470" name="Google Shape;2470;p23"/>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3"/>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3"/>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3"/>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3"/>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3"/>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3"/>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3"/>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3"/>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3"/>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3"/>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3"/>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3"/>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3"/>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3"/>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3"/>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3"/>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3"/>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3"/>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3"/>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3"/>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3"/>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3"/>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3"/>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3"/>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3"/>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3"/>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3"/>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3"/>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3"/>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3"/>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3"/>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3"/>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3"/>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3"/>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3"/>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3"/>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3"/>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3"/>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3"/>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3"/>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3"/>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3"/>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3"/>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3"/>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3"/>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3"/>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3"/>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3"/>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3"/>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3"/>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3"/>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3"/>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3"/>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3"/>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3"/>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3"/>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3"/>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3"/>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3"/>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3"/>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3"/>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3"/>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3"/>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3"/>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3"/>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3"/>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3"/>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3"/>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3"/>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3"/>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3"/>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3"/>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3"/>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3"/>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3"/>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3"/>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3"/>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3"/>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3"/>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3"/>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3"/>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3"/>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3"/>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3"/>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3"/>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3"/>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3"/>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3"/>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3"/>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3"/>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3"/>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3"/>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3"/>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3"/>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3"/>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3"/>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3"/>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3"/>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3"/>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3"/>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3"/>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3"/>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3"/>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3"/>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3"/>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3"/>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3"/>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3"/>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3"/>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3"/>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3"/>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3"/>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3"/>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3"/>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3"/>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3"/>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3"/>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3"/>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3"/>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3"/>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3"/>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3"/>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3"/>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3"/>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3"/>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3"/>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3"/>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3"/>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3"/>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3"/>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3"/>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3"/>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3"/>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3"/>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3"/>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3"/>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3"/>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3"/>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3"/>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3"/>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3"/>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3"/>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3"/>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3"/>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3"/>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3"/>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3"/>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3"/>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3"/>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3"/>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3"/>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3"/>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3"/>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3"/>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3"/>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3"/>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3"/>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3"/>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3"/>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3"/>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3"/>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3"/>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3"/>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3"/>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3"/>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3"/>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3"/>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3"/>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3"/>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3"/>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3"/>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3"/>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3"/>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3"/>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3"/>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3"/>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3"/>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3"/>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3"/>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23"/>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23"/>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3"/>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3"/>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3"/>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3"/>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23"/>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3"/>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3"/>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23"/>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23"/>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3"/>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23"/>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23"/>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3"/>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23"/>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23"/>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3"/>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23"/>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3"/>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3"/>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3"/>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3"/>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3"/>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3"/>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3"/>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23"/>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23"/>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23"/>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23"/>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23"/>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23"/>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3"/>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3"/>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3"/>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23"/>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23"/>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23"/>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3"/>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3"/>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3"/>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23"/>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3"/>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3"/>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23"/>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23"/>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23"/>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23"/>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23"/>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23"/>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23"/>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23"/>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23"/>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23"/>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23"/>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23"/>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23"/>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