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0" r:id="rId2"/>
    <p:sldId id="272" r:id="rId3"/>
    <p:sldId id="273" r:id="rId4"/>
    <p:sldId id="284" r:id="rId5"/>
    <p:sldId id="283" r:id="rId6"/>
    <p:sldId id="281" r:id="rId7"/>
    <p:sldId id="282" r:id="rId8"/>
    <p:sldId id="285" r:id="rId9"/>
    <p:sldId id="286" r:id="rId10"/>
    <p:sldId id="289" r:id="rId11"/>
    <p:sldId id="288" r:id="rId12"/>
    <p:sldId id="287" r:id="rId13"/>
    <p:sldId id="290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ACA"/>
          </a:solidFill>
        </a:fill>
      </a:tcStyle>
    </a:wholeTbl>
    <a:band2H>
      <a:tcTxStyle/>
      <a:tcStyle>
        <a:tcBdr/>
        <a:fill>
          <a:solidFill>
            <a:srgbClr val="EEF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2CA"/>
          </a:solidFill>
        </a:fill>
      </a:tcStyle>
    </a:wholeTbl>
    <a:band2H>
      <a:tcTxStyle/>
      <a:tcStyle>
        <a:tcBdr/>
        <a:fill>
          <a:solidFill>
            <a:srgbClr val="FFEA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FCB"/>
          </a:solidFill>
        </a:fill>
      </a:tcStyle>
    </a:wholeTbl>
    <a:band2H>
      <a:tcTxStyle/>
      <a:tcStyle>
        <a:tcBdr/>
        <a:fill>
          <a:solidFill>
            <a:srgbClr val="FF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3E956-DF76-4B9E-B1BC-55E81F1392C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E7C18DF-CA9C-424B-98BE-DDFEDA991B5B}">
      <dgm:prSet/>
      <dgm:spPr/>
      <dgm:t>
        <a:bodyPr/>
        <a:lstStyle/>
        <a:p>
          <a:r>
            <a:rPr lang="en-US" b="0" i="0" baseline="0" dirty="0"/>
            <a:t>Convolution</a:t>
          </a:r>
          <a:endParaRPr lang="zh-CN" dirty="0"/>
        </a:p>
      </dgm:t>
    </dgm:pt>
    <dgm:pt modelId="{4782F8B4-0A5C-4433-A54E-170986153119}" type="parTrans" cxnId="{32C8C9CC-A122-4D80-A808-0555672286BB}">
      <dgm:prSet/>
      <dgm:spPr/>
      <dgm:t>
        <a:bodyPr/>
        <a:lstStyle/>
        <a:p>
          <a:endParaRPr lang="zh-CN" altLang="en-US"/>
        </a:p>
      </dgm:t>
    </dgm:pt>
    <dgm:pt modelId="{926D91B7-29E6-4516-A484-3765097A3FF4}" type="sibTrans" cxnId="{32C8C9CC-A122-4D80-A808-0555672286BB}">
      <dgm:prSet/>
      <dgm:spPr/>
      <dgm:t>
        <a:bodyPr/>
        <a:lstStyle/>
        <a:p>
          <a:endParaRPr lang="zh-CN" altLang="en-US"/>
        </a:p>
      </dgm:t>
    </dgm:pt>
    <dgm:pt modelId="{CDA02AEB-8DB3-40F7-A1B1-4FB0AA659A24}">
      <dgm:prSet/>
      <dgm:spPr/>
      <dgm:t>
        <a:bodyPr/>
        <a:lstStyle/>
        <a:p>
          <a:r>
            <a:rPr lang="en-US" b="0" i="0" baseline="0"/>
            <a:t>Pooling</a:t>
          </a:r>
          <a:endParaRPr lang="zh-CN"/>
        </a:p>
      </dgm:t>
    </dgm:pt>
    <dgm:pt modelId="{1579901E-0BE8-4702-9BB8-0F6FE91486A5}" type="parTrans" cxnId="{1DEF14E8-80D7-440B-8983-1DDEDA76416F}">
      <dgm:prSet/>
      <dgm:spPr/>
      <dgm:t>
        <a:bodyPr/>
        <a:lstStyle/>
        <a:p>
          <a:endParaRPr lang="zh-CN" altLang="en-US"/>
        </a:p>
      </dgm:t>
    </dgm:pt>
    <dgm:pt modelId="{3AFB5BE8-026F-4580-B84B-93C13E009F68}" type="sibTrans" cxnId="{1DEF14E8-80D7-440B-8983-1DDEDA76416F}">
      <dgm:prSet/>
      <dgm:spPr/>
      <dgm:t>
        <a:bodyPr/>
        <a:lstStyle/>
        <a:p>
          <a:endParaRPr lang="zh-CN" altLang="en-US"/>
        </a:p>
      </dgm:t>
    </dgm:pt>
    <dgm:pt modelId="{0F0390DB-E443-4548-8076-5656C4C38E5A}">
      <dgm:prSet/>
      <dgm:spPr/>
      <dgm:t>
        <a:bodyPr/>
        <a:lstStyle/>
        <a:p>
          <a:r>
            <a:rPr lang="en-US" b="0" i="0" baseline="0"/>
            <a:t>Convolution</a:t>
          </a:r>
          <a:endParaRPr lang="zh-CN"/>
        </a:p>
      </dgm:t>
    </dgm:pt>
    <dgm:pt modelId="{3CC75851-3D0D-4F96-91DE-99B58557F82C}" type="parTrans" cxnId="{278FB13A-D051-467A-B112-1C29DF044092}">
      <dgm:prSet/>
      <dgm:spPr/>
      <dgm:t>
        <a:bodyPr/>
        <a:lstStyle/>
        <a:p>
          <a:endParaRPr lang="zh-CN" altLang="en-US"/>
        </a:p>
      </dgm:t>
    </dgm:pt>
    <dgm:pt modelId="{CD3D5C57-2CAC-4358-A997-834FE99351C1}" type="sibTrans" cxnId="{278FB13A-D051-467A-B112-1C29DF044092}">
      <dgm:prSet/>
      <dgm:spPr/>
      <dgm:t>
        <a:bodyPr/>
        <a:lstStyle/>
        <a:p>
          <a:endParaRPr lang="zh-CN" altLang="en-US"/>
        </a:p>
      </dgm:t>
    </dgm:pt>
    <dgm:pt modelId="{677A1D38-262E-4521-96EF-963A67AABABD}">
      <dgm:prSet/>
      <dgm:spPr/>
      <dgm:t>
        <a:bodyPr/>
        <a:lstStyle/>
        <a:p>
          <a:r>
            <a:rPr lang="en-US" b="0" i="0" baseline="0"/>
            <a:t>Pooling</a:t>
          </a:r>
          <a:endParaRPr lang="zh-CN"/>
        </a:p>
      </dgm:t>
    </dgm:pt>
    <dgm:pt modelId="{7F8B04AB-521D-4059-97D1-8241ED6FE8E5}" type="parTrans" cxnId="{4D3EEE3A-6947-42ED-AD1B-480E2BD05CAD}">
      <dgm:prSet/>
      <dgm:spPr/>
      <dgm:t>
        <a:bodyPr/>
        <a:lstStyle/>
        <a:p>
          <a:endParaRPr lang="zh-CN" altLang="en-US"/>
        </a:p>
      </dgm:t>
    </dgm:pt>
    <dgm:pt modelId="{2A3EE702-7BB7-42BA-A9BD-0F64AA9007FF}" type="sibTrans" cxnId="{4D3EEE3A-6947-42ED-AD1B-480E2BD05CAD}">
      <dgm:prSet/>
      <dgm:spPr/>
      <dgm:t>
        <a:bodyPr/>
        <a:lstStyle/>
        <a:p>
          <a:endParaRPr lang="zh-CN" altLang="en-US"/>
        </a:p>
      </dgm:t>
    </dgm:pt>
    <dgm:pt modelId="{11A4CFE5-FD6F-48D9-ABF3-8EB416C4050F}">
      <dgm:prSet/>
      <dgm:spPr/>
      <dgm:t>
        <a:bodyPr/>
        <a:lstStyle/>
        <a:p>
          <a:r>
            <a:rPr lang="en-US" b="0" i="0" baseline="0" dirty="0"/>
            <a:t>Fully Connected</a:t>
          </a:r>
          <a:endParaRPr lang="zh-CN" dirty="0"/>
        </a:p>
      </dgm:t>
    </dgm:pt>
    <dgm:pt modelId="{F25EFE2E-EB34-4F90-9CD8-5AC5094F30CA}" type="parTrans" cxnId="{0D672DEB-9C7F-49C3-93BB-E241D17A0F89}">
      <dgm:prSet/>
      <dgm:spPr/>
      <dgm:t>
        <a:bodyPr/>
        <a:lstStyle/>
        <a:p>
          <a:endParaRPr lang="zh-CN" altLang="en-US"/>
        </a:p>
      </dgm:t>
    </dgm:pt>
    <dgm:pt modelId="{6777801E-5DCE-4DF2-BB35-6F245A24B60F}" type="sibTrans" cxnId="{0D672DEB-9C7F-49C3-93BB-E241D17A0F89}">
      <dgm:prSet/>
      <dgm:spPr/>
      <dgm:t>
        <a:bodyPr/>
        <a:lstStyle/>
        <a:p>
          <a:endParaRPr lang="zh-CN" altLang="en-US"/>
        </a:p>
      </dgm:t>
    </dgm:pt>
    <dgm:pt modelId="{D2C46D83-C1C0-402D-AC1C-9A6AB1F746E9}">
      <dgm:prSet/>
      <dgm:spPr/>
      <dgm:t>
        <a:bodyPr/>
        <a:lstStyle/>
        <a:p>
          <a:r>
            <a:rPr lang="en-US" altLang="zh-CN" dirty="0"/>
            <a:t>Input</a:t>
          </a:r>
          <a:endParaRPr lang="zh-CN" dirty="0"/>
        </a:p>
      </dgm:t>
    </dgm:pt>
    <dgm:pt modelId="{F2599338-36E1-4699-8589-2D2FAF4E184B}" type="parTrans" cxnId="{24AE43AF-E854-4B58-8A54-D0AC7B3EB042}">
      <dgm:prSet/>
      <dgm:spPr/>
      <dgm:t>
        <a:bodyPr/>
        <a:lstStyle/>
        <a:p>
          <a:endParaRPr lang="zh-CN" altLang="en-US"/>
        </a:p>
      </dgm:t>
    </dgm:pt>
    <dgm:pt modelId="{F60CC6A6-0A68-4880-913A-CEF548A991BE}" type="sibTrans" cxnId="{24AE43AF-E854-4B58-8A54-D0AC7B3EB042}">
      <dgm:prSet/>
      <dgm:spPr/>
      <dgm:t>
        <a:bodyPr/>
        <a:lstStyle/>
        <a:p>
          <a:endParaRPr lang="zh-CN" altLang="en-US"/>
        </a:p>
      </dgm:t>
    </dgm:pt>
    <dgm:pt modelId="{FAFC8E3F-427A-47B8-A281-48094465F81C}">
      <dgm:prSet/>
      <dgm:spPr/>
      <dgm:t>
        <a:bodyPr/>
        <a:lstStyle/>
        <a:p>
          <a:r>
            <a:rPr lang="en-US" altLang="zh-CN" dirty="0"/>
            <a:t>Output</a:t>
          </a:r>
          <a:endParaRPr lang="zh-CN" dirty="0"/>
        </a:p>
      </dgm:t>
    </dgm:pt>
    <dgm:pt modelId="{1B6EF966-D0EC-425B-8B08-CD015A2C0EE4}" type="parTrans" cxnId="{866CE5A2-BA7D-47F1-89BF-83178FEEE965}">
      <dgm:prSet/>
      <dgm:spPr/>
      <dgm:t>
        <a:bodyPr/>
        <a:lstStyle/>
        <a:p>
          <a:endParaRPr lang="zh-CN" altLang="en-US"/>
        </a:p>
      </dgm:t>
    </dgm:pt>
    <dgm:pt modelId="{67D6F469-BD3F-41C4-8B17-32630B11896F}" type="sibTrans" cxnId="{866CE5A2-BA7D-47F1-89BF-83178FEEE965}">
      <dgm:prSet/>
      <dgm:spPr/>
      <dgm:t>
        <a:bodyPr/>
        <a:lstStyle/>
        <a:p>
          <a:endParaRPr lang="zh-CN" altLang="en-US"/>
        </a:p>
      </dgm:t>
    </dgm:pt>
    <dgm:pt modelId="{D2EC12E8-D127-4A6C-BDB7-6AD28BA38A8C}" type="pres">
      <dgm:prSet presAssocID="{4813E956-DF76-4B9E-B1BC-55E81F1392C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1FEEA6E-FB0D-4DB9-9B59-7C23673781EA}" type="pres">
      <dgm:prSet presAssocID="{D2C46D83-C1C0-402D-AC1C-9A6AB1F746E9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BDA10C-3060-4F73-AF86-A94D23F4D96C}" type="pres">
      <dgm:prSet presAssocID="{F60CC6A6-0A68-4880-913A-CEF548A991BE}" presName="sibTrans" presStyleLbl="sibTrans2D1" presStyleIdx="0" presStyleCnt="6"/>
      <dgm:spPr/>
      <dgm:t>
        <a:bodyPr/>
        <a:lstStyle/>
        <a:p>
          <a:endParaRPr lang="zh-CN" altLang="en-US"/>
        </a:p>
      </dgm:t>
    </dgm:pt>
    <dgm:pt modelId="{55CAE32D-5C61-42D9-B62C-EA73500D9859}" type="pres">
      <dgm:prSet presAssocID="{F60CC6A6-0A68-4880-913A-CEF548A991BE}" presName="connectorText" presStyleLbl="sibTrans2D1" presStyleIdx="0" presStyleCnt="6"/>
      <dgm:spPr/>
      <dgm:t>
        <a:bodyPr/>
        <a:lstStyle/>
        <a:p>
          <a:endParaRPr lang="zh-CN" altLang="en-US"/>
        </a:p>
      </dgm:t>
    </dgm:pt>
    <dgm:pt modelId="{A0C70ED1-68F4-4385-B980-C0F72ED63BC7}" type="pres">
      <dgm:prSet presAssocID="{0E7C18DF-CA9C-424B-98BE-DDFEDA991B5B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769480C-27B0-4C26-A519-8AEA4903ECF0}" type="pres">
      <dgm:prSet presAssocID="{926D91B7-29E6-4516-A484-3765097A3FF4}" presName="sibTrans" presStyleLbl="sibTrans2D1" presStyleIdx="1" presStyleCnt="6"/>
      <dgm:spPr/>
      <dgm:t>
        <a:bodyPr/>
        <a:lstStyle/>
        <a:p>
          <a:endParaRPr lang="zh-CN" altLang="en-US"/>
        </a:p>
      </dgm:t>
    </dgm:pt>
    <dgm:pt modelId="{C468E854-F2DC-4004-9BB5-427512C3D900}" type="pres">
      <dgm:prSet presAssocID="{926D91B7-29E6-4516-A484-3765097A3FF4}" presName="connectorText" presStyleLbl="sibTrans2D1" presStyleIdx="1" presStyleCnt="6"/>
      <dgm:spPr/>
      <dgm:t>
        <a:bodyPr/>
        <a:lstStyle/>
        <a:p>
          <a:endParaRPr lang="zh-CN" altLang="en-US"/>
        </a:p>
      </dgm:t>
    </dgm:pt>
    <dgm:pt modelId="{010E02C3-C904-479F-84C9-4B7A7E763B1A}" type="pres">
      <dgm:prSet presAssocID="{CDA02AEB-8DB3-40F7-A1B1-4FB0AA659A24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3E473F9-FF40-4BA5-8226-10D9D5AD33EB}" type="pres">
      <dgm:prSet presAssocID="{3AFB5BE8-026F-4580-B84B-93C13E009F68}" presName="sibTrans" presStyleLbl="sibTrans2D1" presStyleIdx="2" presStyleCnt="6"/>
      <dgm:spPr/>
      <dgm:t>
        <a:bodyPr/>
        <a:lstStyle/>
        <a:p>
          <a:endParaRPr lang="zh-CN" altLang="en-US"/>
        </a:p>
      </dgm:t>
    </dgm:pt>
    <dgm:pt modelId="{41EC92A0-719D-4A0D-BC6C-98B1C2E56EA8}" type="pres">
      <dgm:prSet presAssocID="{3AFB5BE8-026F-4580-B84B-93C13E009F68}" presName="connectorText" presStyleLbl="sibTrans2D1" presStyleIdx="2" presStyleCnt="6"/>
      <dgm:spPr/>
      <dgm:t>
        <a:bodyPr/>
        <a:lstStyle/>
        <a:p>
          <a:endParaRPr lang="zh-CN" altLang="en-US"/>
        </a:p>
      </dgm:t>
    </dgm:pt>
    <dgm:pt modelId="{1D52619A-4F2F-47B0-972D-89DAEEE9208C}" type="pres">
      <dgm:prSet presAssocID="{0F0390DB-E443-4548-8076-5656C4C38E5A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8666C52-EBDC-40D8-8A09-9075F7A928F7}" type="pres">
      <dgm:prSet presAssocID="{CD3D5C57-2CAC-4358-A997-834FE99351C1}" presName="sibTrans" presStyleLbl="sibTrans2D1" presStyleIdx="3" presStyleCnt="6"/>
      <dgm:spPr/>
      <dgm:t>
        <a:bodyPr/>
        <a:lstStyle/>
        <a:p>
          <a:endParaRPr lang="zh-CN" altLang="en-US"/>
        </a:p>
      </dgm:t>
    </dgm:pt>
    <dgm:pt modelId="{DA43FC84-EEC2-4E03-B3E1-C3D2FDF6680C}" type="pres">
      <dgm:prSet presAssocID="{CD3D5C57-2CAC-4358-A997-834FE99351C1}" presName="connectorText" presStyleLbl="sibTrans2D1" presStyleIdx="3" presStyleCnt="6"/>
      <dgm:spPr/>
      <dgm:t>
        <a:bodyPr/>
        <a:lstStyle/>
        <a:p>
          <a:endParaRPr lang="zh-CN" altLang="en-US"/>
        </a:p>
      </dgm:t>
    </dgm:pt>
    <dgm:pt modelId="{0C102805-F5FC-4CAF-853E-1A4630C040F8}" type="pres">
      <dgm:prSet presAssocID="{677A1D38-262E-4521-96EF-963A67AABABD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0B3EB0-C5C6-4DA0-A399-E4F67CFAD5C7}" type="pres">
      <dgm:prSet presAssocID="{2A3EE702-7BB7-42BA-A9BD-0F64AA9007FF}" presName="sibTrans" presStyleLbl="sibTrans2D1" presStyleIdx="4" presStyleCnt="6"/>
      <dgm:spPr/>
      <dgm:t>
        <a:bodyPr/>
        <a:lstStyle/>
        <a:p>
          <a:endParaRPr lang="zh-CN" altLang="en-US"/>
        </a:p>
      </dgm:t>
    </dgm:pt>
    <dgm:pt modelId="{8C96942E-B643-433C-BB19-4BBFD4FFA808}" type="pres">
      <dgm:prSet presAssocID="{2A3EE702-7BB7-42BA-A9BD-0F64AA9007FF}" presName="connectorText" presStyleLbl="sibTrans2D1" presStyleIdx="4" presStyleCnt="6"/>
      <dgm:spPr/>
      <dgm:t>
        <a:bodyPr/>
        <a:lstStyle/>
        <a:p>
          <a:endParaRPr lang="zh-CN" altLang="en-US"/>
        </a:p>
      </dgm:t>
    </dgm:pt>
    <dgm:pt modelId="{520581EC-203C-480D-9369-E60F1DD232E2}" type="pres">
      <dgm:prSet presAssocID="{11A4CFE5-FD6F-48D9-ABF3-8EB416C4050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C54683-663B-421C-9C43-0A0F7F82C3C8}" type="pres">
      <dgm:prSet presAssocID="{6777801E-5DCE-4DF2-BB35-6F245A24B60F}" presName="sibTrans" presStyleLbl="sibTrans2D1" presStyleIdx="5" presStyleCnt="6"/>
      <dgm:spPr/>
      <dgm:t>
        <a:bodyPr/>
        <a:lstStyle/>
        <a:p>
          <a:endParaRPr lang="zh-CN" altLang="en-US"/>
        </a:p>
      </dgm:t>
    </dgm:pt>
    <dgm:pt modelId="{2EEA1F6B-7B44-417D-B6E5-3A9247DE2120}" type="pres">
      <dgm:prSet presAssocID="{6777801E-5DCE-4DF2-BB35-6F245A24B60F}" presName="connectorText" presStyleLbl="sibTrans2D1" presStyleIdx="5" presStyleCnt="6"/>
      <dgm:spPr/>
      <dgm:t>
        <a:bodyPr/>
        <a:lstStyle/>
        <a:p>
          <a:endParaRPr lang="zh-CN" altLang="en-US"/>
        </a:p>
      </dgm:t>
    </dgm:pt>
    <dgm:pt modelId="{71165060-EE6A-4661-A646-308C2A6626BC}" type="pres">
      <dgm:prSet presAssocID="{FAFC8E3F-427A-47B8-A281-48094465F81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6CE5A2-BA7D-47F1-89BF-83178FEEE965}" srcId="{4813E956-DF76-4B9E-B1BC-55E81F1392CC}" destId="{FAFC8E3F-427A-47B8-A281-48094465F81C}" srcOrd="6" destOrd="0" parTransId="{1B6EF966-D0EC-425B-8B08-CD015A2C0EE4}" sibTransId="{67D6F469-BD3F-41C4-8B17-32630B11896F}"/>
    <dgm:cxn modelId="{8859F276-C758-4753-8937-8C4795CF0669}" type="presOf" srcId="{11A4CFE5-FD6F-48D9-ABF3-8EB416C4050F}" destId="{520581EC-203C-480D-9369-E60F1DD232E2}" srcOrd="0" destOrd="0" presId="urn:microsoft.com/office/officeart/2005/8/layout/process1"/>
    <dgm:cxn modelId="{AD737783-AD4D-4476-88EA-176306029AB3}" type="presOf" srcId="{CD3D5C57-2CAC-4358-A997-834FE99351C1}" destId="{DA43FC84-EEC2-4E03-B3E1-C3D2FDF6680C}" srcOrd="1" destOrd="0" presId="urn:microsoft.com/office/officeart/2005/8/layout/process1"/>
    <dgm:cxn modelId="{1DEF14E8-80D7-440B-8983-1DDEDA76416F}" srcId="{4813E956-DF76-4B9E-B1BC-55E81F1392CC}" destId="{CDA02AEB-8DB3-40F7-A1B1-4FB0AA659A24}" srcOrd="2" destOrd="0" parTransId="{1579901E-0BE8-4702-9BB8-0F6FE91486A5}" sibTransId="{3AFB5BE8-026F-4580-B84B-93C13E009F68}"/>
    <dgm:cxn modelId="{17D49820-8AEE-4D0D-BDA4-4A2A72A357AC}" type="presOf" srcId="{0E7C18DF-CA9C-424B-98BE-DDFEDA991B5B}" destId="{A0C70ED1-68F4-4385-B980-C0F72ED63BC7}" srcOrd="0" destOrd="0" presId="urn:microsoft.com/office/officeart/2005/8/layout/process1"/>
    <dgm:cxn modelId="{E84110ED-DA0B-46A7-ADF8-1AC62F92EE22}" type="presOf" srcId="{4813E956-DF76-4B9E-B1BC-55E81F1392CC}" destId="{D2EC12E8-D127-4A6C-BDB7-6AD28BA38A8C}" srcOrd="0" destOrd="0" presId="urn:microsoft.com/office/officeart/2005/8/layout/process1"/>
    <dgm:cxn modelId="{C381C206-098B-4B67-8528-AE523E30621B}" type="presOf" srcId="{2A3EE702-7BB7-42BA-A9BD-0F64AA9007FF}" destId="{6B0B3EB0-C5C6-4DA0-A399-E4F67CFAD5C7}" srcOrd="0" destOrd="0" presId="urn:microsoft.com/office/officeart/2005/8/layout/process1"/>
    <dgm:cxn modelId="{26BC2F3F-7518-4AEE-A198-B4D4F2688314}" type="presOf" srcId="{6777801E-5DCE-4DF2-BB35-6F245A24B60F}" destId="{CFC54683-663B-421C-9C43-0A0F7F82C3C8}" srcOrd="0" destOrd="0" presId="urn:microsoft.com/office/officeart/2005/8/layout/process1"/>
    <dgm:cxn modelId="{5168BFDC-23CA-4BCB-A6C2-4653B550C28C}" type="presOf" srcId="{677A1D38-262E-4521-96EF-963A67AABABD}" destId="{0C102805-F5FC-4CAF-853E-1A4630C040F8}" srcOrd="0" destOrd="0" presId="urn:microsoft.com/office/officeart/2005/8/layout/process1"/>
    <dgm:cxn modelId="{CBF1E6D9-F20B-49E1-92BA-6F1ABF6EE14A}" type="presOf" srcId="{CDA02AEB-8DB3-40F7-A1B1-4FB0AA659A24}" destId="{010E02C3-C904-479F-84C9-4B7A7E763B1A}" srcOrd="0" destOrd="0" presId="urn:microsoft.com/office/officeart/2005/8/layout/process1"/>
    <dgm:cxn modelId="{353C924F-AF0B-4F0E-BA1C-C617717132E2}" type="presOf" srcId="{926D91B7-29E6-4516-A484-3765097A3FF4}" destId="{C468E854-F2DC-4004-9BB5-427512C3D900}" srcOrd="1" destOrd="0" presId="urn:microsoft.com/office/officeart/2005/8/layout/process1"/>
    <dgm:cxn modelId="{14E504D3-22E1-4989-925F-C082A9302EA4}" type="presOf" srcId="{926D91B7-29E6-4516-A484-3765097A3FF4}" destId="{6769480C-27B0-4C26-A519-8AEA4903ECF0}" srcOrd="0" destOrd="0" presId="urn:microsoft.com/office/officeart/2005/8/layout/process1"/>
    <dgm:cxn modelId="{CC9B779A-4D59-4489-98A3-DB98A3EFEDEB}" type="presOf" srcId="{3AFB5BE8-026F-4580-B84B-93C13E009F68}" destId="{41EC92A0-719D-4A0D-BC6C-98B1C2E56EA8}" srcOrd="1" destOrd="0" presId="urn:microsoft.com/office/officeart/2005/8/layout/process1"/>
    <dgm:cxn modelId="{4D3EEE3A-6947-42ED-AD1B-480E2BD05CAD}" srcId="{4813E956-DF76-4B9E-B1BC-55E81F1392CC}" destId="{677A1D38-262E-4521-96EF-963A67AABABD}" srcOrd="4" destOrd="0" parTransId="{7F8B04AB-521D-4059-97D1-8241ED6FE8E5}" sibTransId="{2A3EE702-7BB7-42BA-A9BD-0F64AA9007FF}"/>
    <dgm:cxn modelId="{7B996374-026F-4909-B3AA-E4AFD71DEAE6}" type="presOf" srcId="{6777801E-5DCE-4DF2-BB35-6F245A24B60F}" destId="{2EEA1F6B-7B44-417D-B6E5-3A9247DE2120}" srcOrd="1" destOrd="0" presId="urn:microsoft.com/office/officeart/2005/8/layout/process1"/>
    <dgm:cxn modelId="{0D672DEB-9C7F-49C3-93BB-E241D17A0F89}" srcId="{4813E956-DF76-4B9E-B1BC-55E81F1392CC}" destId="{11A4CFE5-FD6F-48D9-ABF3-8EB416C4050F}" srcOrd="5" destOrd="0" parTransId="{F25EFE2E-EB34-4F90-9CD8-5AC5094F30CA}" sibTransId="{6777801E-5DCE-4DF2-BB35-6F245A24B60F}"/>
    <dgm:cxn modelId="{CE83C379-0934-449C-8D75-2819701C062F}" type="presOf" srcId="{D2C46D83-C1C0-402D-AC1C-9A6AB1F746E9}" destId="{11FEEA6E-FB0D-4DB9-9B59-7C23673781EA}" srcOrd="0" destOrd="0" presId="urn:microsoft.com/office/officeart/2005/8/layout/process1"/>
    <dgm:cxn modelId="{F1432C17-4A2A-43B0-BF19-C5E197AAA570}" type="presOf" srcId="{2A3EE702-7BB7-42BA-A9BD-0F64AA9007FF}" destId="{8C96942E-B643-433C-BB19-4BBFD4FFA808}" srcOrd="1" destOrd="0" presId="urn:microsoft.com/office/officeart/2005/8/layout/process1"/>
    <dgm:cxn modelId="{7265253E-C791-454E-8299-BB9AA90C63D8}" type="presOf" srcId="{CD3D5C57-2CAC-4358-A997-834FE99351C1}" destId="{A8666C52-EBDC-40D8-8A09-9075F7A928F7}" srcOrd="0" destOrd="0" presId="urn:microsoft.com/office/officeart/2005/8/layout/process1"/>
    <dgm:cxn modelId="{20C35276-6B45-48CD-9E6E-F4D680D0AD8A}" type="presOf" srcId="{F60CC6A6-0A68-4880-913A-CEF548A991BE}" destId="{55CAE32D-5C61-42D9-B62C-EA73500D9859}" srcOrd="1" destOrd="0" presId="urn:microsoft.com/office/officeart/2005/8/layout/process1"/>
    <dgm:cxn modelId="{7AF6618A-9EC0-49CC-80E3-968FFE83BAFC}" type="presOf" srcId="{0F0390DB-E443-4548-8076-5656C4C38E5A}" destId="{1D52619A-4F2F-47B0-972D-89DAEEE9208C}" srcOrd="0" destOrd="0" presId="urn:microsoft.com/office/officeart/2005/8/layout/process1"/>
    <dgm:cxn modelId="{36169905-6EF8-48BD-B9E0-FFCBA287EABE}" type="presOf" srcId="{3AFB5BE8-026F-4580-B84B-93C13E009F68}" destId="{73E473F9-FF40-4BA5-8226-10D9D5AD33EB}" srcOrd="0" destOrd="0" presId="urn:microsoft.com/office/officeart/2005/8/layout/process1"/>
    <dgm:cxn modelId="{24AE43AF-E854-4B58-8A54-D0AC7B3EB042}" srcId="{4813E956-DF76-4B9E-B1BC-55E81F1392CC}" destId="{D2C46D83-C1C0-402D-AC1C-9A6AB1F746E9}" srcOrd="0" destOrd="0" parTransId="{F2599338-36E1-4699-8589-2D2FAF4E184B}" sibTransId="{F60CC6A6-0A68-4880-913A-CEF548A991BE}"/>
    <dgm:cxn modelId="{332EB380-B2D9-4126-B8E7-3D9E45057A23}" type="presOf" srcId="{F60CC6A6-0A68-4880-913A-CEF548A991BE}" destId="{38BDA10C-3060-4F73-AF86-A94D23F4D96C}" srcOrd="0" destOrd="0" presId="urn:microsoft.com/office/officeart/2005/8/layout/process1"/>
    <dgm:cxn modelId="{32C8C9CC-A122-4D80-A808-0555672286BB}" srcId="{4813E956-DF76-4B9E-B1BC-55E81F1392CC}" destId="{0E7C18DF-CA9C-424B-98BE-DDFEDA991B5B}" srcOrd="1" destOrd="0" parTransId="{4782F8B4-0A5C-4433-A54E-170986153119}" sibTransId="{926D91B7-29E6-4516-A484-3765097A3FF4}"/>
    <dgm:cxn modelId="{278FB13A-D051-467A-B112-1C29DF044092}" srcId="{4813E956-DF76-4B9E-B1BC-55E81F1392CC}" destId="{0F0390DB-E443-4548-8076-5656C4C38E5A}" srcOrd="3" destOrd="0" parTransId="{3CC75851-3D0D-4F96-91DE-99B58557F82C}" sibTransId="{CD3D5C57-2CAC-4358-A997-834FE99351C1}"/>
    <dgm:cxn modelId="{02112BB6-ED7B-4B28-940F-14A62989EB48}" type="presOf" srcId="{FAFC8E3F-427A-47B8-A281-48094465F81C}" destId="{71165060-EE6A-4661-A646-308C2A6626BC}" srcOrd="0" destOrd="0" presId="urn:microsoft.com/office/officeart/2005/8/layout/process1"/>
    <dgm:cxn modelId="{9E788D07-8900-4C77-87BA-5A60A0D9ED08}" type="presParOf" srcId="{D2EC12E8-D127-4A6C-BDB7-6AD28BA38A8C}" destId="{11FEEA6E-FB0D-4DB9-9B59-7C23673781EA}" srcOrd="0" destOrd="0" presId="urn:microsoft.com/office/officeart/2005/8/layout/process1"/>
    <dgm:cxn modelId="{EFD54DEA-AF61-44A2-B49B-BCA872AAE16A}" type="presParOf" srcId="{D2EC12E8-D127-4A6C-BDB7-6AD28BA38A8C}" destId="{38BDA10C-3060-4F73-AF86-A94D23F4D96C}" srcOrd="1" destOrd="0" presId="urn:microsoft.com/office/officeart/2005/8/layout/process1"/>
    <dgm:cxn modelId="{4CE4828F-AF8A-4ABA-B500-8E8F2D1624F2}" type="presParOf" srcId="{38BDA10C-3060-4F73-AF86-A94D23F4D96C}" destId="{55CAE32D-5C61-42D9-B62C-EA73500D9859}" srcOrd="0" destOrd="0" presId="urn:microsoft.com/office/officeart/2005/8/layout/process1"/>
    <dgm:cxn modelId="{4ED5E22C-368B-4038-ADE6-88C972725911}" type="presParOf" srcId="{D2EC12E8-D127-4A6C-BDB7-6AD28BA38A8C}" destId="{A0C70ED1-68F4-4385-B980-C0F72ED63BC7}" srcOrd="2" destOrd="0" presId="urn:microsoft.com/office/officeart/2005/8/layout/process1"/>
    <dgm:cxn modelId="{7B7B7DBC-6764-4DD6-881B-A4043702D63C}" type="presParOf" srcId="{D2EC12E8-D127-4A6C-BDB7-6AD28BA38A8C}" destId="{6769480C-27B0-4C26-A519-8AEA4903ECF0}" srcOrd="3" destOrd="0" presId="urn:microsoft.com/office/officeart/2005/8/layout/process1"/>
    <dgm:cxn modelId="{9D0820B8-4FB5-456C-90BF-10EAF3F66190}" type="presParOf" srcId="{6769480C-27B0-4C26-A519-8AEA4903ECF0}" destId="{C468E854-F2DC-4004-9BB5-427512C3D900}" srcOrd="0" destOrd="0" presId="urn:microsoft.com/office/officeart/2005/8/layout/process1"/>
    <dgm:cxn modelId="{FEC9F266-A9FF-47A0-85E4-D715BC52D07F}" type="presParOf" srcId="{D2EC12E8-D127-4A6C-BDB7-6AD28BA38A8C}" destId="{010E02C3-C904-479F-84C9-4B7A7E763B1A}" srcOrd="4" destOrd="0" presId="urn:microsoft.com/office/officeart/2005/8/layout/process1"/>
    <dgm:cxn modelId="{2BC529A1-12A1-416D-A24C-EFBE320E00BC}" type="presParOf" srcId="{D2EC12E8-D127-4A6C-BDB7-6AD28BA38A8C}" destId="{73E473F9-FF40-4BA5-8226-10D9D5AD33EB}" srcOrd="5" destOrd="0" presId="urn:microsoft.com/office/officeart/2005/8/layout/process1"/>
    <dgm:cxn modelId="{5F1961EC-4C9D-44BB-8A44-BFE2827FDBCC}" type="presParOf" srcId="{73E473F9-FF40-4BA5-8226-10D9D5AD33EB}" destId="{41EC92A0-719D-4A0D-BC6C-98B1C2E56EA8}" srcOrd="0" destOrd="0" presId="urn:microsoft.com/office/officeart/2005/8/layout/process1"/>
    <dgm:cxn modelId="{AD18109C-B4A3-43F8-9744-7CCB9444F38D}" type="presParOf" srcId="{D2EC12E8-D127-4A6C-BDB7-6AD28BA38A8C}" destId="{1D52619A-4F2F-47B0-972D-89DAEEE9208C}" srcOrd="6" destOrd="0" presId="urn:microsoft.com/office/officeart/2005/8/layout/process1"/>
    <dgm:cxn modelId="{F808CA0E-2633-451D-8297-B9E9CD0A2610}" type="presParOf" srcId="{D2EC12E8-D127-4A6C-BDB7-6AD28BA38A8C}" destId="{A8666C52-EBDC-40D8-8A09-9075F7A928F7}" srcOrd="7" destOrd="0" presId="urn:microsoft.com/office/officeart/2005/8/layout/process1"/>
    <dgm:cxn modelId="{F9B28EBB-AB3A-48C0-BE73-FD35F35B1EF7}" type="presParOf" srcId="{A8666C52-EBDC-40D8-8A09-9075F7A928F7}" destId="{DA43FC84-EEC2-4E03-B3E1-C3D2FDF6680C}" srcOrd="0" destOrd="0" presId="urn:microsoft.com/office/officeart/2005/8/layout/process1"/>
    <dgm:cxn modelId="{4DA891CC-AEFF-46D2-8A82-5C34E034EE46}" type="presParOf" srcId="{D2EC12E8-D127-4A6C-BDB7-6AD28BA38A8C}" destId="{0C102805-F5FC-4CAF-853E-1A4630C040F8}" srcOrd="8" destOrd="0" presId="urn:microsoft.com/office/officeart/2005/8/layout/process1"/>
    <dgm:cxn modelId="{E62E3227-4707-40D3-A8FB-BB3E850B43B7}" type="presParOf" srcId="{D2EC12E8-D127-4A6C-BDB7-6AD28BA38A8C}" destId="{6B0B3EB0-C5C6-4DA0-A399-E4F67CFAD5C7}" srcOrd="9" destOrd="0" presId="urn:microsoft.com/office/officeart/2005/8/layout/process1"/>
    <dgm:cxn modelId="{C59AA619-00B2-4200-9C01-24D8B21D7AC2}" type="presParOf" srcId="{6B0B3EB0-C5C6-4DA0-A399-E4F67CFAD5C7}" destId="{8C96942E-B643-433C-BB19-4BBFD4FFA808}" srcOrd="0" destOrd="0" presId="urn:microsoft.com/office/officeart/2005/8/layout/process1"/>
    <dgm:cxn modelId="{A2259567-8EAA-4830-8716-581C2A2A6497}" type="presParOf" srcId="{D2EC12E8-D127-4A6C-BDB7-6AD28BA38A8C}" destId="{520581EC-203C-480D-9369-E60F1DD232E2}" srcOrd="10" destOrd="0" presId="urn:microsoft.com/office/officeart/2005/8/layout/process1"/>
    <dgm:cxn modelId="{46F565BD-F8E5-40C1-8CF9-7D984FF8F4A9}" type="presParOf" srcId="{D2EC12E8-D127-4A6C-BDB7-6AD28BA38A8C}" destId="{CFC54683-663B-421C-9C43-0A0F7F82C3C8}" srcOrd="11" destOrd="0" presId="urn:microsoft.com/office/officeart/2005/8/layout/process1"/>
    <dgm:cxn modelId="{42097A11-3795-46D3-9000-F54766926FA9}" type="presParOf" srcId="{CFC54683-663B-421C-9C43-0A0F7F82C3C8}" destId="{2EEA1F6B-7B44-417D-B6E5-3A9247DE2120}" srcOrd="0" destOrd="0" presId="urn:microsoft.com/office/officeart/2005/8/layout/process1"/>
    <dgm:cxn modelId="{95622D93-2880-4E4E-900E-5F3E8B4D0FD3}" type="presParOf" srcId="{D2EC12E8-D127-4A6C-BDB7-6AD28BA38A8C}" destId="{71165060-EE6A-4661-A646-308C2A6626BC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2B4095-E10E-4A1B-8485-F4CEF01AA87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AD143C-1A2B-4D19-843C-0A767795F2BD}">
      <dgm:prSet/>
      <dgm:spPr/>
      <dgm:t>
        <a:bodyPr/>
        <a:lstStyle/>
        <a:p>
          <a:r>
            <a:rPr lang="zh-CN" altLang="en-US" dirty="0"/>
            <a:t>优点</a:t>
          </a:r>
          <a:endParaRPr lang="zh-CN" dirty="0"/>
        </a:p>
      </dgm:t>
    </dgm:pt>
    <dgm:pt modelId="{DB91527C-3C5C-4227-8876-218D0B0D6F02}" type="parTrans" cxnId="{29CD4430-CB81-482D-A947-AE4C9FD5786B}">
      <dgm:prSet/>
      <dgm:spPr/>
      <dgm:t>
        <a:bodyPr/>
        <a:lstStyle/>
        <a:p>
          <a:endParaRPr lang="zh-CN" altLang="en-US"/>
        </a:p>
      </dgm:t>
    </dgm:pt>
    <dgm:pt modelId="{C981900C-903F-4206-BA96-524476DDD56A}" type="sibTrans" cxnId="{29CD4430-CB81-482D-A947-AE4C9FD5786B}">
      <dgm:prSet/>
      <dgm:spPr/>
      <dgm:t>
        <a:bodyPr/>
        <a:lstStyle/>
        <a:p>
          <a:endParaRPr lang="zh-CN" altLang="en-US"/>
        </a:p>
      </dgm:t>
    </dgm:pt>
    <dgm:pt modelId="{E6FE7C75-BBF2-4784-9E21-147104A90DFF}">
      <dgm:prSet/>
      <dgm:spPr/>
      <dgm:t>
        <a:bodyPr/>
        <a:lstStyle/>
        <a:p>
          <a:r>
            <a:rPr lang="zh-CN" altLang="en-US" dirty="0"/>
            <a:t>缺点</a:t>
          </a:r>
          <a:endParaRPr lang="zh-CN" dirty="0"/>
        </a:p>
      </dgm:t>
    </dgm:pt>
    <dgm:pt modelId="{9F5DE655-C6D7-4F9E-BDF5-AEBA140C0EF6}" type="parTrans" cxnId="{8C18C180-5661-4BA1-9633-63F935E3D5A1}">
      <dgm:prSet/>
      <dgm:spPr/>
      <dgm:t>
        <a:bodyPr/>
        <a:lstStyle/>
        <a:p>
          <a:endParaRPr lang="zh-CN" altLang="en-US"/>
        </a:p>
      </dgm:t>
    </dgm:pt>
    <dgm:pt modelId="{FF5462C9-D4ED-4E30-8E97-A7C0179441D1}" type="sibTrans" cxnId="{8C18C180-5661-4BA1-9633-63F935E3D5A1}">
      <dgm:prSet/>
      <dgm:spPr/>
      <dgm:t>
        <a:bodyPr/>
        <a:lstStyle/>
        <a:p>
          <a:endParaRPr lang="zh-CN" altLang="en-US"/>
        </a:p>
      </dgm:t>
    </dgm:pt>
    <dgm:pt modelId="{DAC34739-2CF5-427B-AC1A-68C22E0F74BB}">
      <dgm:prSet/>
      <dgm:spPr/>
      <dgm:t>
        <a:bodyPr/>
        <a:lstStyle/>
        <a:p>
          <a:r>
            <a:rPr lang="zh-CN" altLang="en-US" dirty="0"/>
            <a:t>如何选择特征</a:t>
          </a:r>
          <a:endParaRPr lang="zh-CN" dirty="0"/>
        </a:p>
      </dgm:t>
    </dgm:pt>
    <dgm:pt modelId="{B65CCE59-F0F9-4491-B0D9-5F45D89781D6}" type="parTrans" cxnId="{E9118806-A8EC-4F5A-83DD-AFFF89202731}">
      <dgm:prSet/>
      <dgm:spPr/>
      <dgm:t>
        <a:bodyPr/>
        <a:lstStyle/>
        <a:p>
          <a:endParaRPr lang="zh-CN" altLang="en-US"/>
        </a:p>
      </dgm:t>
    </dgm:pt>
    <dgm:pt modelId="{4F8C59A7-FD77-4E3D-8D7F-382E36680DF9}" type="sibTrans" cxnId="{E9118806-A8EC-4F5A-83DD-AFFF89202731}">
      <dgm:prSet/>
      <dgm:spPr/>
      <dgm:t>
        <a:bodyPr/>
        <a:lstStyle/>
        <a:p>
          <a:endParaRPr lang="zh-CN" altLang="en-US"/>
        </a:p>
      </dgm:t>
    </dgm:pt>
    <dgm:pt modelId="{FD8387EE-29CB-4BBD-B04F-B6F4B1E44260}">
      <dgm:prSet/>
      <dgm:spPr/>
      <dgm:t>
        <a:bodyPr/>
        <a:lstStyle/>
        <a:p>
          <a:r>
            <a:rPr lang="zh-CN" altLang="en-US" dirty="0"/>
            <a:t>有更严格的数学证明与数学意义</a:t>
          </a:r>
          <a:endParaRPr lang="zh-CN" dirty="0"/>
        </a:p>
      </dgm:t>
    </dgm:pt>
    <dgm:pt modelId="{1B9B5CAB-F3B6-4623-9494-602E6CFA9D42}" type="parTrans" cxnId="{275DBA71-4937-459C-9337-B54C36B7736B}">
      <dgm:prSet/>
      <dgm:spPr/>
      <dgm:t>
        <a:bodyPr/>
        <a:lstStyle/>
        <a:p>
          <a:endParaRPr lang="zh-CN" altLang="en-US"/>
        </a:p>
      </dgm:t>
    </dgm:pt>
    <dgm:pt modelId="{75EA2217-344E-41AB-A7E2-71ACE3897E34}" type="sibTrans" cxnId="{275DBA71-4937-459C-9337-B54C36B7736B}">
      <dgm:prSet/>
      <dgm:spPr/>
      <dgm:t>
        <a:bodyPr/>
        <a:lstStyle/>
        <a:p>
          <a:endParaRPr lang="zh-CN" altLang="en-US"/>
        </a:p>
      </dgm:t>
    </dgm:pt>
    <dgm:pt modelId="{FA4C4244-93FB-453E-8323-BD9F4B3A9282}">
      <dgm:prSet/>
      <dgm:spPr/>
      <dgm:t>
        <a:bodyPr/>
        <a:lstStyle/>
        <a:p>
          <a:r>
            <a:rPr lang="zh-CN" altLang="en-US" dirty="0"/>
            <a:t>在小量数据集上往往具有最好的性能</a:t>
          </a:r>
          <a:endParaRPr lang="zh-CN" dirty="0"/>
        </a:p>
      </dgm:t>
    </dgm:pt>
    <dgm:pt modelId="{88DBBA5B-04DC-47BD-B9C2-C2569ADCDD2B}" type="parTrans" cxnId="{2597B018-5453-4A98-BB7C-CAE5FB57B772}">
      <dgm:prSet/>
      <dgm:spPr/>
      <dgm:t>
        <a:bodyPr/>
        <a:lstStyle/>
        <a:p>
          <a:endParaRPr lang="zh-CN" altLang="en-US"/>
        </a:p>
      </dgm:t>
    </dgm:pt>
    <dgm:pt modelId="{87A45583-DE09-4599-A518-46830BC4C3BD}" type="sibTrans" cxnId="{2597B018-5453-4A98-BB7C-CAE5FB57B772}">
      <dgm:prSet/>
      <dgm:spPr/>
      <dgm:t>
        <a:bodyPr/>
        <a:lstStyle/>
        <a:p>
          <a:endParaRPr lang="zh-CN" altLang="en-US"/>
        </a:p>
      </dgm:t>
    </dgm:pt>
    <dgm:pt modelId="{B6F2BD56-B7BF-429F-8205-CEF28CB596C7}">
      <dgm:prSet/>
      <dgm:spPr/>
      <dgm:t>
        <a:bodyPr/>
        <a:lstStyle/>
        <a:p>
          <a:r>
            <a:rPr lang="zh-CN" altLang="en-US" dirty="0"/>
            <a:t>奥卡姆剃刀原则</a:t>
          </a:r>
          <a:endParaRPr lang="zh-CN" dirty="0"/>
        </a:p>
      </dgm:t>
    </dgm:pt>
    <dgm:pt modelId="{C0688335-3DFE-45B1-BE34-D50A7DD4AAAD}" type="parTrans" cxnId="{FA9FF252-54CF-40C6-BE0F-0082C8142560}">
      <dgm:prSet/>
      <dgm:spPr/>
      <dgm:t>
        <a:bodyPr/>
        <a:lstStyle/>
        <a:p>
          <a:endParaRPr lang="zh-CN" altLang="en-US"/>
        </a:p>
      </dgm:t>
    </dgm:pt>
    <dgm:pt modelId="{D61372B5-C635-4F56-9511-B064376C23EB}" type="sibTrans" cxnId="{FA9FF252-54CF-40C6-BE0F-0082C8142560}">
      <dgm:prSet/>
      <dgm:spPr/>
      <dgm:t>
        <a:bodyPr/>
        <a:lstStyle/>
        <a:p>
          <a:endParaRPr lang="zh-CN" altLang="en-US"/>
        </a:p>
      </dgm:t>
    </dgm:pt>
    <dgm:pt modelId="{3F013DE0-A667-4620-AEAF-3370F0201E6F}">
      <dgm:prSet/>
      <dgm:spPr/>
      <dgm:t>
        <a:bodyPr/>
        <a:lstStyle/>
        <a:p>
          <a:r>
            <a:rPr lang="zh-CN" altLang="en-US" dirty="0"/>
            <a:t>如何利用大规模数据</a:t>
          </a:r>
          <a:endParaRPr lang="zh-CN" dirty="0"/>
        </a:p>
      </dgm:t>
    </dgm:pt>
    <dgm:pt modelId="{B6D724AC-BF44-4B3D-94AF-CB97A4C145BB}" type="parTrans" cxnId="{A0F9BC49-273C-4284-938F-6667869756A7}">
      <dgm:prSet/>
      <dgm:spPr/>
      <dgm:t>
        <a:bodyPr/>
        <a:lstStyle/>
        <a:p>
          <a:endParaRPr lang="zh-CN" altLang="en-US"/>
        </a:p>
      </dgm:t>
    </dgm:pt>
    <dgm:pt modelId="{26106D7D-1850-45EA-9C0F-75E58EC51092}" type="sibTrans" cxnId="{A0F9BC49-273C-4284-938F-6667869756A7}">
      <dgm:prSet/>
      <dgm:spPr/>
      <dgm:t>
        <a:bodyPr/>
        <a:lstStyle/>
        <a:p>
          <a:endParaRPr lang="zh-CN" altLang="en-US"/>
        </a:p>
      </dgm:t>
    </dgm:pt>
    <dgm:pt modelId="{934899BC-5C83-4D40-BBA0-D72DBC1C6AB8}" type="pres">
      <dgm:prSet presAssocID="{4D2B4095-E10E-4A1B-8485-F4CEF01AA8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7F61F2-887E-439D-B5A4-8E44ECD41A50}" type="pres">
      <dgm:prSet presAssocID="{BAAD143C-1A2B-4D19-843C-0A767795F2BD}" presName="composite" presStyleCnt="0"/>
      <dgm:spPr/>
    </dgm:pt>
    <dgm:pt modelId="{DFE4D92A-185C-41F7-916B-E12927F4FE53}" type="pres">
      <dgm:prSet presAssocID="{BAAD143C-1A2B-4D19-843C-0A767795F2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CAF973-43C6-4A0D-BCAB-483E1E9876E1}" type="pres">
      <dgm:prSet presAssocID="{BAAD143C-1A2B-4D19-843C-0A767795F2B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8399E-C8D7-44D8-B54B-9C43FDD241BE}" type="pres">
      <dgm:prSet presAssocID="{C981900C-903F-4206-BA96-524476DDD56A}" presName="space" presStyleCnt="0"/>
      <dgm:spPr/>
    </dgm:pt>
    <dgm:pt modelId="{36CF5265-B696-4260-843D-E28D0B570838}" type="pres">
      <dgm:prSet presAssocID="{E6FE7C75-BBF2-4784-9E21-147104A90DFF}" presName="composite" presStyleCnt="0"/>
      <dgm:spPr/>
    </dgm:pt>
    <dgm:pt modelId="{3AEA3C68-7C10-4B20-B146-54F1AE9A636F}" type="pres">
      <dgm:prSet presAssocID="{E6FE7C75-BBF2-4784-9E21-147104A90D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E63F9-6E9B-47D1-AE5D-2D5AE13E54D2}" type="pres">
      <dgm:prSet presAssocID="{E6FE7C75-BBF2-4784-9E21-147104A90DF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6BB8BA-50EE-45B1-A332-2152887B3CBF}" type="presOf" srcId="{E6FE7C75-BBF2-4784-9E21-147104A90DFF}" destId="{3AEA3C68-7C10-4B20-B146-54F1AE9A636F}" srcOrd="0" destOrd="0" presId="urn:microsoft.com/office/officeart/2005/8/layout/hList1"/>
    <dgm:cxn modelId="{E9118806-A8EC-4F5A-83DD-AFFF89202731}" srcId="{E6FE7C75-BBF2-4784-9E21-147104A90DFF}" destId="{DAC34739-2CF5-427B-AC1A-68C22E0F74BB}" srcOrd="0" destOrd="0" parTransId="{B65CCE59-F0F9-4491-B0D9-5F45D89781D6}" sibTransId="{4F8C59A7-FD77-4E3D-8D7F-382E36680DF9}"/>
    <dgm:cxn modelId="{A0F9BC49-273C-4284-938F-6667869756A7}" srcId="{E6FE7C75-BBF2-4784-9E21-147104A90DFF}" destId="{3F013DE0-A667-4620-AEAF-3370F0201E6F}" srcOrd="1" destOrd="0" parTransId="{B6D724AC-BF44-4B3D-94AF-CB97A4C145BB}" sibTransId="{26106D7D-1850-45EA-9C0F-75E58EC51092}"/>
    <dgm:cxn modelId="{2597B018-5453-4A98-BB7C-CAE5FB57B772}" srcId="{BAAD143C-1A2B-4D19-843C-0A767795F2BD}" destId="{FA4C4244-93FB-453E-8323-BD9F4B3A9282}" srcOrd="1" destOrd="0" parTransId="{88DBBA5B-04DC-47BD-B9C2-C2569ADCDD2B}" sibTransId="{87A45583-DE09-4599-A518-46830BC4C3BD}"/>
    <dgm:cxn modelId="{7D7FA9FD-8FB7-48A3-B6D5-77B9EEADBBF9}" type="presOf" srcId="{FA4C4244-93FB-453E-8323-BD9F4B3A9282}" destId="{62CAF973-43C6-4A0D-BCAB-483E1E9876E1}" srcOrd="0" destOrd="1" presId="urn:microsoft.com/office/officeart/2005/8/layout/hList1"/>
    <dgm:cxn modelId="{76D0DAD1-1BB5-4943-9248-79D3735BCE45}" type="presOf" srcId="{3F013DE0-A667-4620-AEAF-3370F0201E6F}" destId="{33AE63F9-6E9B-47D1-AE5D-2D5AE13E54D2}" srcOrd="0" destOrd="1" presId="urn:microsoft.com/office/officeart/2005/8/layout/hList1"/>
    <dgm:cxn modelId="{8C18C180-5661-4BA1-9633-63F935E3D5A1}" srcId="{4D2B4095-E10E-4A1B-8485-F4CEF01AA873}" destId="{E6FE7C75-BBF2-4784-9E21-147104A90DFF}" srcOrd="1" destOrd="0" parTransId="{9F5DE655-C6D7-4F9E-BDF5-AEBA140C0EF6}" sibTransId="{FF5462C9-D4ED-4E30-8E97-A7C0179441D1}"/>
    <dgm:cxn modelId="{345206E5-359F-48D9-9746-865EF388F243}" type="presOf" srcId="{DAC34739-2CF5-427B-AC1A-68C22E0F74BB}" destId="{33AE63F9-6E9B-47D1-AE5D-2D5AE13E54D2}" srcOrd="0" destOrd="0" presId="urn:microsoft.com/office/officeart/2005/8/layout/hList1"/>
    <dgm:cxn modelId="{1D587A11-3802-43AC-A08C-89ED109B16C2}" type="presOf" srcId="{BAAD143C-1A2B-4D19-843C-0A767795F2BD}" destId="{DFE4D92A-185C-41F7-916B-E12927F4FE53}" srcOrd="0" destOrd="0" presId="urn:microsoft.com/office/officeart/2005/8/layout/hList1"/>
    <dgm:cxn modelId="{491CFE70-A3D5-47C8-9BF9-5D6A2B073F5A}" type="presOf" srcId="{FD8387EE-29CB-4BBD-B04F-B6F4B1E44260}" destId="{62CAF973-43C6-4A0D-BCAB-483E1E9876E1}" srcOrd="0" destOrd="0" presId="urn:microsoft.com/office/officeart/2005/8/layout/hList1"/>
    <dgm:cxn modelId="{FA9FF252-54CF-40C6-BE0F-0082C8142560}" srcId="{BAAD143C-1A2B-4D19-843C-0A767795F2BD}" destId="{B6F2BD56-B7BF-429F-8205-CEF28CB596C7}" srcOrd="2" destOrd="0" parTransId="{C0688335-3DFE-45B1-BE34-D50A7DD4AAAD}" sibTransId="{D61372B5-C635-4F56-9511-B064376C23EB}"/>
    <dgm:cxn modelId="{8592386C-0AFA-45FC-917C-2CDD71773462}" type="presOf" srcId="{4D2B4095-E10E-4A1B-8485-F4CEF01AA873}" destId="{934899BC-5C83-4D40-BBA0-D72DBC1C6AB8}" srcOrd="0" destOrd="0" presId="urn:microsoft.com/office/officeart/2005/8/layout/hList1"/>
    <dgm:cxn modelId="{26F21481-5649-4062-B137-3A071E51E756}" type="presOf" srcId="{B6F2BD56-B7BF-429F-8205-CEF28CB596C7}" destId="{62CAF973-43C6-4A0D-BCAB-483E1E9876E1}" srcOrd="0" destOrd="2" presId="urn:microsoft.com/office/officeart/2005/8/layout/hList1"/>
    <dgm:cxn modelId="{275DBA71-4937-459C-9337-B54C36B7736B}" srcId="{BAAD143C-1A2B-4D19-843C-0A767795F2BD}" destId="{FD8387EE-29CB-4BBD-B04F-B6F4B1E44260}" srcOrd="0" destOrd="0" parTransId="{1B9B5CAB-F3B6-4623-9494-602E6CFA9D42}" sibTransId="{75EA2217-344E-41AB-A7E2-71ACE3897E34}"/>
    <dgm:cxn modelId="{29CD4430-CB81-482D-A947-AE4C9FD5786B}" srcId="{4D2B4095-E10E-4A1B-8485-F4CEF01AA873}" destId="{BAAD143C-1A2B-4D19-843C-0A767795F2BD}" srcOrd="0" destOrd="0" parTransId="{DB91527C-3C5C-4227-8876-218D0B0D6F02}" sibTransId="{C981900C-903F-4206-BA96-524476DDD56A}"/>
    <dgm:cxn modelId="{40F8C2A2-9B03-4E37-A27D-36C01F3E85D5}" type="presParOf" srcId="{934899BC-5C83-4D40-BBA0-D72DBC1C6AB8}" destId="{587F61F2-887E-439D-B5A4-8E44ECD41A50}" srcOrd="0" destOrd="0" presId="urn:microsoft.com/office/officeart/2005/8/layout/hList1"/>
    <dgm:cxn modelId="{53C708B4-3D2B-40F2-A2B8-4737243E06C3}" type="presParOf" srcId="{587F61F2-887E-439D-B5A4-8E44ECD41A50}" destId="{DFE4D92A-185C-41F7-916B-E12927F4FE53}" srcOrd="0" destOrd="0" presId="urn:microsoft.com/office/officeart/2005/8/layout/hList1"/>
    <dgm:cxn modelId="{3C1CB57A-8757-41F3-8A9D-255AC6BC0099}" type="presParOf" srcId="{587F61F2-887E-439D-B5A4-8E44ECD41A50}" destId="{62CAF973-43C6-4A0D-BCAB-483E1E9876E1}" srcOrd="1" destOrd="0" presId="urn:microsoft.com/office/officeart/2005/8/layout/hList1"/>
    <dgm:cxn modelId="{8F8669FC-46E1-4391-8828-DD0CCD9FDE94}" type="presParOf" srcId="{934899BC-5C83-4D40-BBA0-D72DBC1C6AB8}" destId="{2D58399E-C8D7-44D8-B54B-9C43FDD241BE}" srcOrd="1" destOrd="0" presId="urn:microsoft.com/office/officeart/2005/8/layout/hList1"/>
    <dgm:cxn modelId="{55683481-0C40-46E2-B2BF-B4069907871C}" type="presParOf" srcId="{934899BC-5C83-4D40-BBA0-D72DBC1C6AB8}" destId="{36CF5265-B696-4260-843D-E28D0B570838}" srcOrd="2" destOrd="0" presId="urn:microsoft.com/office/officeart/2005/8/layout/hList1"/>
    <dgm:cxn modelId="{4582F018-BF93-4CAB-A6EB-E53E6C6E1CF6}" type="presParOf" srcId="{36CF5265-B696-4260-843D-E28D0B570838}" destId="{3AEA3C68-7C10-4B20-B146-54F1AE9A636F}" srcOrd="0" destOrd="0" presId="urn:microsoft.com/office/officeart/2005/8/layout/hList1"/>
    <dgm:cxn modelId="{B6C8FF57-7020-4143-A29E-6DB0A9D95CBA}" type="presParOf" srcId="{36CF5265-B696-4260-843D-E28D0B570838}" destId="{33AE63F9-6E9B-47D1-AE5D-2D5AE13E54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2B4095-E10E-4A1B-8485-F4CEF01AA87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AD143C-1A2B-4D19-843C-0A767795F2BD}">
      <dgm:prSet/>
      <dgm:spPr/>
      <dgm:t>
        <a:bodyPr/>
        <a:lstStyle/>
        <a:p>
          <a:r>
            <a:rPr lang="zh-CN" altLang="en-US" dirty="0"/>
            <a:t>优点</a:t>
          </a:r>
          <a:endParaRPr lang="zh-CN" dirty="0"/>
        </a:p>
      </dgm:t>
    </dgm:pt>
    <dgm:pt modelId="{DB91527C-3C5C-4227-8876-218D0B0D6F02}" type="parTrans" cxnId="{29CD4430-CB81-482D-A947-AE4C9FD5786B}">
      <dgm:prSet/>
      <dgm:spPr/>
      <dgm:t>
        <a:bodyPr/>
        <a:lstStyle/>
        <a:p>
          <a:endParaRPr lang="zh-CN" altLang="en-US"/>
        </a:p>
      </dgm:t>
    </dgm:pt>
    <dgm:pt modelId="{C981900C-903F-4206-BA96-524476DDD56A}" type="sibTrans" cxnId="{29CD4430-CB81-482D-A947-AE4C9FD5786B}">
      <dgm:prSet/>
      <dgm:spPr/>
      <dgm:t>
        <a:bodyPr/>
        <a:lstStyle/>
        <a:p>
          <a:endParaRPr lang="zh-CN" altLang="en-US"/>
        </a:p>
      </dgm:t>
    </dgm:pt>
    <dgm:pt modelId="{E6FE7C75-BBF2-4784-9E21-147104A90DFF}">
      <dgm:prSet/>
      <dgm:spPr/>
      <dgm:t>
        <a:bodyPr/>
        <a:lstStyle/>
        <a:p>
          <a:r>
            <a:rPr lang="zh-CN" altLang="en-US" dirty="0"/>
            <a:t>缺点</a:t>
          </a:r>
          <a:endParaRPr lang="zh-CN" dirty="0"/>
        </a:p>
      </dgm:t>
    </dgm:pt>
    <dgm:pt modelId="{9F5DE655-C6D7-4F9E-BDF5-AEBA140C0EF6}" type="parTrans" cxnId="{8C18C180-5661-4BA1-9633-63F935E3D5A1}">
      <dgm:prSet/>
      <dgm:spPr/>
      <dgm:t>
        <a:bodyPr/>
        <a:lstStyle/>
        <a:p>
          <a:endParaRPr lang="zh-CN" altLang="en-US"/>
        </a:p>
      </dgm:t>
    </dgm:pt>
    <dgm:pt modelId="{FF5462C9-D4ED-4E30-8E97-A7C0179441D1}" type="sibTrans" cxnId="{8C18C180-5661-4BA1-9633-63F935E3D5A1}">
      <dgm:prSet/>
      <dgm:spPr/>
      <dgm:t>
        <a:bodyPr/>
        <a:lstStyle/>
        <a:p>
          <a:endParaRPr lang="zh-CN" altLang="en-US"/>
        </a:p>
      </dgm:t>
    </dgm:pt>
    <dgm:pt modelId="{DAC34739-2CF5-427B-AC1A-68C22E0F74BB}">
      <dgm:prSet/>
      <dgm:spPr/>
      <dgm:t>
        <a:bodyPr/>
        <a:lstStyle/>
        <a:p>
          <a:r>
            <a:rPr lang="zh-CN" altLang="en-US" dirty="0"/>
            <a:t>缺乏数学证明</a:t>
          </a:r>
          <a:endParaRPr lang="zh-CN" dirty="0"/>
        </a:p>
      </dgm:t>
    </dgm:pt>
    <dgm:pt modelId="{B65CCE59-F0F9-4491-B0D9-5F45D89781D6}" type="parTrans" cxnId="{E9118806-A8EC-4F5A-83DD-AFFF89202731}">
      <dgm:prSet/>
      <dgm:spPr/>
      <dgm:t>
        <a:bodyPr/>
        <a:lstStyle/>
        <a:p>
          <a:endParaRPr lang="zh-CN" altLang="en-US"/>
        </a:p>
      </dgm:t>
    </dgm:pt>
    <dgm:pt modelId="{4F8C59A7-FD77-4E3D-8D7F-382E36680DF9}" type="sibTrans" cxnId="{E9118806-A8EC-4F5A-83DD-AFFF89202731}">
      <dgm:prSet/>
      <dgm:spPr/>
      <dgm:t>
        <a:bodyPr/>
        <a:lstStyle/>
        <a:p>
          <a:endParaRPr lang="zh-CN" altLang="en-US"/>
        </a:p>
      </dgm:t>
    </dgm:pt>
    <dgm:pt modelId="{FD8387EE-29CB-4BBD-B04F-B6F4B1E44260}">
      <dgm:prSet/>
      <dgm:spPr/>
      <dgm:t>
        <a:bodyPr/>
        <a:lstStyle/>
        <a:p>
          <a:r>
            <a:rPr lang="zh-CN" altLang="en-US" dirty="0"/>
            <a:t>自动学习特征</a:t>
          </a:r>
          <a:endParaRPr lang="zh-CN" dirty="0"/>
        </a:p>
      </dgm:t>
    </dgm:pt>
    <dgm:pt modelId="{1B9B5CAB-F3B6-4623-9494-602E6CFA9D42}" type="parTrans" cxnId="{275DBA71-4937-459C-9337-B54C36B7736B}">
      <dgm:prSet/>
      <dgm:spPr/>
      <dgm:t>
        <a:bodyPr/>
        <a:lstStyle/>
        <a:p>
          <a:endParaRPr lang="zh-CN" altLang="en-US"/>
        </a:p>
      </dgm:t>
    </dgm:pt>
    <dgm:pt modelId="{75EA2217-344E-41AB-A7E2-71ACE3897E34}" type="sibTrans" cxnId="{275DBA71-4937-459C-9337-B54C36B7736B}">
      <dgm:prSet/>
      <dgm:spPr/>
      <dgm:t>
        <a:bodyPr/>
        <a:lstStyle/>
        <a:p>
          <a:endParaRPr lang="zh-CN" altLang="en-US"/>
        </a:p>
      </dgm:t>
    </dgm:pt>
    <dgm:pt modelId="{FA4C4244-93FB-453E-8323-BD9F4B3A9282}">
      <dgm:prSet/>
      <dgm:spPr/>
      <dgm:t>
        <a:bodyPr/>
        <a:lstStyle/>
        <a:p>
          <a:r>
            <a:rPr lang="zh-CN" altLang="en-US" dirty="0"/>
            <a:t>数据驱动的学习模型，能够有效利用大量数据</a:t>
          </a:r>
          <a:endParaRPr lang="zh-CN" dirty="0"/>
        </a:p>
      </dgm:t>
    </dgm:pt>
    <dgm:pt modelId="{88DBBA5B-04DC-47BD-B9C2-C2569ADCDD2B}" type="parTrans" cxnId="{2597B018-5453-4A98-BB7C-CAE5FB57B772}">
      <dgm:prSet/>
      <dgm:spPr/>
      <dgm:t>
        <a:bodyPr/>
        <a:lstStyle/>
        <a:p>
          <a:endParaRPr lang="zh-CN" altLang="en-US"/>
        </a:p>
      </dgm:t>
    </dgm:pt>
    <dgm:pt modelId="{87A45583-DE09-4599-A518-46830BC4C3BD}" type="sibTrans" cxnId="{2597B018-5453-4A98-BB7C-CAE5FB57B772}">
      <dgm:prSet/>
      <dgm:spPr/>
      <dgm:t>
        <a:bodyPr/>
        <a:lstStyle/>
        <a:p>
          <a:endParaRPr lang="zh-CN" altLang="en-US"/>
        </a:p>
      </dgm:t>
    </dgm:pt>
    <dgm:pt modelId="{3F013DE0-A667-4620-AEAF-3370F0201E6F}">
      <dgm:prSet/>
      <dgm:spPr/>
      <dgm:t>
        <a:bodyPr/>
        <a:lstStyle/>
        <a:p>
          <a:r>
            <a:rPr lang="zh-CN" altLang="en-US" dirty="0"/>
            <a:t>数据量太小容易过拟合</a:t>
          </a:r>
          <a:endParaRPr lang="zh-CN" dirty="0"/>
        </a:p>
      </dgm:t>
    </dgm:pt>
    <dgm:pt modelId="{B6D724AC-BF44-4B3D-94AF-CB97A4C145BB}" type="parTrans" cxnId="{A0F9BC49-273C-4284-938F-6667869756A7}">
      <dgm:prSet/>
      <dgm:spPr/>
      <dgm:t>
        <a:bodyPr/>
        <a:lstStyle/>
        <a:p>
          <a:endParaRPr lang="zh-CN" altLang="en-US"/>
        </a:p>
      </dgm:t>
    </dgm:pt>
    <dgm:pt modelId="{26106D7D-1850-45EA-9C0F-75E58EC51092}" type="sibTrans" cxnId="{A0F9BC49-273C-4284-938F-6667869756A7}">
      <dgm:prSet/>
      <dgm:spPr/>
      <dgm:t>
        <a:bodyPr/>
        <a:lstStyle/>
        <a:p>
          <a:endParaRPr lang="zh-CN" altLang="en-US"/>
        </a:p>
      </dgm:t>
    </dgm:pt>
    <dgm:pt modelId="{FAF3DFCC-3630-43E8-B2C6-1059ADFE6996}">
      <dgm:prSet/>
      <dgm:spPr/>
      <dgm:t>
        <a:bodyPr/>
        <a:lstStyle/>
        <a:p>
          <a:r>
            <a:rPr lang="zh-CN" altLang="en-US" dirty="0"/>
            <a:t>有效的非线性模型</a:t>
          </a:r>
          <a:endParaRPr lang="zh-CN" dirty="0"/>
        </a:p>
      </dgm:t>
    </dgm:pt>
    <dgm:pt modelId="{70EEC38A-8005-4AF0-9B4D-0075D31AEEE2}" type="parTrans" cxnId="{127E8FB6-D4EE-45E3-8CB9-2766B68D289F}">
      <dgm:prSet/>
      <dgm:spPr/>
      <dgm:t>
        <a:bodyPr/>
        <a:lstStyle/>
        <a:p>
          <a:endParaRPr lang="zh-CN" altLang="en-US"/>
        </a:p>
      </dgm:t>
    </dgm:pt>
    <dgm:pt modelId="{558945D4-B48B-49E5-BB21-6297BC35AA90}" type="sibTrans" cxnId="{127E8FB6-D4EE-45E3-8CB9-2766B68D289F}">
      <dgm:prSet/>
      <dgm:spPr/>
      <dgm:t>
        <a:bodyPr/>
        <a:lstStyle/>
        <a:p>
          <a:endParaRPr lang="zh-CN" altLang="en-US"/>
        </a:p>
      </dgm:t>
    </dgm:pt>
    <dgm:pt modelId="{E056FB79-E71F-4B82-8240-DB6D554D0A07}">
      <dgm:prSet/>
      <dgm:spPr/>
      <dgm:t>
        <a:bodyPr/>
        <a:lstStyle/>
        <a:p>
          <a:r>
            <a:rPr lang="zh-CN" altLang="en-US" dirty="0"/>
            <a:t>大多数场景需要大量的标注数据</a:t>
          </a:r>
          <a:endParaRPr lang="zh-CN" dirty="0"/>
        </a:p>
      </dgm:t>
    </dgm:pt>
    <dgm:pt modelId="{D0137251-5DBA-4A23-A079-44D73E6557C4}" type="parTrans" cxnId="{DBE9FE24-540C-4A2A-82B3-F683BE754B63}">
      <dgm:prSet/>
      <dgm:spPr/>
      <dgm:t>
        <a:bodyPr/>
        <a:lstStyle/>
        <a:p>
          <a:endParaRPr lang="zh-CN" altLang="en-US"/>
        </a:p>
      </dgm:t>
    </dgm:pt>
    <dgm:pt modelId="{948F635C-3FBF-4240-8476-3E294AC0A879}" type="sibTrans" cxnId="{DBE9FE24-540C-4A2A-82B3-F683BE754B63}">
      <dgm:prSet/>
      <dgm:spPr/>
      <dgm:t>
        <a:bodyPr/>
        <a:lstStyle/>
        <a:p>
          <a:endParaRPr lang="zh-CN" altLang="en-US"/>
        </a:p>
      </dgm:t>
    </dgm:pt>
    <dgm:pt modelId="{934899BC-5C83-4D40-BBA0-D72DBC1C6AB8}" type="pres">
      <dgm:prSet presAssocID="{4D2B4095-E10E-4A1B-8485-F4CEF01AA8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87F61F2-887E-439D-B5A4-8E44ECD41A50}" type="pres">
      <dgm:prSet presAssocID="{BAAD143C-1A2B-4D19-843C-0A767795F2BD}" presName="composite" presStyleCnt="0"/>
      <dgm:spPr/>
    </dgm:pt>
    <dgm:pt modelId="{DFE4D92A-185C-41F7-916B-E12927F4FE53}" type="pres">
      <dgm:prSet presAssocID="{BAAD143C-1A2B-4D19-843C-0A767795F2B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2CAF973-43C6-4A0D-BCAB-483E1E9876E1}" type="pres">
      <dgm:prSet presAssocID="{BAAD143C-1A2B-4D19-843C-0A767795F2BD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58399E-C8D7-44D8-B54B-9C43FDD241BE}" type="pres">
      <dgm:prSet presAssocID="{C981900C-903F-4206-BA96-524476DDD56A}" presName="space" presStyleCnt="0"/>
      <dgm:spPr/>
    </dgm:pt>
    <dgm:pt modelId="{36CF5265-B696-4260-843D-E28D0B570838}" type="pres">
      <dgm:prSet presAssocID="{E6FE7C75-BBF2-4784-9E21-147104A90DFF}" presName="composite" presStyleCnt="0"/>
      <dgm:spPr/>
    </dgm:pt>
    <dgm:pt modelId="{3AEA3C68-7C10-4B20-B146-54F1AE9A636F}" type="pres">
      <dgm:prSet presAssocID="{E6FE7C75-BBF2-4784-9E21-147104A90D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AE63F9-6E9B-47D1-AE5D-2D5AE13E54D2}" type="pres">
      <dgm:prSet presAssocID="{E6FE7C75-BBF2-4784-9E21-147104A90DF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6BB8BA-50EE-45B1-A332-2152887B3CBF}" type="presOf" srcId="{E6FE7C75-BBF2-4784-9E21-147104A90DFF}" destId="{3AEA3C68-7C10-4B20-B146-54F1AE9A636F}" srcOrd="0" destOrd="0" presId="urn:microsoft.com/office/officeart/2005/8/layout/hList1"/>
    <dgm:cxn modelId="{345206E5-359F-48D9-9746-865EF388F243}" type="presOf" srcId="{DAC34739-2CF5-427B-AC1A-68C22E0F74BB}" destId="{33AE63F9-6E9B-47D1-AE5D-2D5AE13E54D2}" srcOrd="0" destOrd="0" presId="urn:microsoft.com/office/officeart/2005/8/layout/hList1"/>
    <dgm:cxn modelId="{E9118806-A8EC-4F5A-83DD-AFFF89202731}" srcId="{E6FE7C75-BBF2-4784-9E21-147104A90DFF}" destId="{DAC34739-2CF5-427B-AC1A-68C22E0F74BB}" srcOrd="0" destOrd="0" parTransId="{B65CCE59-F0F9-4491-B0D9-5F45D89781D6}" sibTransId="{4F8C59A7-FD77-4E3D-8D7F-382E36680DF9}"/>
    <dgm:cxn modelId="{76D0DAD1-1BB5-4943-9248-79D3735BCE45}" type="presOf" srcId="{3F013DE0-A667-4620-AEAF-3370F0201E6F}" destId="{33AE63F9-6E9B-47D1-AE5D-2D5AE13E54D2}" srcOrd="0" destOrd="1" presId="urn:microsoft.com/office/officeart/2005/8/layout/hList1"/>
    <dgm:cxn modelId="{8C18C180-5661-4BA1-9633-63F935E3D5A1}" srcId="{4D2B4095-E10E-4A1B-8485-F4CEF01AA873}" destId="{E6FE7C75-BBF2-4784-9E21-147104A90DFF}" srcOrd="1" destOrd="0" parTransId="{9F5DE655-C6D7-4F9E-BDF5-AEBA140C0EF6}" sibTransId="{FF5462C9-D4ED-4E30-8E97-A7C0179441D1}"/>
    <dgm:cxn modelId="{31AB78D8-10FC-417D-A2AA-DB4AF6088E08}" type="presOf" srcId="{FAF3DFCC-3630-43E8-B2C6-1059ADFE6996}" destId="{62CAF973-43C6-4A0D-BCAB-483E1E9876E1}" srcOrd="0" destOrd="2" presId="urn:microsoft.com/office/officeart/2005/8/layout/hList1"/>
    <dgm:cxn modelId="{A0F9BC49-273C-4284-938F-6667869756A7}" srcId="{E6FE7C75-BBF2-4784-9E21-147104A90DFF}" destId="{3F013DE0-A667-4620-AEAF-3370F0201E6F}" srcOrd="1" destOrd="0" parTransId="{B6D724AC-BF44-4B3D-94AF-CB97A4C145BB}" sibTransId="{26106D7D-1850-45EA-9C0F-75E58EC51092}"/>
    <dgm:cxn modelId="{275DBA71-4937-459C-9337-B54C36B7736B}" srcId="{BAAD143C-1A2B-4D19-843C-0A767795F2BD}" destId="{FD8387EE-29CB-4BBD-B04F-B6F4B1E44260}" srcOrd="0" destOrd="0" parTransId="{1B9B5CAB-F3B6-4623-9494-602E6CFA9D42}" sibTransId="{75EA2217-344E-41AB-A7E2-71ACE3897E34}"/>
    <dgm:cxn modelId="{29CD4430-CB81-482D-A947-AE4C9FD5786B}" srcId="{4D2B4095-E10E-4A1B-8485-F4CEF01AA873}" destId="{BAAD143C-1A2B-4D19-843C-0A767795F2BD}" srcOrd="0" destOrd="0" parTransId="{DB91527C-3C5C-4227-8876-218D0B0D6F02}" sibTransId="{C981900C-903F-4206-BA96-524476DDD56A}"/>
    <dgm:cxn modelId="{1D587A11-3802-43AC-A08C-89ED109B16C2}" type="presOf" srcId="{BAAD143C-1A2B-4D19-843C-0A767795F2BD}" destId="{DFE4D92A-185C-41F7-916B-E12927F4FE53}" srcOrd="0" destOrd="0" presId="urn:microsoft.com/office/officeart/2005/8/layout/hList1"/>
    <dgm:cxn modelId="{2597B018-5453-4A98-BB7C-CAE5FB57B772}" srcId="{BAAD143C-1A2B-4D19-843C-0A767795F2BD}" destId="{FA4C4244-93FB-453E-8323-BD9F4B3A9282}" srcOrd="1" destOrd="0" parTransId="{88DBBA5B-04DC-47BD-B9C2-C2569ADCDD2B}" sibTransId="{87A45583-DE09-4599-A518-46830BC4C3BD}"/>
    <dgm:cxn modelId="{7D7FA9FD-8FB7-48A3-B6D5-77B9EEADBBF9}" type="presOf" srcId="{FA4C4244-93FB-453E-8323-BD9F4B3A9282}" destId="{62CAF973-43C6-4A0D-BCAB-483E1E9876E1}" srcOrd="0" destOrd="1" presId="urn:microsoft.com/office/officeart/2005/8/layout/hList1"/>
    <dgm:cxn modelId="{A0D0A97D-C1BB-475C-95EA-5EB415385FD3}" type="presOf" srcId="{E056FB79-E71F-4B82-8240-DB6D554D0A07}" destId="{33AE63F9-6E9B-47D1-AE5D-2D5AE13E54D2}" srcOrd="0" destOrd="2" presId="urn:microsoft.com/office/officeart/2005/8/layout/hList1"/>
    <dgm:cxn modelId="{8592386C-0AFA-45FC-917C-2CDD71773462}" type="presOf" srcId="{4D2B4095-E10E-4A1B-8485-F4CEF01AA873}" destId="{934899BC-5C83-4D40-BBA0-D72DBC1C6AB8}" srcOrd="0" destOrd="0" presId="urn:microsoft.com/office/officeart/2005/8/layout/hList1"/>
    <dgm:cxn modelId="{491CFE70-A3D5-47C8-9BF9-5D6A2B073F5A}" type="presOf" srcId="{FD8387EE-29CB-4BBD-B04F-B6F4B1E44260}" destId="{62CAF973-43C6-4A0D-BCAB-483E1E9876E1}" srcOrd="0" destOrd="0" presId="urn:microsoft.com/office/officeart/2005/8/layout/hList1"/>
    <dgm:cxn modelId="{DBE9FE24-540C-4A2A-82B3-F683BE754B63}" srcId="{E6FE7C75-BBF2-4784-9E21-147104A90DFF}" destId="{E056FB79-E71F-4B82-8240-DB6D554D0A07}" srcOrd="2" destOrd="0" parTransId="{D0137251-5DBA-4A23-A079-44D73E6557C4}" sibTransId="{948F635C-3FBF-4240-8476-3E294AC0A879}"/>
    <dgm:cxn modelId="{127E8FB6-D4EE-45E3-8CB9-2766B68D289F}" srcId="{BAAD143C-1A2B-4D19-843C-0A767795F2BD}" destId="{FAF3DFCC-3630-43E8-B2C6-1059ADFE6996}" srcOrd="2" destOrd="0" parTransId="{70EEC38A-8005-4AF0-9B4D-0075D31AEEE2}" sibTransId="{558945D4-B48B-49E5-BB21-6297BC35AA90}"/>
    <dgm:cxn modelId="{40F8C2A2-9B03-4E37-A27D-36C01F3E85D5}" type="presParOf" srcId="{934899BC-5C83-4D40-BBA0-D72DBC1C6AB8}" destId="{587F61F2-887E-439D-B5A4-8E44ECD41A50}" srcOrd="0" destOrd="0" presId="urn:microsoft.com/office/officeart/2005/8/layout/hList1"/>
    <dgm:cxn modelId="{53C708B4-3D2B-40F2-A2B8-4737243E06C3}" type="presParOf" srcId="{587F61F2-887E-439D-B5A4-8E44ECD41A50}" destId="{DFE4D92A-185C-41F7-916B-E12927F4FE53}" srcOrd="0" destOrd="0" presId="urn:microsoft.com/office/officeart/2005/8/layout/hList1"/>
    <dgm:cxn modelId="{3C1CB57A-8757-41F3-8A9D-255AC6BC0099}" type="presParOf" srcId="{587F61F2-887E-439D-B5A4-8E44ECD41A50}" destId="{62CAF973-43C6-4A0D-BCAB-483E1E9876E1}" srcOrd="1" destOrd="0" presId="urn:microsoft.com/office/officeart/2005/8/layout/hList1"/>
    <dgm:cxn modelId="{8F8669FC-46E1-4391-8828-DD0CCD9FDE94}" type="presParOf" srcId="{934899BC-5C83-4D40-BBA0-D72DBC1C6AB8}" destId="{2D58399E-C8D7-44D8-B54B-9C43FDD241BE}" srcOrd="1" destOrd="0" presId="urn:microsoft.com/office/officeart/2005/8/layout/hList1"/>
    <dgm:cxn modelId="{55683481-0C40-46E2-B2BF-B4069907871C}" type="presParOf" srcId="{934899BC-5C83-4D40-BBA0-D72DBC1C6AB8}" destId="{36CF5265-B696-4260-843D-E28D0B570838}" srcOrd="2" destOrd="0" presId="urn:microsoft.com/office/officeart/2005/8/layout/hList1"/>
    <dgm:cxn modelId="{4582F018-BF93-4CAB-A6EB-E53E6C6E1CF6}" type="presParOf" srcId="{36CF5265-B696-4260-843D-E28D0B570838}" destId="{3AEA3C68-7C10-4B20-B146-54F1AE9A636F}" srcOrd="0" destOrd="0" presId="urn:microsoft.com/office/officeart/2005/8/layout/hList1"/>
    <dgm:cxn modelId="{B6C8FF57-7020-4143-A29E-6DB0A9D95CBA}" type="presParOf" srcId="{36CF5265-B696-4260-843D-E28D0B570838}" destId="{33AE63F9-6E9B-47D1-AE5D-2D5AE13E54D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2B4095-E10E-4A1B-8485-F4CEF01AA87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AAD143C-1A2B-4D19-843C-0A767795F2BD}">
      <dgm:prSet/>
      <dgm:spPr/>
      <dgm:t>
        <a:bodyPr/>
        <a:lstStyle/>
        <a:p>
          <a:r>
            <a:rPr lang="zh-CN" altLang="en-US" dirty="0"/>
            <a:t>第一代</a:t>
          </a:r>
          <a:endParaRPr lang="zh-CN" dirty="0"/>
        </a:p>
      </dgm:t>
    </dgm:pt>
    <dgm:pt modelId="{DB91527C-3C5C-4227-8876-218D0B0D6F02}" type="parTrans" cxnId="{29CD4430-CB81-482D-A947-AE4C9FD5786B}">
      <dgm:prSet/>
      <dgm:spPr/>
      <dgm:t>
        <a:bodyPr/>
        <a:lstStyle/>
        <a:p>
          <a:endParaRPr lang="zh-CN" altLang="en-US"/>
        </a:p>
      </dgm:t>
    </dgm:pt>
    <dgm:pt modelId="{C981900C-903F-4206-BA96-524476DDD56A}" type="sibTrans" cxnId="{29CD4430-CB81-482D-A947-AE4C9FD5786B}">
      <dgm:prSet/>
      <dgm:spPr/>
      <dgm:t>
        <a:bodyPr/>
        <a:lstStyle/>
        <a:p>
          <a:endParaRPr lang="zh-CN" altLang="en-US"/>
        </a:p>
      </dgm:t>
    </dgm:pt>
    <dgm:pt modelId="{E6FE7C75-BBF2-4784-9E21-147104A90DFF}">
      <dgm:prSet/>
      <dgm:spPr/>
      <dgm:t>
        <a:bodyPr/>
        <a:lstStyle/>
        <a:p>
          <a:r>
            <a:rPr lang="zh-CN" altLang="en-US" dirty="0"/>
            <a:t>第二代</a:t>
          </a:r>
          <a:endParaRPr lang="zh-CN" dirty="0"/>
        </a:p>
      </dgm:t>
    </dgm:pt>
    <dgm:pt modelId="{9F5DE655-C6D7-4F9E-BDF5-AEBA140C0EF6}" type="parTrans" cxnId="{8C18C180-5661-4BA1-9633-63F935E3D5A1}">
      <dgm:prSet/>
      <dgm:spPr/>
      <dgm:t>
        <a:bodyPr/>
        <a:lstStyle/>
        <a:p>
          <a:endParaRPr lang="zh-CN" altLang="en-US"/>
        </a:p>
      </dgm:t>
    </dgm:pt>
    <dgm:pt modelId="{FF5462C9-D4ED-4E30-8E97-A7C0179441D1}" type="sibTrans" cxnId="{8C18C180-5661-4BA1-9633-63F935E3D5A1}">
      <dgm:prSet/>
      <dgm:spPr/>
      <dgm:t>
        <a:bodyPr/>
        <a:lstStyle/>
        <a:p>
          <a:endParaRPr lang="zh-CN" altLang="en-US"/>
        </a:p>
      </dgm:t>
    </dgm:pt>
    <dgm:pt modelId="{FD8387EE-29CB-4BBD-B04F-B6F4B1E44260}">
      <dgm:prSet/>
      <dgm:spPr/>
      <dgm:t>
        <a:bodyPr/>
        <a:lstStyle/>
        <a:p>
          <a:r>
            <a:rPr lang="en-US" altLang="zh-CN" dirty="0"/>
            <a:t>Theano</a:t>
          </a:r>
          <a:endParaRPr lang="zh-CN" dirty="0"/>
        </a:p>
      </dgm:t>
    </dgm:pt>
    <dgm:pt modelId="{1B9B5CAB-F3B6-4623-9494-602E6CFA9D42}" type="parTrans" cxnId="{275DBA71-4937-459C-9337-B54C36B7736B}">
      <dgm:prSet/>
      <dgm:spPr/>
      <dgm:t>
        <a:bodyPr/>
        <a:lstStyle/>
        <a:p>
          <a:endParaRPr lang="zh-CN" altLang="en-US"/>
        </a:p>
      </dgm:t>
    </dgm:pt>
    <dgm:pt modelId="{75EA2217-344E-41AB-A7E2-71ACE3897E34}" type="sibTrans" cxnId="{275DBA71-4937-459C-9337-B54C36B7736B}">
      <dgm:prSet/>
      <dgm:spPr/>
      <dgm:t>
        <a:bodyPr/>
        <a:lstStyle/>
        <a:p>
          <a:endParaRPr lang="zh-CN" altLang="en-US"/>
        </a:p>
      </dgm:t>
    </dgm:pt>
    <dgm:pt modelId="{A91B661D-AF2E-4B79-8F9A-12F31E023B9C}">
      <dgm:prSet/>
      <dgm:spPr/>
      <dgm:t>
        <a:bodyPr/>
        <a:lstStyle/>
        <a:p>
          <a:r>
            <a:rPr lang="zh-CN" altLang="en-US" dirty="0"/>
            <a:t>第三代</a:t>
          </a:r>
          <a:endParaRPr lang="zh-CN" dirty="0"/>
        </a:p>
      </dgm:t>
    </dgm:pt>
    <dgm:pt modelId="{C09BF2B1-F796-44B2-9D23-42C771555C82}" type="parTrans" cxnId="{F09DF318-F637-4D59-A3A2-817576E8130C}">
      <dgm:prSet/>
      <dgm:spPr/>
      <dgm:t>
        <a:bodyPr/>
        <a:lstStyle/>
        <a:p>
          <a:endParaRPr lang="zh-CN" altLang="en-US"/>
        </a:p>
      </dgm:t>
    </dgm:pt>
    <dgm:pt modelId="{3CF04688-AE64-491F-82CD-6F47AAFC4466}" type="sibTrans" cxnId="{F09DF318-F637-4D59-A3A2-817576E8130C}">
      <dgm:prSet/>
      <dgm:spPr/>
      <dgm:t>
        <a:bodyPr/>
        <a:lstStyle/>
        <a:p>
          <a:endParaRPr lang="zh-CN" altLang="en-US"/>
        </a:p>
      </dgm:t>
    </dgm:pt>
    <dgm:pt modelId="{28322141-2477-463B-9F36-203DF293D8EF}">
      <dgm:prSet/>
      <dgm:spPr/>
      <dgm:t>
        <a:bodyPr/>
        <a:lstStyle/>
        <a:p>
          <a:r>
            <a:rPr lang="en-US" altLang="zh-CN" dirty="0"/>
            <a:t>?</a:t>
          </a:r>
          <a:endParaRPr lang="zh-CN" dirty="0"/>
        </a:p>
      </dgm:t>
    </dgm:pt>
    <dgm:pt modelId="{1CC3FAEA-7AA1-4ABE-910C-7B6958AE2944}" type="parTrans" cxnId="{01AD4A0A-885F-49E9-9F9C-B00908CA7493}">
      <dgm:prSet/>
      <dgm:spPr/>
      <dgm:t>
        <a:bodyPr/>
        <a:lstStyle/>
        <a:p>
          <a:endParaRPr lang="zh-CN" altLang="en-US"/>
        </a:p>
      </dgm:t>
    </dgm:pt>
    <dgm:pt modelId="{C5020B86-124B-48A1-B10D-7B88A15B4FEB}" type="sibTrans" cxnId="{01AD4A0A-885F-49E9-9F9C-B00908CA7493}">
      <dgm:prSet/>
      <dgm:spPr/>
      <dgm:t>
        <a:bodyPr/>
        <a:lstStyle/>
        <a:p>
          <a:endParaRPr lang="zh-CN" altLang="en-US"/>
        </a:p>
      </dgm:t>
    </dgm:pt>
    <dgm:pt modelId="{3C50661B-BE17-46D9-B657-33177CDCCD55}">
      <dgm:prSet/>
      <dgm:spPr/>
      <dgm:t>
        <a:bodyPr/>
        <a:lstStyle/>
        <a:p>
          <a:r>
            <a:rPr lang="en-US" altLang="zh-CN" dirty="0"/>
            <a:t>TensorFlow</a:t>
          </a:r>
          <a:endParaRPr lang="zh-CN" dirty="0"/>
        </a:p>
      </dgm:t>
    </dgm:pt>
    <dgm:pt modelId="{C64AC93C-5438-4374-8294-0E3A99166842}" type="parTrans" cxnId="{FC441F8B-03D3-4E12-A37A-5780AFC7D7C5}">
      <dgm:prSet/>
      <dgm:spPr/>
      <dgm:t>
        <a:bodyPr/>
        <a:lstStyle/>
        <a:p>
          <a:endParaRPr lang="zh-CN" altLang="en-US"/>
        </a:p>
      </dgm:t>
    </dgm:pt>
    <dgm:pt modelId="{E080812F-4619-41EF-8383-0BAD7A78C565}" type="sibTrans" cxnId="{FC441F8B-03D3-4E12-A37A-5780AFC7D7C5}">
      <dgm:prSet/>
      <dgm:spPr/>
      <dgm:t>
        <a:bodyPr/>
        <a:lstStyle/>
        <a:p>
          <a:endParaRPr lang="zh-CN" altLang="en-US"/>
        </a:p>
      </dgm:t>
    </dgm:pt>
    <dgm:pt modelId="{383B5E02-E4EB-4ADB-8971-7666ED4477C7}">
      <dgm:prSet/>
      <dgm:spPr/>
      <dgm:t>
        <a:bodyPr/>
        <a:lstStyle/>
        <a:p>
          <a:r>
            <a:rPr lang="en-US" altLang="zh-CN" dirty="0" err="1"/>
            <a:t>MXNet</a:t>
          </a:r>
          <a:endParaRPr lang="zh-CN" dirty="0"/>
        </a:p>
      </dgm:t>
    </dgm:pt>
    <dgm:pt modelId="{8D2E2184-72D2-4110-BF7B-9C119441D776}" type="parTrans" cxnId="{86F89DAD-3F24-41E3-BA61-ED295AB8CD5C}">
      <dgm:prSet/>
      <dgm:spPr/>
      <dgm:t>
        <a:bodyPr/>
        <a:lstStyle/>
        <a:p>
          <a:endParaRPr lang="zh-CN" altLang="en-US"/>
        </a:p>
      </dgm:t>
    </dgm:pt>
    <dgm:pt modelId="{426B91B7-89D0-45ED-90E9-37AE05CE764B}" type="sibTrans" cxnId="{86F89DAD-3F24-41E3-BA61-ED295AB8CD5C}">
      <dgm:prSet/>
      <dgm:spPr/>
      <dgm:t>
        <a:bodyPr/>
        <a:lstStyle/>
        <a:p>
          <a:endParaRPr lang="zh-CN" altLang="en-US"/>
        </a:p>
      </dgm:t>
    </dgm:pt>
    <dgm:pt modelId="{3F30E489-4DFC-4695-91B1-CD4ECDF22672}">
      <dgm:prSet/>
      <dgm:spPr/>
      <dgm:t>
        <a:bodyPr/>
        <a:lstStyle/>
        <a:p>
          <a:r>
            <a:rPr lang="en-US" altLang="zh-CN" dirty="0"/>
            <a:t>Caffe2</a:t>
          </a:r>
          <a:endParaRPr lang="zh-CN" dirty="0"/>
        </a:p>
      </dgm:t>
    </dgm:pt>
    <dgm:pt modelId="{A82763EF-0CBB-498B-BA37-33B845160AAD}" type="parTrans" cxnId="{6DDC224C-926B-4905-8EEC-91251B646408}">
      <dgm:prSet/>
      <dgm:spPr/>
      <dgm:t>
        <a:bodyPr/>
        <a:lstStyle/>
        <a:p>
          <a:endParaRPr lang="zh-CN" altLang="en-US"/>
        </a:p>
      </dgm:t>
    </dgm:pt>
    <dgm:pt modelId="{DF90B1BB-ACF8-4C07-A9FA-84117B9C63EF}" type="sibTrans" cxnId="{6DDC224C-926B-4905-8EEC-91251B646408}">
      <dgm:prSet/>
      <dgm:spPr/>
      <dgm:t>
        <a:bodyPr/>
        <a:lstStyle/>
        <a:p>
          <a:endParaRPr lang="zh-CN" altLang="en-US"/>
        </a:p>
      </dgm:t>
    </dgm:pt>
    <dgm:pt modelId="{CDFC604F-1885-4256-BD66-732B641AC12D}">
      <dgm:prSet/>
      <dgm:spPr/>
      <dgm:t>
        <a:bodyPr/>
        <a:lstStyle/>
        <a:p>
          <a:r>
            <a:rPr lang="en-US" altLang="zh-CN" dirty="0" err="1"/>
            <a:t>PyTorch</a:t>
          </a:r>
          <a:endParaRPr lang="zh-CN" dirty="0"/>
        </a:p>
      </dgm:t>
    </dgm:pt>
    <dgm:pt modelId="{B47ED32C-5080-4C4C-BFD4-37EDA1229D95}" type="parTrans" cxnId="{1B8F073C-B38B-45B4-9AAC-14E8B32032CB}">
      <dgm:prSet/>
      <dgm:spPr/>
      <dgm:t>
        <a:bodyPr/>
        <a:lstStyle/>
        <a:p>
          <a:endParaRPr lang="zh-CN" altLang="en-US"/>
        </a:p>
      </dgm:t>
    </dgm:pt>
    <dgm:pt modelId="{30AB4D37-A2C3-47BB-ADD2-34CB25B6ED70}" type="sibTrans" cxnId="{1B8F073C-B38B-45B4-9AAC-14E8B32032CB}">
      <dgm:prSet/>
      <dgm:spPr/>
      <dgm:t>
        <a:bodyPr/>
        <a:lstStyle/>
        <a:p>
          <a:endParaRPr lang="zh-CN" altLang="en-US"/>
        </a:p>
      </dgm:t>
    </dgm:pt>
    <dgm:pt modelId="{F609437D-7B70-4C1E-BB02-4AEA38B18746}">
      <dgm:prSet/>
      <dgm:spPr/>
      <dgm:t>
        <a:bodyPr/>
        <a:lstStyle/>
        <a:p>
          <a:r>
            <a:rPr lang="en-US" altLang="zh-CN" dirty="0"/>
            <a:t>Caffe</a:t>
          </a:r>
          <a:endParaRPr lang="zh-CN" dirty="0"/>
        </a:p>
      </dgm:t>
    </dgm:pt>
    <dgm:pt modelId="{9BF9A5CA-774F-429E-8541-82E1A6F46E8E}" type="parTrans" cxnId="{864326D9-3B7E-44D6-8BF5-1281554A908C}">
      <dgm:prSet/>
      <dgm:spPr/>
      <dgm:t>
        <a:bodyPr/>
        <a:lstStyle/>
        <a:p>
          <a:endParaRPr lang="zh-CN" altLang="en-US"/>
        </a:p>
      </dgm:t>
    </dgm:pt>
    <dgm:pt modelId="{59C4CE9E-D451-4A30-9D97-88F663CCFEEB}" type="sibTrans" cxnId="{864326D9-3B7E-44D6-8BF5-1281554A908C}">
      <dgm:prSet/>
      <dgm:spPr/>
      <dgm:t>
        <a:bodyPr/>
        <a:lstStyle/>
        <a:p>
          <a:endParaRPr lang="zh-CN" altLang="en-US"/>
        </a:p>
      </dgm:t>
    </dgm:pt>
    <dgm:pt modelId="{05ABF8FC-FC5D-4FA7-80F6-4DED4CBAD309}" type="pres">
      <dgm:prSet presAssocID="{4D2B4095-E10E-4A1B-8485-F4CEF01AA87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E9F251D-E3D5-4418-9A83-FB0C364631BA}" type="pres">
      <dgm:prSet presAssocID="{BAAD143C-1A2B-4D19-843C-0A767795F2BD}" presName="parAndCh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02BE5B-425A-49D0-985F-60AB08A4D455}" type="pres">
      <dgm:prSet presAssocID="{C981900C-903F-4206-BA96-524476DDD56A}" presName="parAndChSpace" presStyleCnt="0"/>
      <dgm:spPr/>
    </dgm:pt>
    <dgm:pt modelId="{32EAE472-CAC2-47A0-94B2-FBD4B8004511}" type="pres">
      <dgm:prSet presAssocID="{E6FE7C75-BBF2-4784-9E21-147104A90DFF}" presName="parAndCh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0670C26-5954-4488-A198-8169357CC91A}" type="pres">
      <dgm:prSet presAssocID="{FF5462C9-D4ED-4E30-8E97-A7C0179441D1}" presName="parAndChSpace" presStyleCnt="0"/>
      <dgm:spPr/>
    </dgm:pt>
    <dgm:pt modelId="{B79F8827-DCC7-487E-BEEB-E018C8B07BA7}" type="pres">
      <dgm:prSet presAssocID="{A91B661D-AF2E-4B79-8F9A-12F31E023B9C}" presName="parAndCh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22664E-D124-42DB-B555-8118C85FFB7C}" type="presOf" srcId="{3F30E489-4DFC-4695-91B1-CD4ECDF22672}" destId="{32EAE472-CAC2-47A0-94B2-FBD4B8004511}" srcOrd="0" destOrd="3" presId="urn:microsoft.com/office/officeart/2005/8/layout/hChevron3"/>
    <dgm:cxn modelId="{8C18C180-5661-4BA1-9633-63F935E3D5A1}" srcId="{4D2B4095-E10E-4A1B-8485-F4CEF01AA873}" destId="{E6FE7C75-BBF2-4784-9E21-147104A90DFF}" srcOrd="1" destOrd="0" parTransId="{9F5DE655-C6D7-4F9E-BDF5-AEBA140C0EF6}" sibTransId="{FF5462C9-D4ED-4E30-8E97-A7C0179441D1}"/>
    <dgm:cxn modelId="{CCC45DB6-FF89-482D-BFF3-E03DFCDDD84A}" type="presOf" srcId="{3C50661B-BE17-46D9-B657-33177CDCCD55}" destId="{32EAE472-CAC2-47A0-94B2-FBD4B8004511}" srcOrd="0" destOrd="1" presId="urn:microsoft.com/office/officeart/2005/8/layout/hChevron3"/>
    <dgm:cxn modelId="{A26167DC-E692-4AA6-8C35-E544B1863200}" type="presOf" srcId="{E6FE7C75-BBF2-4784-9E21-147104A90DFF}" destId="{32EAE472-CAC2-47A0-94B2-FBD4B8004511}" srcOrd="0" destOrd="0" presId="urn:microsoft.com/office/officeart/2005/8/layout/hChevron3"/>
    <dgm:cxn modelId="{F09DF318-F637-4D59-A3A2-817576E8130C}" srcId="{4D2B4095-E10E-4A1B-8485-F4CEF01AA873}" destId="{A91B661D-AF2E-4B79-8F9A-12F31E023B9C}" srcOrd="2" destOrd="0" parTransId="{C09BF2B1-F796-44B2-9D23-42C771555C82}" sibTransId="{3CF04688-AE64-491F-82CD-6F47AAFC4466}"/>
    <dgm:cxn modelId="{FC441F8B-03D3-4E12-A37A-5780AFC7D7C5}" srcId="{E6FE7C75-BBF2-4784-9E21-147104A90DFF}" destId="{3C50661B-BE17-46D9-B657-33177CDCCD55}" srcOrd="0" destOrd="0" parTransId="{C64AC93C-5438-4374-8294-0E3A99166842}" sibTransId="{E080812F-4619-41EF-8383-0BAD7A78C565}"/>
    <dgm:cxn modelId="{4BEC094B-59C7-41FF-9D86-39B640413AB7}" type="presOf" srcId="{FD8387EE-29CB-4BBD-B04F-B6F4B1E44260}" destId="{0E9F251D-E3D5-4418-9A83-FB0C364631BA}" srcOrd="0" destOrd="1" presId="urn:microsoft.com/office/officeart/2005/8/layout/hChevron3"/>
    <dgm:cxn modelId="{799B82C0-9F2E-4D38-8143-23DFB765172D}" type="presOf" srcId="{28322141-2477-463B-9F36-203DF293D8EF}" destId="{B79F8827-DCC7-487E-BEEB-E018C8B07BA7}" srcOrd="0" destOrd="1" presId="urn:microsoft.com/office/officeart/2005/8/layout/hChevron3"/>
    <dgm:cxn modelId="{1B8F073C-B38B-45B4-9AAC-14E8B32032CB}" srcId="{E6FE7C75-BBF2-4784-9E21-147104A90DFF}" destId="{CDFC604F-1885-4256-BD66-732B641AC12D}" srcOrd="3" destOrd="0" parTransId="{B47ED32C-5080-4C4C-BFD4-37EDA1229D95}" sibTransId="{30AB4D37-A2C3-47BB-ADD2-34CB25B6ED70}"/>
    <dgm:cxn modelId="{6DDC224C-926B-4905-8EEC-91251B646408}" srcId="{E6FE7C75-BBF2-4784-9E21-147104A90DFF}" destId="{3F30E489-4DFC-4695-91B1-CD4ECDF22672}" srcOrd="2" destOrd="0" parTransId="{A82763EF-0CBB-498B-BA37-33B845160AAD}" sibTransId="{DF90B1BB-ACF8-4C07-A9FA-84117B9C63EF}"/>
    <dgm:cxn modelId="{275DBA71-4937-459C-9337-B54C36B7736B}" srcId="{BAAD143C-1A2B-4D19-843C-0A767795F2BD}" destId="{FD8387EE-29CB-4BBD-B04F-B6F4B1E44260}" srcOrd="0" destOrd="0" parTransId="{1B9B5CAB-F3B6-4623-9494-602E6CFA9D42}" sibTransId="{75EA2217-344E-41AB-A7E2-71ACE3897E34}"/>
    <dgm:cxn modelId="{29CD4430-CB81-482D-A947-AE4C9FD5786B}" srcId="{4D2B4095-E10E-4A1B-8485-F4CEF01AA873}" destId="{BAAD143C-1A2B-4D19-843C-0A767795F2BD}" srcOrd="0" destOrd="0" parTransId="{DB91527C-3C5C-4227-8876-218D0B0D6F02}" sibTransId="{C981900C-903F-4206-BA96-524476DDD56A}"/>
    <dgm:cxn modelId="{0F84E010-5A29-485F-B362-C0A02114F54B}" type="presOf" srcId="{4D2B4095-E10E-4A1B-8485-F4CEF01AA873}" destId="{05ABF8FC-FC5D-4FA7-80F6-4DED4CBAD309}" srcOrd="0" destOrd="0" presId="urn:microsoft.com/office/officeart/2005/8/layout/hChevron3"/>
    <dgm:cxn modelId="{68AAD2A4-6C6E-4148-A54F-DCA49263D454}" type="presOf" srcId="{F609437D-7B70-4C1E-BB02-4AEA38B18746}" destId="{0E9F251D-E3D5-4418-9A83-FB0C364631BA}" srcOrd="0" destOrd="2" presId="urn:microsoft.com/office/officeart/2005/8/layout/hChevron3"/>
    <dgm:cxn modelId="{864326D9-3B7E-44D6-8BF5-1281554A908C}" srcId="{BAAD143C-1A2B-4D19-843C-0A767795F2BD}" destId="{F609437D-7B70-4C1E-BB02-4AEA38B18746}" srcOrd="1" destOrd="0" parTransId="{9BF9A5CA-774F-429E-8541-82E1A6F46E8E}" sibTransId="{59C4CE9E-D451-4A30-9D97-88F663CCFEEB}"/>
    <dgm:cxn modelId="{26D15183-3722-47F9-A22E-BEE108203C28}" type="presOf" srcId="{CDFC604F-1885-4256-BD66-732B641AC12D}" destId="{32EAE472-CAC2-47A0-94B2-FBD4B8004511}" srcOrd="0" destOrd="4" presId="urn:microsoft.com/office/officeart/2005/8/layout/hChevron3"/>
    <dgm:cxn modelId="{01AD4A0A-885F-49E9-9F9C-B00908CA7493}" srcId="{A91B661D-AF2E-4B79-8F9A-12F31E023B9C}" destId="{28322141-2477-463B-9F36-203DF293D8EF}" srcOrd="0" destOrd="0" parTransId="{1CC3FAEA-7AA1-4ABE-910C-7B6958AE2944}" sibTransId="{C5020B86-124B-48A1-B10D-7B88A15B4FEB}"/>
    <dgm:cxn modelId="{86F89DAD-3F24-41E3-BA61-ED295AB8CD5C}" srcId="{E6FE7C75-BBF2-4784-9E21-147104A90DFF}" destId="{383B5E02-E4EB-4ADB-8971-7666ED4477C7}" srcOrd="1" destOrd="0" parTransId="{8D2E2184-72D2-4110-BF7B-9C119441D776}" sibTransId="{426B91B7-89D0-45ED-90E9-37AE05CE764B}"/>
    <dgm:cxn modelId="{9D89FBAD-8CF1-4567-97E9-65DD67438041}" type="presOf" srcId="{BAAD143C-1A2B-4D19-843C-0A767795F2BD}" destId="{0E9F251D-E3D5-4418-9A83-FB0C364631BA}" srcOrd="0" destOrd="0" presId="urn:microsoft.com/office/officeart/2005/8/layout/hChevron3"/>
    <dgm:cxn modelId="{E8D08ADD-00AB-4734-A2E6-E179836538CB}" type="presOf" srcId="{383B5E02-E4EB-4ADB-8971-7666ED4477C7}" destId="{32EAE472-CAC2-47A0-94B2-FBD4B8004511}" srcOrd="0" destOrd="2" presId="urn:microsoft.com/office/officeart/2005/8/layout/hChevron3"/>
    <dgm:cxn modelId="{86290C45-0945-4ADC-BD11-A6FDD0B9F9ED}" type="presOf" srcId="{A91B661D-AF2E-4B79-8F9A-12F31E023B9C}" destId="{B79F8827-DCC7-487E-BEEB-E018C8B07BA7}" srcOrd="0" destOrd="0" presId="urn:microsoft.com/office/officeart/2005/8/layout/hChevron3"/>
    <dgm:cxn modelId="{839F59C9-4FE6-4F02-8D10-40C44F5BF294}" type="presParOf" srcId="{05ABF8FC-FC5D-4FA7-80F6-4DED4CBAD309}" destId="{0E9F251D-E3D5-4418-9A83-FB0C364631BA}" srcOrd="0" destOrd="0" presId="urn:microsoft.com/office/officeart/2005/8/layout/hChevron3"/>
    <dgm:cxn modelId="{51CA4A27-518D-464E-A745-DC28AA788197}" type="presParOf" srcId="{05ABF8FC-FC5D-4FA7-80F6-4DED4CBAD309}" destId="{BB02BE5B-425A-49D0-985F-60AB08A4D455}" srcOrd="1" destOrd="0" presId="urn:microsoft.com/office/officeart/2005/8/layout/hChevron3"/>
    <dgm:cxn modelId="{7A65B4F0-7C29-4E23-B6B3-3DF1F0C43CFF}" type="presParOf" srcId="{05ABF8FC-FC5D-4FA7-80F6-4DED4CBAD309}" destId="{32EAE472-CAC2-47A0-94B2-FBD4B8004511}" srcOrd="2" destOrd="0" presId="urn:microsoft.com/office/officeart/2005/8/layout/hChevron3"/>
    <dgm:cxn modelId="{D7382114-5C6E-42B4-A960-6CC29EA91276}" type="presParOf" srcId="{05ABF8FC-FC5D-4FA7-80F6-4DED4CBAD309}" destId="{90670C26-5954-4488-A198-8169357CC91A}" srcOrd="3" destOrd="0" presId="urn:microsoft.com/office/officeart/2005/8/layout/hChevron3"/>
    <dgm:cxn modelId="{8A3FC9DE-98AE-4FA6-8467-DD3C5AB93551}" type="presParOf" srcId="{05ABF8FC-FC5D-4FA7-80F6-4DED4CBAD309}" destId="{B79F8827-DCC7-487E-BEEB-E018C8B07BA7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D2FAD9-EF9E-471C-8D2E-9385F3633B6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C057F86-F422-4A0C-BFC3-A18D084C4836}">
      <dgm:prSet/>
      <dgm:spPr/>
      <dgm:t>
        <a:bodyPr/>
        <a:lstStyle/>
        <a:p>
          <a:r>
            <a:rPr lang="zh-CN" b="0" i="0" baseline="0"/>
            <a:t>支持</a:t>
          </a:r>
          <a:r>
            <a:rPr lang="en-US" b="0" i="0" baseline="0"/>
            <a:t>CPU</a:t>
          </a:r>
          <a:r>
            <a:rPr lang="zh-CN" b="0" i="0" baseline="0"/>
            <a:t>和</a:t>
          </a:r>
          <a:r>
            <a:rPr lang="en-US" b="0" i="0" baseline="0"/>
            <a:t>GPU</a:t>
          </a:r>
          <a:endParaRPr lang="zh-CN"/>
        </a:p>
      </dgm:t>
    </dgm:pt>
    <dgm:pt modelId="{1A8F499A-AECB-4609-9A2A-AE924BB21ADD}" type="parTrans" cxnId="{A6478DEE-5246-4694-8595-C95F0C592AD4}">
      <dgm:prSet/>
      <dgm:spPr/>
      <dgm:t>
        <a:bodyPr/>
        <a:lstStyle/>
        <a:p>
          <a:endParaRPr lang="zh-CN" altLang="en-US"/>
        </a:p>
      </dgm:t>
    </dgm:pt>
    <dgm:pt modelId="{25456497-153A-4F03-995D-849AB9B4B89C}" type="sibTrans" cxnId="{A6478DEE-5246-4694-8595-C95F0C592AD4}">
      <dgm:prSet/>
      <dgm:spPr/>
      <dgm:t>
        <a:bodyPr/>
        <a:lstStyle/>
        <a:p>
          <a:endParaRPr lang="zh-CN" altLang="en-US"/>
        </a:p>
      </dgm:t>
    </dgm:pt>
    <dgm:pt modelId="{6669E18B-3AF0-41E2-8A9E-1DD4DD54FE77}">
      <dgm:prSet/>
      <dgm:spPr/>
      <dgm:t>
        <a:bodyPr/>
        <a:lstStyle/>
        <a:p>
          <a:r>
            <a:rPr lang="zh-CN" b="0" i="0" baseline="0"/>
            <a:t>显存内存占用少</a:t>
          </a:r>
          <a:endParaRPr lang="zh-CN"/>
        </a:p>
      </dgm:t>
    </dgm:pt>
    <dgm:pt modelId="{85714A7C-0333-48AE-ACCB-7D7D25509E85}" type="parTrans" cxnId="{86E55A5E-7AFD-48D9-B32A-21CEE0327C1B}">
      <dgm:prSet/>
      <dgm:spPr/>
      <dgm:t>
        <a:bodyPr/>
        <a:lstStyle/>
        <a:p>
          <a:endParaRPr lang="zh-CN" altLang="en-US"/>
        </a:p>
      </dgm:t>
    </dgm:pt>
    <dgm:pt modelId="{035603EB-138D-4048-B407-C4CB798C9AFD}" type="sibTrans" cxnId="{86E55A5E-7AFD-48D9-B32A-21CEE0327C1B}">
      <dgm:prSet/>
      <dgm:spPr/>
      <dgm:t>
        <a:bodyPr/>
        <a:lstStyle/>
        <a:p>
          <a:endParaRPr lang="zh-CN" altLang="en-US"/>
        </a:p>
      </dgm:t>
    </dgm:pt>
    <dgm:pt modelId="{72C4585D-7F9A-453C-A0A3-F5CFB78C159C}">
      <dgm:prSet/>
      <dgm:spPr/>
      <dgm:t>
        <a:bodyPr/>
        <a:lstStyle/>
        <a:p>
          <a:r>
            <a:rPr lang="zh-CN" b="0" i="0" baseline="0"/>
            <a:t>计算速度快</a:t>
          </a:r>
          <a:endParaRPr lang="zh-CN"/>
        </a:p>
      </dgm:t>
    </dgm:pt>
    <dgm:pt modelId="{2BDCFB2A-6977-464F-9739-68BC5605BEEF}" type="parTrans" cxnId="{CF1D7A51-6A52-4510-96AE-A403AA61DE6B}">
      <dgm:prSet/>
      <dgm:spPr/>
      <dgm:t>
        <a:bodyPr/>
        <a:lstStyle/>
        <a:p>
          <a:endParaRPr lang="zh-CN" altLang="en-US"/>
        </a:p>
      </dgm:t>
    </dgm:pt>
    <dgm:pt modelId="{1E03E731-C15E-45DC-A335-810DBD95CF22}" type="sibTrans" cxnId="{CF1D7A51-6A52-4510-96AE-A403AA61DE6B}">
      <dgm:prSet/>
      <dgm:spPr/>
      <dgm:t>
        <a:bodyPr/>
        <a:lstStyle/>
        <a:p>
          <a:endParaRPr lang="zh-CN" altLang="en-US"/>
        </a:p>
      </dgm:t>
    </dgm:pt>
    <dgm:pt modelId="{9586CD7F-FCF2-4F9D-8CCC-80065ECADE3D}">
      <dgm:prSet/>
      <dgm:spPr/>
      <dgm:t>
        <a:bodyPr/>
        <a:lstStyle/>
        <a:p>
          <a:r>
            <a:rPr lang="zh-CN" b="0" i="0" baseline="0"/>
            <a:t>架构简单清晰</a:t>
          </a:r>
          <a:endParaRPr lang="zh-CN"/>
        </a:p>
      </dgm:t>
    </dgm:pt>
    <dgm:pt modelId="{BA171954-4DE7-4A4C-AE47-9B693E1A0F01}" type="parTrans" cxnId="{797485E5-707A-481B-A2B5-BC0B19004D8F}">
      <dgm:prSet/>
      <dgm:spPr/>
      <dgm:t>
        <a:bodyPr/>
        <a:lstStyle/>
        <a:p>
          <a:endParaRPr lang="zh-CN" altLang="en-US"/>
        </a:p>
      </dgm:t>
    </dgm:pt>
    <dgm:pt modelId="{5CD4B1D7-5149-4CAB-9E04-1D1253F1BCE6}" type="sibTrans" cxnId="{797485E5-707A-481B-A2B5-BC0B19004D8F}">
      <dgm:prSet/>
      <dgm:spPr/>
      <dgm:t>
        <a:bodyPr/>
        <a:lstStyle/>
        <a:p>
          <a:endParaRPr lang="zh-CN" altLang="en-US"/>
        </a:p>
      </dgm:t>
    </dgm:pt>
    <dgm:pt modelId="{44EDC128-80C8-4FA4-94C8-B4105CFCDB9D}">
      <dgm:prSet/>
      <dgm:spPr/>
      <dgm:t>
        <a:bodyPr/>
        <a:lstStyle/>
        <a:p>
          <a:r>
            <a:rPr lang="zh-CN" b="0" i="0" baseline="0"/>
            <a:t>预置大量层实现</a:t>
          </a:r>
          <a:endParaRPr lang="zh-CN"/>
        </a:p>
      </dgm:t>
    </dgm:pt>
    <dgm:pt modelId="{4658E813-2C33-44C6-81E9-3C5BF319C724}" type="parTrans" cxnId="{7863665C-AB69-4E65-A96D-B781EB9D7E6F}">
      <dgm:prSet/>
      <dgm:spPr/>
      <dgm:t>
        <a:bodyPr/>
        <a:lstStyle/>
        <a:p>
          <a:endParaRPr lang="zh-CN" altLang="en-US"/>
        </a:p>
      </dgm:t>
    </dgm:pt>
    <dgm:pt modelId="{45A62D49-6C10-4EEE-AC27-C6F33BB5B5AF}" type="sibTrans" cxnId="{7863665C-AB69-4E65-A96D-B781EB9D7E6F}">
      <dgm:prSet/>
      <dgm:spPr/>
      <dgm:t>
        <a:bodyPr/>
        <a:lstStyle/>
        <a:p>
          <a:endParaRPr lang="zh-CN" altLang="en-US"/>
        </a:p>
      </dgm:t>
    </dgm:pt>
    <dgm:pt modelId="{E65D7ADC-CCBC-49AF-9B01-A890FC73DA64}">
      <dgm:prSet/>
      <dgm:spPr/>
      <dgm:t>
        <a:bodyPr/>
        <a:lstStyle/>
        <a:p>
          <a:r>
            <a:rPr lang="zh-CN" b="0" i="0" baseline="0"/>
            <a:t>代码可读性强</a:t>
          </a:r>
          <a:endParaRPr lang="zh-CN"/>
        </a:p>
      </dgm:t>
    </dgm:pt>
    <dgm:pt modelId="{0A19A178-7E97-4290-9EDC-38D2BCA59D25}" type="parTrans" cxnId="{23A7A1DA-3053-4502-8B1D-FB3949A3AD1E}">
      <dgm:prSet/>
      <dgm:spPr/>
      <dgm:t>
        <a:bodyPr/>
        <a:lstStyle/>
        <a:p>
          <a:endParaRPr lang="zh-CN" altLang="en-US"/>
        </a:p>
      </dgm:t>
    </dgm:pt>
    <dgm:pt modelId="{F028DD93-0A52-4A80-BD11-847350560D30}" type="sibTrans" cxnId="{23A7A1DA-3053-4502-8B1D-FB3949A3AD1E}">
      <dgm:prSet/>
      <dgm:spPr/>
      <dgm:t>
        <a:bodyPr/>
        <a:lstStyle/>
        <a:p>
          <a:endParaRPr lang="zh-CN" altLang="en-US"/>
        </a:p>
      </dgm:t>
    </dgm:pt>
    <dgm:pt modelId="{F7AE9791-4244-4F5E-8F24-EC55603D2027}" type="pres">
      <dgm:prSet presAssocID="{FDD2FAD9-EF9E-471C-8D2E-9385F3633B6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D1F5FE60-B047-42CC-82E5-964CFE25EA79}" type="pres">
      <dgm:prSet presAssocID="{FDD2FAD9-EF9E-471C-8D2E-9385F3633B62}" presName="Name1" presStyleCnt="0"/>
      <dgm:spPr/>
    </dgm:pt>
    <dgm:pt modelId="{AAAA550E-A3E3-4C96-8D41-D0A440ECBC44}" type="pres">
      <dgm:prSet presAssocID="{FDD2FAD9-EF9E-471C-8D2E-9385F3633B62}" presName="cycle" presStyleCnt="0"/>
      <dgm:spPr/>
    </dgm:pt>
    <dgm:pt modelId="{8DA66DC0-3064-4D23-B961-58C9F56A8912}" type="pres">
      <dgm:prSet presAssocID="{FDD2FAD9-EF9E-471C-8D2E-9385F3633B62}" presName="srcNode" presStyleLbl="node1" presStyleIdx="0" presStyleCnt="6"/>
      <dgm:spPr/>
    </dgm:pt>
    <dgm:pt modelId="{3AD8B199-DEAC-4AB2-A58A-3BE07636637F}" type="pres">
      <dgm:prSet presAssocID="{FDD2FAD9-EF9E-471C-8D2E-9385F3633B62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98893A7-201B-45F7-85FE-F0150542ACB8}" type="pres">
      <dgm:prSet presAssocID="{FDD2FAD9-EF9E-471C-8D2E-9385F3633B62}" presName="extraNode" presStyleLbl="node1" presStyleIdx="0" presStyleCnt="6"/>
      <dgm:spPr/>
    </dgm:pt>
    <dgm:pt modelId="{6D253E59-FB45-42EE-BECC-A607E581C716}" type="pres">
      <dgm:prSet presAssocID="{FDD2FAD9-EF9E-471C-8D2E-9385F3633B62}" presName="dstNode" presStyleLbl="node1" presStyleIdx="0" presStyleCnt="6"/>
      <dgm:spPr/>
    </dgm:pt>
    <dgm:pt modelId="{16870740-E6D9-427E-BE0D-A68CE21C2304}" type="pres">
      <dgm:prSet presAssocID="{7C057F86-F422-4A0C-BFC3-A18D084C483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129B2B-8575-4557-9753-EED7FFBA4F52}" type="pres">
      <dgm:prSet presAssocID="{7C057F86-F422-4A0C-BFC3-A18D084C4836}" presName="accent_1" presStyleCnt="0"/>
      <dgm:spPr/>
    </dgm:pt>
    <dgm:pt modelId="{DEFBE756-C24B-42EC-8911-0190AB24BC8F}" type="pres">
      <dgm:prSet presAssocID="{7C057F86-F422-4A0C-BFC3-A18D084C4836}" presName="accentRepeatNode" presStyleLbl="solidFgAcc1" presStyleIdx="0" presStyleCnt="6"/>
      <dgm:spPr/>
    </dgm:pt>
    <dgm:pt modelId="{BA4836C0-4A4E-453B-A2AD-C9757922621B}" type="pres">
      <dgm:prSet presAssocID="{6669E18B-3AF0-41E2-8A9E-1DD4DD54FE77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BC17335-9D07-4F09-96D7-10D8436B6736}" type="pres">
      <dgm:prSet presAssocID="{6669E18B-3AF0-41E2-8A9E-1DD4DD54FE77}" presName="accent_2" presStyleCnt="0"/>
      <dgm:spPr/>
    </dgm:pt>
    <dgm:pt modelId="{FBB974B0-0435-4FF0-85BC-AC566F24AD7C}" type="pres">
      <dgm:prSet presAssocID="{6669E18B-3AF0-41E2-8A9E-1DD4DD54FE77}" presName="accentRepeatNode" presStyleLbl="solidFgAcc1" presStyleIdx="1" presStyleCnt="6"/>
      <dgm:spPr/>
    </dgm:pt>
    <dgm:pt modelId="{8F8083B2-ED4F-47C9-97F5-8919299BCD11}" type="pres">
      <dgm:prSet presAssocID="{72C4585D-7F9A-453C-A0A3-F5CFB78C159C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E90EC76-DC57-4B85-BBA1-80A42231FBF6}" type="pres">
      <dgm:prSet presAssocID="{72C4585D-7F9A-453C-A0A3-F5CFB78C159C}" presName="accent_3" presStyleCnt="0"/>
      <dgm:spPr/>
    </dgm:pt>
    <dgm:pt modelId="{55058C18-630A-41E8-B42A-D628B4F13193}" type="pres">
      <dgm:prSet presAssocID="{72C4585D-7F9A-453C-A0A3-F5CFB78C159C}" presName="accentRepeatNode" presStyleLbl="solidFgAcc1" presStyleIdx="2" presStyleCnt="6"/>
      <dgm:spPr/>
    </dgm:pt>
    <dgm:pt modelId="{FABB9CC3-E5F6-4FC0-A924-A8C950EDCE50}" type="pres">
      <dgm:prSet presAssocID="{9586CD7F-FCF2-4F9D-8CCC-80065ECADE3D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46B8CA-B0DE-43D9-A6C4-4EDD239D6D4A}" type="pres">
      <dgm:prSet presAssocID="{9586CD7F-FCF2-4F9D-8CCC-80065ECADE3D}" presName="accent_4" presStyleCnt="0"/>
      <dgm:spPr/>
    </dgm:pt>
    <dgm:pt modelId="{792C1147-1FEE-4D1C-B7F0-D5564F58FF64}" type="pres">
      <dgm:prSet presAssocID="{9586CD7F-FCF2-4F9D-8CCC-80065ECADE3D}" presName="accentRepeatNode" presStyleLbl="solidFgAcc1" presStyleIdx="3" presStyleCnt="6"/>
      <dgm:spPr/>
    </dgm:pt>
    <dgm:pt modelId="{4182F1A0-4502-439D-B84B-4D1788135985}" type="pres">
      <dgm:prSet presAssocID="{44EDC128-80C8-4FA4-94C8-B4105CFCDB9D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D879A6A-93F8-475A-9CD9-604DDDB3A662}" type="pres">
      <dgm:prSet presAssocID="{44EDC128-80C8-4FA4-94C8-B4105CFCDB9D}" presName="accent_5" presStyleCnt="0"/>
      <dgm:spPr/>
    </dgm:pt>
    <dgm:pt modelId="{B7230CCE-1778-4E0A-8AD3-8BE5685200A4}" type="pres">
      <dgm:prSet presAssocID="{44EDC128-80C8-4FA4-94C8-B4105CFCDB9D}" presName="accentRepeatNode" presStyleLbl="solidFgAcc1" presStyleIdx="4" presStyleCnt="6"/>
      <dgm:spPr/>
    </dgm:pt>
    <dgm:pt modelId="{8E056DCE-663E-43EA-BFAF-1F8D3203CD33}" type="pres">
      <dgm:prSet presAssocID="{E65D7ADC-CCBC-49AF-9B01-A890FC73DA64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C67DCD-55C0-4B8D-BA43-E1BCF2FA279C}" type="pres">
      <dgm:prSet presAssocID="{E65D7ADC-CCBC-49AF-9B01-A890FC73DA64}" presName="accent_6" presStyleCnt="0"/>
      <dgm:spPr/>
    </dgm:pt>
    <dgm:pt modelId="{91D5E32D-37B8-4558-8682-4939F15D0D41}" type="pres">
      <dgm:prSet presAssocID="{E65D7ADC-CCBC-49AF-9B01-A890FC73DA64}" presName="accentRepeatNode" presStyleLbl="solidFgAcc1" presStyleIdx="5" presStyleCnt="6"/>
      <dgm:spPr/>
    </dgm:pt>
  </dgm:ptLst>
  <dgm:cxnLst>
    <dgm:cxn modelId="{E17383B6-4BA9-408D-A987-78B4D69A84D3}" type="presOf" srcId="{44EDC128-80C8-4FA4-94C8-B4105CFCDB9D}" destId="{4182F1A0-4502-439D-B84B-4D1788135985}" srcOrd="0" destOrd="0" presId="urn:microsoft.com/office/officeart/2008/layout/VerticalCurvedList"/>
    <dgm:cxn modelId="{7863665C-AB69-4E65-A96D-B781EB9D7E6F}" srcId="{FDD2FAD9-EF9E-471C-8D2E-9385F3633B62}" destId="{44EDC128-80C8-4FA4-94C8-B4105CFCDB9D}" srcOrd="4" destOrd="0" parTransId="{4658E813-2C33-44C6-81E9-3C5BF319C724}" sibTransId="{45A62D49-6C10-4EEE-AC27-C6F33BB5B5AF}"/>
    <dgm:cxn modelId="{FE2C224F-AD24-4769-AB7D-2D5BFB2EF1D0}" type="presOf" srcId="{25456497-153A-4F03-995D-849AB9B4B89C}" destId="{3AD8B199-DEAC-4AB2-A58A-3BE07636637F}" srcOrd="0" destOrd="0" presId="urn:microsoft.com/office/officeart/2008/layout/VerticalCurvedList"/>
    <dgm:cxn modelId="{86E55A5E-7AFD-48D9-B32A-21CEE0327C1B}" srcId="{FDD2FAD9-EF9E-471C-8D2E-9385F3633B62}" destId="{6669E18B-3AF0-41E2-8A9E-1DD4DD54FE77}" srcOrd="1" destOrd="0" parTransId="{85714A7C-0333-48AE-ACCB-7D7D25509E85}" sibTransId="{035603EB-138D-4048-B407-C4CB798C9AFD}"/>
    <dgm:cxn modelId="{23A7A1DA-3053-4502-8B1D-FB3949A3AD1E}" srcId="{FDD2FAD9-EF9E-471C-8D2E-9385F3633B62}" destId="{E65D7ADC-CCBC-49AF-9B01-A890FC73DA64}" srcOrd="5" destOrd="0" parTransId="{0A19A178-7E97-4290-9EDC-38D2BCA59D25}" sibTransId="{F028DD93-0A52-4A80-BD11-847350560D30}"/>
    <dgm:cxn modelId="{85C09C02-9A72-445B-BE4D-50F11CF31D79}" type="presOf" srcId="{7C057F86-F422-4A0C-BFC3-A18D084C4836}" destId="{16870740-E6D9-427E-BE0D-A68CE21C2304}" srcOrd="0" destOrd="0" presId="urn:microsoft.com/office/officeart/2008/layout/VerticalCurvedList"/>
    <dgm:cxn modelId="{797485E5-707A-481B-A2B5-BC0B19004D8F}" srcId="{FDD2FAD9-EF9E-471C-8D2E-9385F3633B62}" destId="{9586CD7F-FCF2-4F9D-8CCC-80065ECADE3D}" srcOrd="3" destOrd="0" parTransId="{BA171954-4DE7-4A4C-AE47-9B693E1A0F01}" sibTransId="{5CD4B1D7-5149-4CAB-9E04-1D1253F1BCE6}"/>
    <dgm:cxn modelId="{A6478DEE-5246-4694-8595-C95F0C592AD4}" srcId="{FDD2FAD9-EF9E-471C-8D2E-9385F3633B62}" destId="{7C057F86-F422-4A0C-BFC3-A18D084C4836}" srcOrd="0" destOrd="0" parTransId="{1A8F499A-AECB-4609-9A2A-AE924BB21ADD}" sibTransId="{25456497-153A-4F03-995D-849AB9B4B89C}"/>
    <dgm:cxn modelId="{74033278-38C0-471D-8D01-743AAC2B3478}" type="presOf" srcId="{9586CD7F-FCF2-4F9D-8CCC-80065ECADE3D}" destId="{FABB9CC3-E5F6-4FC0-A924-A8C950EDCE50}" srcOrd="0" destOrd="0" presId="urn:microsoft.com/office/officeart/2008/layout/VerticalCurvedList"/>
    <dgm:cxn modelId="{08FE0C92-5C0B-4915-B623-786F30C12A51}" type="presOf" srcId="{E65D7ADC-CCBC-49AF-9B01-A890FC73DA64}" destId="{8E056DCE-663E-43EA-BFAF-1F8D3203CD33}" srcOrd="0" destOrd="0" presId="urn:microsoft.com/office/officeart/2008/layout/VerticalCurvedList"/>
    <dgm:cxn modelId="{67EDDE3B-8830-47C0-8FF9-3859133C55E5}" type="presOf" srcId="{72C4585D-7F9A-453C-A0A3-F5CFB78C159C}" destId="{8F8083B2-ED4F-47C9-97F5-8919299BCD11}" srcOrd="0" destOrd="0" presId="urn:microsoft.com/office/officeart/2008/layout/VerticalCurvedList"/>
    <dgm:cxn modelId="{507809E9-C39A-4812-A346-CBF5E7A55B32}" type="presOf" srcId="{6669E18B-3AF0-41E2-8A9E-1DD4DD54FE77}" destId="{BA4836C0-4A4E-453B-A2AD-C9757922621B}" srcOrd="0" destOrd="0" presId="urn:microsoft.com/office/officeart/2008/layout/VerticalCurvedList"/>
    <dgm:cxn modelId="{CF1D7A51-6A52-4510-96AE-A403AA61DE6B}" srcId="{FDD2FAD9-EF9E-471C-8D2E-9385F3633B62}" destId="{72C4585D-7F9A-453C-A0A3-F5CFB78C159C}" srcOrd="2" destOrd="0" parTransId="{2BDCFB2A-6977-464F-9739-68BC5605BEEF}" sibTransId="{1E03E731-C15E-45DC-A335-810DBD95CF22}"/>
    <dgm:cxn modelId="{11764A9E-0269-4415-BCF8-15D73EFC18B2}" type="presOf" srcId="{FDD2FAD9-EF9E-471C-8D2E-9385F3633B62}" destId="{F7AE9791-4244-4F5E-8F24-EC55603D2027}" srcOrd="0" destOrd="0" presId="urn:microsoft.com/office/officeart/2008/layout/VerticalCurvedList"/>
    <dgm:cxn modelId="{5883EFC1-3AA6-429D-AA25-0A5E73230AA4}" type="presParOf" srcId="{F7AE9791-4244-4F5E-8F24-EC55603D2027}" destId="{D1F5FE60-B047-42CC-82E5-964CFE25EA79}" srcOrd="0" destOrd="0" presId="urn:microsoft.com/office/officeart/2008/layout/VerticalCurvedList"/>
    <dgm:cxn modelId="{CDCD3603-2CAA-4237-B743-C947076AD436}" type="presParOf" srcId="{D1F5FE60-B047-42CC-82E5-964CFE25EA79}" destId="{AAAA550E-A3E3-4C96-8D41-D0A440ECBC44}" srcOrd="0" destOrd="0" presId="urn:microsoft.com/office/officeart/2008/layout/VerticalCurvedList"/>
    <dgm:cxn modelId="{CF001C84-40C8-4DC0-BA39-EF5ECEF0A678}" type="presParOf" srcId="{AAAA550E-A3E3-4C96-8D41-D0A440ECBC44}" destId="{8DA66DC0-3064-4D23-B961-58C9F56A8912}" srcOrd="0" destOrd="0" presId="urn:microsoft.com/office/officeart/2008/layout/VerticalCurvedList"/>
    <dgm:cxn modelId="{A2750C89-CC5B-4B74-ABB8-81BA850332E8}" type="presParOf" srcId="{AAAA550E-A3E3-4C96-8D41-D0A440ECBC44}" destId="{3AD8B199-DEAC-4AB2-A58A-3BE07636637F}" srcOrd="1" destOrd="0" presId="urn:microsoft.com/office/officeart/2008/layout/VerticalCurvedList"/>
    <dgm:cxn modelId="{9025D2B3-7AE1-4D99-9D5F-EFCA59B48F04}" type="presParOf" srcId="{AAAA550E-A3E3-4C96-8D41-D0A440ECBC44}" destId="{098893A7-201B-45F7-85FE-F0150542ACB8}" srcOrd="2" destOrd="0" presId="urn:microsoft.com/office/officeart/2008/layout/VerticalCurvedList"/>
    <dgm:cxn modelId="{A719D6A2-0F8E-4CBA-A7D3-1B897373DE4E}" type="presParOf" srcId="{AAAA550E-A3E3-4C96-8D41-D0A440ECBC44}" destId="{6D253E59-FB45-42EE-BECC-A607E581C716}" srcOrd="3" destOrd="0" presId="urn:microsoft.com/office/officeart/2008/layout/VerticalCurvedList"/>
    <dgm:cxn modelId="{869DA8B4-7B51-4547-A383-C2F539D6A8A8}" type="presParOf" srcId="{D1F5FE60-B047-42CC-82E5-964CFE25EA79}" destId="{16870740-E6D9-427E-BE0D-A68CE21C2304}" srcOrd="1" destOrd="0" presId="urn:microsoft.com/office/officeart/2008/layout/VerticalCurvedList"/>
    <dgm:cxn modelId="{4FEF4E51-427C-4835-9A91-3760F469D6DC}" type="presParOf" srcId="{D1F5FE60-B047-42CC-82E5-964CFE25EA79}" destId="{C0129B2B-8575-4557-9753-EED7FFBA4F52}" srcOrd="2" destOrd="0" presId="urn:microsoft.com/office/officeart/2008/layout/VerticalCurvedList"/>
    <dgm:cxn modelId="{39195883-554B-4393-B34C-BA1E6BD97E84}" type="presParOf" srcId="{C0129B2B-8575-4557-9753-EED7FFBA4F52}" destId="{DEFBE756-C24B-42EC-8911-0190AB24BC8F}" srcOrd="0" destOrd="0" presId="urn:microsoft.com/office/officeart/2008/layout/VerticalCurvedList"/>
    <dgm:cxn modelId="{8D15720D-9E34-487B-87DE-2FE829BD8D9C}" type="presParOf" srcId="{D1F5FE60-B047-42CC-82E5-964CFE25EA79}" destId="{BA4836C0-4A4E-453B-A2AD-C9757922621B}" srcOrd="3" destOrd="0" presId="urn:microsoft.com/office/officeart/2008/layout/VerticalCurvedList"/>
    <dgm:cxn modelId="{CF5C3F8A-E32B-494C-9CAD-D97F4EEDF7BA}" type="presParOf" srcId="{D1F5FE60-B047-42CC-82E5-964CFE25EA79}" destId="{2BC17335-9D07-4F09-96D7-10D8436B6736}" srcOrd="4" destOrd="0" presId="urn:microsoft.com/office/officeart/2008/layout/VerticalCurvedList"/>
    <dgm:cxn modelId="{7E84E656-79D4-40C8-95C7-2DF2A67F6930}" type="presParOf" srcId="{2BC17335-9D07-4F09-96D7-10D8436B6736}" destId="{FBB974B0-0435-4FF0-85BC-AC566F24AD7C}" srcOrd="0" destOrd="0" presId="urn:microsoft.com/office/officeart/2008/layout/VerticalCurvedList"/>
    <dgm:cxn modelId="{45F75088-B5D1-4FAB-8E0F-5D7129CC566C}" type="presParOf" srcId="{D1F5FE60-B047-42CC-82E5-964CFE25EA79}" destId="{8F8083B2-ED4F-47C9-97F5-8919299BCD11}" srcOrd="5" destOrd="0" presId="urn:microsoft.com/office/officeart/2008/layout/VerticalCurvedList"/>
    <dgm:cxn modelId="{23C962CE-2CE6-4471-89ED-B8751E6C9FC6}" type="presParOf" srcId="{D1F5FE60-B047-42CC-82E5-964CFE25EA79}" destId="{6E90EC76-DC57-4B85-BBA1-80A42231FBF6}" srcOrd="6" destOrd="0" presId="urn:microsoft.com/office/officeart/2008/layout/VerticalCurvedList"/>
    <dgm:cxn modelId="{94870C51-F073-47A6-9D2A-BA467E54C910}" type="presParOf" srcId="{6E90EC76-DC57-4B85-BBA1-80A42231FBF6}" destId="{55058C18-630A-41E8-B42A-D628B4F13193}" srcOrd="0" destOrd="0" presId="urn:microsoft.com/office/officeart/2008/layout/VerticalCurvedList"/>
    <dgm:cxn modelId="{DE7C5D6A-16EC-4D12-A459-2E3E5F9FF837}" type="presParOf" srcId="{D1F5FE60-B047-42CC-82E5-964CFE25EA79}" destId="{FABB9CC3-E5F6-4FC0-A924-A8C950EDCE50}" srcOrd="7" destOrd="0" presId="urn:microsoft.com/office/officeart/2008/layout/VerticalCurvedList"/>
    <dgm:cxn modelId="{15F7AB1A-D06C-435F-B36E-58E2170C4798}" type="presParOf" srcId="{D1F5FE60-B047-42CC-82E5-964CFE25EA79}" destId="{0546B8CA-B0DE-43D9-A6C4-4EDD239D6D4A}" srcOrd="8" destOrd="0" presId="urn:microsoft.com/office/officeart/2008/layout/VerticalCurvedList"/>
    <dgm:cxn modelId="{C3293763-4CE5-4ED0-8C81-9B91EE527640}" type="presParOf" srcId="{0546B8CA-B0DE-43D9-A6C4-4EDD239D6D4A}" destId="{792C1147-1FEE-4D1C-B7F0-D5564F58FF64}" srcOrd="0" destOrd="0" presId="urn:microsoft.com/office/officeart/2008/layout/VerticalCurvedList"/>
    <dgm:cxn modelId="{6FA8CDA9-E1D2-498C-A4AA-40C0CFD73870}" type="presParOf" srcId="{D1F5FE60-B047-42CC-82E5-964CFE25EA79}" destId="{4182F1A0-4502-439D-B84B-4D1788135985}" srcOrd="9" destOrd="0" presId="urn:microsoft.com/office/officeart/2008/layout/VerticalCurvedList"/>
    <dgm:cxn modelId="{BC35318D-6DD9-4D1E-987B-220B135D3F7C}" type="presParOf" srcId="{D1F5FE60-B047-42CC-82E5-964CFE25EA79}" destId="{BD879A6A-93F8-475A-9CD9-604DDDB3A662}" srcOrd="10" destOrd="0" presId="urn:microsoft.com/office/officeart/2008/layout/VerticalCurvedList"/>
    <dgm:cxn modelId="{BEF79295-47E6-40EC-A814-34CF72D68E11}" type="presParOf" srcId="{BD879A6A-93F8-475A-9CD9-604DDDB3A662}" destId="{B7230CCE-1778-4E0A-8AD3-8BE5685200A4}" srcOrd="0" destOrd="0" presId="urn:microsoft.com/office/officeart/2008/layout/VerticalCurvedList"/>
    <dgm:cxn modelId="{EF5AEDB8-5A6A-4724-BA01-744419613D3F}" type="presParOf" srcId="{D1F5FE60-B047-42CC-82E5-964CFE25EA79}" destId="{8E056DCE-663E-43EA-BFAF-1F8D3203CD33}" srcOrd="11" destOrd="0" presId="urn:microsoft.com/office/officeart/2008/layout/VerticalCurvedList"/>
    <dgm:cxn modelId="{8E7934ED-3431-48D3-BA01-6C37FC63DC9B}" type="presParOf" srcId="{D1F5FE60-B047-42CC-82E5-964CFE25EA79}" destId="{00C67DCD-55C0-4B8D-BA43-E1BCF2FA279C}" srcOrd="12" destOrd="0" presId="urn:microsoft.com/office/officeart/2008/layout/VerticalCurvedList"/>
    <dgm:cxn modelId="{5B6C814F-707A-4764-AADE-16476FCD4473}" type="presParOf" srcId="{00C67DCD-55C0-4B8D-BA43-E1BCF2FA279C}" destId="{91D5E32D-37B8-4558-8682-4939F15D0D4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EEA6E-FB0D-4DB9-9B59-7C23673781EA}">
      <dsp:nvSpPr>
        <dsp:cNvPr id="0" name=""/>
        <dsp:cNvSpPr/>
      </dsp:nvSpPr>
      <dsp:spPr>
        <a:xfrm>
          <a:off x="3129" y="687756"/>
          <a:ext cx="1185182" cy="711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Input</a:t>
          </a:r>
          <a:endParaRPr lang="zh-CN" sz="1600" kern="1200" dirty="0"/>
        </a:p>
      </dsp:txBody>
      <dsp:txXfrm>
        <a:off x="23957" y="708584"/>
        <a:ext cx="1143526" cy="669453"/>
      </dsp:txXfrm>
    </dsp:sp>
    <dsp:sp modelId="{38BDA10C-3060-4F73-AF86-A94D23F4D96C}">
      <dsp:nvSpPr>
        <dsp:cNvPr id="0" name=""/>
        <dsp:cNvSpPr/>
      </dsp:nvSpPr>
      <dsp:spPr>
        <a:xfrm>
          <a:off x="1306829" y="896348"/>
          <a:ext cx="251258" cy="293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1306829" y="955133"/>
        <a:ext cx="175881" cy="176355"/>
      </dsp:txXfrm>
    </dsp:sp>
    <dsp:sp modelId="{A0C70ED1-68F4-4385-B980-C0F72ED63BC7}">
      <dsp:nvSpPr>
        <dsp:cNvPr id="0" name=""/>
        <dsp:cNvSpPr/>
      </dsp:nvSpPr>
      <dsp:spPr>
        <a:xfrm>
          <a:off x="1662384" y="687756"/>
          <a:ext cx="1185182" cy="711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/>
            <a:t>Convolution</a:t>
          </a:r>
          <a:endParaRPr lang="zh-CN" sz="1600" kern="1200" dirty="0"/>
        </a:p>
      </dsp:txBody>
      <dsp:txXfrm>
        <a:off x="1683212" y="708584"/>
        <a:ext cx="1143526" cy="669453"/>
      </dsp:txXfrm>
    </dsp:sp>
    <dsp:sp modelId="{6769480C-27B0-4C26-A519-8AEA4903ECF0}">
      <dsp:nvSpPr>
        <dsp:cNvPr id="0" name=""/>
        <dsp:cNvSpPr/>
      </dsp:nvSpPr>
      <dsp:spPr>
        <a:xfrm>
          <a:off x="2966084" y="896348"/>
          <a:ext cx="251258" cy="293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2966084" y="955133"/>
        <a:ext cx="175881" cy="176355"/>
      </dsp:txXfrm>
    </dsp:sp>
    <dsp:sp modelId="{010E02C3-C904-479F-84C9-4B7A7E763B1A}">
      <dsp:nvSpPr>
        <dsp:cNvPr id="0" name=""/>
        <dsp:cNvSpPr/>
      </dsp:nvSpPr>
      <dsp:spPr>
        <a:xfrm>
          <a:off x="3321639" y="687756"/>
          <a:ext cx="1185182" cy="711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/>
            <a:t>Pooling</a:t>
          </a:r>
          <a:endParaRPr lang="zh-CN" sz="1600" kern="1200"/>
        </a:p>
      </dsp:txBody>
      <dsp:txXfrm>
        <a:off x="3342467" y="708584"/>
        <a:ext cx="1143526" cy="669453"/>
      </dsp:txXfrm>
    </dsp:sp>
    <dsp:sp modelId="{73E473F9-FF40-4BA5-8226-10D9D5AD33EB}">
      <dsp:nvSpPr>
        <dsp:cNvPr id="0" name=""/>
        <dsp:cNvSpPr/>
      </dsp:nvSpPr>
      <dsp:spPr>
        <a:xfrm>
          <a:off x="4625339" y="896348"/>
          <a:ext cx="251258" cy="293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4625339" y="955133"/>
        <a:ext cx="175881" cy="176355"/>
      </dsp:txXfrm>
    </dsp:sp>
    <dsp:sp modelId="{1D52619A-4F2F-47B0-972D-89DAEEE9208C}">
      <dsp:nvSpPr>
        <dsp:cNvPr id="0" name=""/>
        <dsp:cNvSpPr/>
      </dsp:nvSpPr>
      <dsp:spPr>
        <a:xfrm>
          <a:off x="4980894" y="687756"/>
          <a:ext cx="1185182" cy="711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/>
            <a:t>Convolution</a:t>
          </a:r>
          <a:endParaRPr lang="zh-CN" sz="1600" kern="1200"/>
        </a:p>
      </dsp:txBody>
      <dsp:txXfrm>
        <a:off x="5001722" y="708584"/>
        <a:ext cx="1143526" cy="669453"/>
      </dsp:txXfrm>
    </dsp:sp>
    <dsp:sp modelId="{A8666C52-EBDC-40D8-8A09-9075F7A928F7}">
      <dsp:nvSpPr>
        <dsp:cNvPr id="0" name=""/>
        <dsp:cNvSpPr/>
      </dsp:nvSpPr>
      <dsp:spPr>
        <a:xfrm>
          <a:off x="6284594" y="896348"/>
          <a:ext cx="251258" cy="293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6284594" y="955133"/>
        <a:ext cx="175881" cy="176355"/>
      </dsp:txXfrm>
    </dsp:sp>
    <dsp:sp modelId="{0C102805-F5FC-4CAF-853E-1A4630C040F8}">
      <dsp:nvSpPr>
        <dsp:cNvPr id="0" name=""/>
        <dsp:cNvSpPr/>
      </dsp:nvSpPr>
      <dsp:spPr>
        <a:xfrm>
          <a:off x="6640149" y="687756"/>
          <a:ext cx="1185182" cy="711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/>
            <a:t>Pooling</a:t>
          </a:r>
          <a:endParaRPr lang="zh-CN" sz="1600" kern="1200"/>
        </a:p>
      </dsp:txBody>
      <dsp:txXfrm>
        <a:off x="6660977" y="708584"/>
        <a:ext cx="1143526" cy="669453"/>
      </dsp:txXfrm>
    </dsp:sp>
    <dsp:sp modelId="{6B0B3EB0-C5C6-4DA0-A399-E4F67CFAD5C7}">
      <dsp:nvSpPr>
        <dsp:cNvPr id="0" name=""/>
        <dsp:cNvSpPr/>
      </dsp:nvSpPr>
      <dsp:spPr>
        <a:xfrm>
          <a:off x="7943849" y="896348"/>
          <a:ext cx="251258" cy="293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7943849" y="955133"/>
        <a:ext cx="175881" cy="176355"/>
      </dsp:txXfrm>
    </dsp:sp>
    <dsp:sp modelId="{520581EC-203C-480D-9369-E60F1DD232E2}">
      <dsp:nvSpPr>
        <dsp:cNvPr id="0" name=""/>
        <dsp:cNvSpPr/>
      </dsp:nvSpPr>
      <dsp:spPr>
        <a:xfrm>
          <a:off x="8299404" y="687756"/>
          <a:ext cx="1185182" cy="711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0" i="0" kern="1200" baseline="0" dirty="0"/>
            <a:t>Fully Connected</a:t>
          </a:r>
          <a:endParaRPr lang="zh-CN" sz="1600" kern="1200" dirty="0"/>
        </a:p>
      </dsp:txBody>
      <dsp:txXfrm>
        <a:off x="8320232" y="708584"/>
        <a:ext cx="1143526" cy="669453"/>
      </dsp:txXfrm>
    </dsp:sp>
    <dsp:sp modelId="{CFC54683-663B-421C-9C43-0A0F7F82C3C8}">
      <dsp:nvSpPr>
        <dsp:cNvPr id="0" name=""/>
        <dsp:cNvSpPr/>
      </dsp:nvSpPr>
      <dsp:spPr>
        <a:xfrm>
          <a:off x="9603104" y="896348"/>
          <a:ext cx="251258" cy="2939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/>
        </a:p>
      </dsp:txBody>
      <dsp:txXfrm>
        <a:off x="9603104" y="955133"/>
        <a:ext cx="175881" cy="176355"/>
      </dsp:txXfrm>
    </dsp:sp>
    <dsp:sp modelId="{71165060-EE6A-4661-A646-308C2A6626BC}">
      <dsp:nvSpPr>
        <dsp:cNvPr id="0" name=""/>
        <dsp:cNvSpPr/>
      </dsp:nvSpPr>
      <dsp:spPr>
        <a:xfrm>
          <a:off x="9958659" y="687756"/>
          <a:ext cx="1185182" cy="7111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/>
            <a:t>Output</a:t>
          </a:r>
          <a:endParaRPr lang="zh-CN" sz="1600" kern="1200" dirty="0"/>
        </a:p>
      </dsp:txBody>
      <dsp:txXfrm>
        <a:off x="9979487" y="708584"/>
        <a:ext cx="1143526" cy="66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4D92A-185C-41F7-916B-E12927F4FE53}">
      <dsp:nvSpPr>
        <dsp:cNvPr id="0" name=""/>
        <dsp:cNvSpPr/>
      </dsp:nvSpPr>
      <dsp:spPr>
        <a:xfrm>
          <a:off x="46" y="11985"/>
          <a:ext cx="447477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优点</a:t>
          </a:r>
          <a:endParaRPr lang="zh-CN" sz="2800" kern="1200" dirty="0"/>
        </a:p>
      </dsp:txBody>
      <dsp:txXfrm>
        <a:off x="46" y="11985"/>
        <a:ext cx="4474779" cy="806400"/>
      </dsp:txXfrm>
    </dsp:sp>
    <dsp:sp modelId="{62CAF973-43C6-4A0D-BCAB-483E1E9876E1}">
      <dsp:nvSpPr>
        <dsp:cNvPr id="0" name=""/>
        <dsp:cNvSpPr/>
      </dsp:nvSpPr>
      <dsp:spPr>
        <a:xfrm>
          <a:off x="46" y="818385"/>
          <a:ext cx="4474779" cy="26132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/>
            <a:t>有更严格的数学证明与数学意义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/>
            <a:t>在小量数据集上往往具有最好的性能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/>
            <a:t>奥卡姆剃刀原则</a:t>
          </a:r>
          <a:endParaRPr lang="zh-CN" sz="2800" kern="1200" dirty="0"/>
        </a:p>
      </dsp:txBody>
      <dsp:txXfrm>
        <a:off x="46" y="818385"/>
        <a:ext cx="4474779" cy="2613239"/>
      </dsp:txXfrm>
    </dsp:sp>
    <dsp:sp modelId="{3AEA3C68-7C10-4B20-B146-54F1AE9A636F}">
      <dsp:nvSpPr>
        <dsp:cNvPr id="0" name=""/>
        <dsp:cNvSpPr/>
      </dsp:nvSpPr>
      <dsp:spPr>
        <a:xfrm>
          <a:off x="5101295" y="11985"/>
          <a:ext cx="447477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/>
            <a:t>缺点</a:t>
          </a:r>
          <a:endParaRPr lang="zh-CN" sz="2800" kern="1200" dirty="0"/>
        </a:p>
      </dsp:txBody>
      <dsp:txXfrm>
        <a:off x="5101295" y="11985"/>
        <a:ext cx="4474779" cy="806400"/>
      </dsp:txXfrm>
    </dsp:sp>
    <dsp:sp modelId="{33AE63F9-6E9B-47D1-AE5D-2D5AE13E54D2}">
      <dsp:nvSpPr>
        <dsp:cNvPr id="0" name=""/>
        <dsp:cNvSpPr/>
      </dsp:nvSpPr>
      <dsp:spPr>
        <a:xfrm>
          <a:off x="5101295" y="818385"/>
          <a:ext cx="4474779" cy="26132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/>
            <a:t>如何选择特征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800" kern="1200" dirty="0"/>
            <a:t>如何利用大规模数据</a:t>
          </a:r>
          <a:endParaRPr lang="zh-CN" sz="2800" kern="1200" dirty="0"/>
        </a:p>
      </dsp:txBody>
      <dsp:txXfrm>
        <a:off x="5101295" y="818385"/>
        <a:ext cx="4474779" cy="26132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E4D92A-185C-41F7-916B-E12927F4FE53}">
      <dsp:nvSpPr>
        <dsp:cNvPr id="0" name=""/>
        <dsp:cNvSpPr/>
      </dsp:nvSpPr>
      <dsp:spPr>
        <a:xfrm>
          <a:off x="46" y="116317"/>
          <a:ext cx="4474779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/>
            <a:t>优点</a:t>
          </a:r>
          <a:endParaRPr lang="zh-CN" sz="3000" kern="1200" dirty="0"/>
        </a:p>
      </dsp:txBody>
      <dsp:txXfrm>
        <a:off x="46" y="116317"/>
        <a:ext cx="4474779" cy="864000"/>
      </dsp:txXfrm>
    </dsp:sp>
    <dsp:sp modelId="{62CAF973-43C6-4A0D-BCAB-483E1E9876E1}">
      <dsp:nvSpPr>
        <dsp:cNvPr id="0" name=""/>
        <dsp:cNvSpPr/>
      </dsp:nvSpPr>
      <dsp:spPr>
        <a:xfrm>
          <a:off x="46" y="980317"/>
          <a:ext cx="4474779" cy="2346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/>
            <a:t>自动学习特征</a:t>
          </a:r>
          <a:endParaRPr lang="zh-C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/>
            <a:t>数据驱动的学习模型，能够有效利用大量数据</a:t>
          </a:r>
          <a:endParaRPr lang="zh-C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/>
            <a:t>有效的非线性模型</a:t>
          </a:r>
          <a:endParaRPr lang="zh-CN" sz="3000" kern="1200" dirty="0"/>
        </a:p>
      </dsp:txBody>
      <dsp:txXfrm>
        <a:off x="46" y="980317"/>
        <a:ext cx="4474779" cy="2346975"/>
      </dsp:txXfrm>
    </dsp:sp>
    <dsp:sp modelId="{3AEA3C68-7C10-4B20-B146-54F1AE9A636F}">
      <dsp:nvSpPr>
        <dsp:cNvPr id="0" name=""/>
        <dsp:cNvSpPr/>
      </dsp:nvSpPr>
      <dsp:spPr>
        <a:xfrm>
          <a:off x="5101295" y="116317"/>
          <a:ext cx="4474779" cy="86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/>
            <a:t>缺点</a:t>
          </a:r>
          <a:endParaRPr lang="zh-CN" sz="3000" kern="1200" dirty="0"/>
        </a:p>
      </dsp:txBody>
      <dsp:txXfrm>
        <a:off x="5101295" y="116317"/>
        <a:ext cx="4474779" cy="864000"/>
      </dsp:txXfrm>
    </dsp:sp>
    <dsp:sp modelId="{33AE63F9-6E9B-47D1-AE5D-2D5AE13E54D2}">
      <dsp:nvSpPr>
        <dsp:cNvPr id="0" name=""/>
        <dsp:cNvSpPr/>
      </dsp:nvSpPr>
      <dsp:spPr>
        <a:xfrm>
          <a:off x="5101295" y="980317"/>
          <a:ext cx="4474779" cy="234697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/>
            <a:t>缺乏数学证明</a:t>
          </a:r>
          <a:endParaRPr lang="zh-C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/>
            <a:t>数据量太小容易过拟合</a:t>
          </a:r>
          <a:endParaRPr lang="zh-CN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000" kern="1200" dirty="0"/>
            <a:t>大多数场景需要大量的标注数据</a:t>
          </a:r>
          <a:endParaRPr lang="zh-CN" sz="3000" kern="1200" dirty="0"/>
        </a:p>
      </dsp:txBody>
      <dsp:txXfrm>
        <a:off x="5101295" y="980317"/>
        <a:ext cx="4474779" cy="23469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F251D-E3D5-4418-9A83-FB0C364631BA}">
      <dsp:nvSpPr>
        <dsp:cNvPr id="0" name=""/>
        <dsp:cNvSpPr/>
      </dsp:nvSpPr>
      <dsp:spPr>
        <a:xfrm>
          <a:off x="4208" y="249850"/>
          <a:ext cx="3679886" cy="2943909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818" tIns="91440" rIns="519273" bIns="914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第一代</a:t>
          </a:r>
          <a:endParaRPr lang="zh-CN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/>
            <a:t>Theano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/>
            <a:t>Caffe</a:t>
          </a:r>
          <a:endParaRPr lang="zh-CN" sz="2800" kern="1200" dirty="0"/>
        </a:p>
      </dsp:txBody>
      <dsp:txXfrm>
        <a:off x="4208" y="249850"/>
        <a:ext cx="3311897" cy="2943909"/>
      </dsp:txXfrm>
    </dsp:sp>
    <dsp:sp modelId="{32EAE472-CAC2-47A0-94B2-FBD4B8004511}">
      <dsp:nvSpPr>
        <dsp:cNvPr id="0" name=""/>
        <dsp:cNvSpPr/>
      </dsp:nvSpPr>
      <dsp:spPr>
        <a:xfrm>
          <a:off x="2948117" y="249850"/>
          <a:ext cx="3679886" cy="2943909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818" tIns="91440" rIns="129818" bIns="914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第二代</a:t>
          </a:r>
          <a:endParaRPr lang="zh-CN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/>
            <a:t>TensorFlow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/>
            <a:t>MXNet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/>
            <a:t>Caffe2</a:t>
          </a:r>
          <a:endParaRPr lang="zh-CN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 err="1"/>
            <a:t>PyTorch</a:t>
          </a:r>
          <a:endParaRPr lang="zh-CN" sz="2800" kern="1200" dirty="0"/>
        </a:p>
      </dsp:txBody>
      <dsp:txXfrm>
        <a:off x="3684094" y="249850"/>
        <a:ext cx="2207932" cy="2943909"/>
      </dsp:txXfrm>
    </dsp:sp>
    <dsp:sp modelId="{B79F8827-DCC7-487E-BEEB-E018C8B07BA7}">
      <dsp:nvSpPr>
        <dsp:cNvPr id="0" name=""/>
        <dsp:cNvSpPr/>
      </dsp:nvSpPr>
      <dsp:spPr>
        <a:xfrm>
          <a:off x="5892027" y="249850"/>
          <a:ext cx="3679886" cy="2943909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818" tIns="91440" rIns="129818" bIns="9144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/>
            <a:t>第三代</a:t>
          </a:r>
          <a:endParaRPr lang="zh-CN" sz="36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800" kern="1200" dirty="0"/>
            <a:t>?</a:t>
          </a:r>
          <a:endParaRPr lang="zh-CN" sz="2800" kern="1200" dirty="0"/>
        </a:p>
      </dsp:txBody>
      <dsp:txXfrm>
        <a:off x="6628004" y="249850"/>
        <a:ext cx="2207932" cy="2943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D8B199-DEAC-4AB2-A58A-3BE07636637F}">
      <dsp:nvSpPr>
        <dsp:cNvPr id="0" name=""/>
        <dsp:cNvSpPr/>
      </dsp:nvSpPr>
      <dsp:spPr>
        <a:xfrm>
          <a:off x="-5116992" y="-783865"/>
          <a:ext cx="6093694" cy="6093694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0740-E6D9-427E-BE0D-A68CE21C2304}">
      <dsp:nvSpPr>
        <dsp:cNvPr id="0" name=""/>
        <dsp:cNvSpPr/>
      </dsp:nvSpPr>
      <dsp:spPr>
        <a:xfrm>
          <a:off x="364315" y="238337"/>
          <a:ext cx="10546001" cy="476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0" i="0" kern="1200" baseline="0"/>
            <a:t>支持</a:t>
          </a:r>
          <a:r>
            <a:rPr lang="en-US" sz="2300" b="0" i="0" kern="1200" baseline="0"/>
            <a:t>CPU</a:t>
          </a:r>
          <a:r>
            <a:rPr lang="zh-CN" sz="2300" b="0" i="0" kern="1200" baseline="0"/>
            <a:t>和</a:t>
          </a:r>
          <a:r>
            <a:rPr lang="en-US" sz="2300" b="0" i="0" kern="1200" baseline="0"/>
            <a:t>GPU</a:t>
          </a:r>
          <a:endParaRPr lang="zh-CN" sz="2300" kern="1200"/>
        </a:p>
      </dsp:txBody>
      <dsp:txXfrm>
        <a:off x="364315" y="238337"/>
        <a:ext cx="10546001" cy="476493"/>
      </dsp:txXfrm>
    </dsp:sp>
    <dsp:sp modelId="{DEFBE756-C24B-42EC-8911-0190AB24BC8F}">
      <dsp:nvSpPr>
        <dsp:cNvPr id="0" name=""/>
        <dsp:cNvSpPr/>
      </dsp:nvSpPr>
      <dsp:spPr>
        <a:xfrm>
          <a:off x="66507" y="178775"/>
          <a:ext cx="595616" cy="595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836C0-4A4E-453B-A2AD-C9757922621B}">
      <dsp:nvSpPr>
        <dsp:cNvPr id="0" name=""/>
        <dsp:cNvSpPr/>
      </dsp:nvSpPr>
      <dsp:spPr>
        <a:xfrm>
          <a:off x="756263" y="952986"/>
          <a:ext cx="10154053" cy="476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0" i="0" kern="1200" baseline="0"/>
            <a:t>显存内存占用少</a:t>
          </a:r>
          <a:endParaRPr lang="zh-CN" sz="2300" kern="1200"/>
        </a:p>
      </dsp:txBody>
      <dsp:txXfrm>
        <a:off x="756263" y="952986"/>
        <a:ext cx="10154053" cy="476493"/>
      </dsp:txXfrm>
    </dsp:sp>
    <dsp:sp modelId="{FBB974B0-0435-4FF0-85BC-AC566F24AD7C}">
      <dsp:nvSpPr>
        <dsp:cNvPr id="0" name=""/>
        <dsp:cNvSpPr/>
      </dsp:nvSpPr>
      <dsp:spPr>
        <a:xfrm>
          <a:off x="458455" y="893425"/>
          <a:ext cx="595616" cy="595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083B2-ED4F-47C9-97F5-8919299BCD11}">
      <dsp:nvSpPr>
        <dsp:cNvPr id="0" name=""/>
        <dsp:cNvSpPr/>
      </dsp:nvSpPr>
      <dsp:spPr>
        <a:xfrm>
          <a:off x="935492" y="1667636"/>
          <a:ext cx="9974825" cy="476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0" i="0" kern="1200" baseline="0"/>
            <a:t>计算速度快</a:t>
          </a:r>
          <a:endParaRPr lang="zh-CN" sz="2300" kern="1200"/>
        </a:p>
      </dsp:txBody>
      <dsp:txXfrm>
        <a:off x="935492" y="1667636"/>
        <a:ext cx="9974825" cy="476493"/>
      </dsp:txXfrm>
    </dsp:sp>
    <dsp:sp modelId="{55058C18-630A-41E8-B42A-D628B4F13193}">
      <dsp:nvSpPr>
        <dsp:cNvPr id="0" name=""/>
        <dsp:cNvSpPr/>
      </dsp:nvSpPr>
      <dsp:spPr>
        <a:xfrm>
          <a:off x="637683" y="1608074"/>
          <a:ext cx="595616" cy="595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BB9CC3-E5F6-4FC0-A924-A8C950EDCE50}">
      <dsp:nvSpPr>
        <dsp:cNvPr id="0" name=""/>
        <dsp:cNvSpPr/>
      </dsp:nvSpPr>
      <dsp:spPr>
        <a:xfrm>
          <a:off x="935492" y="2381833"/>
          <a:ext cx="9974825" cy="476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0" i="0" kern="1200" baseline="0"/>
            <a:t>架构简单清晰</a:t>
          </a:r>
          <a:endParaRPr lang="zh-CN" sz="2300" kern="1200"/>
        </a:p>
      </dsp:txBody>
      <dsp:txXfrm>
        <a:off x="935492" y="2381833"/>
        <a:ext cx="9974825" cy="476493"/>
      </dsp:txXfrm>
    </dsp:sp>
    <dsp:sp modelId="{792C1147-1FEE-4D1C-B7F0-D5564F58FF64}">
      <dsp:nvSpPr>
        <dsp:cNvPr id="0" name=""/>
        <dsp:cNvSpPr/>
      </dsp:nvSpPr>
      <dsp:spPr>
        <a:xfrm>
          <a:off x="637683" y="2322271"/>
          <a:ext cx="595616" cy="595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2F1A0-4502-439D-B84B-4D1788135985}">
      <dsp:nvSpPr>
        <dsp:cNvPr id="0" name=""/>
        <dsp:cNvSpPr/>
      </dsp:nvSpPr>
      <dsp:spPr>
        <a:xfrm>
          <a:off x="756263" y="3096482"/>
          <a:ext cx="10154053" cy="476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0" i="0" kern="1200" baseline="0"/>
            <a:t>预置大量层实现</a:t>
          </a:r>
          <a:endParaRPr lang="zh-CN" sz="2300" kern="1200"/>
        </a:p>
      </dsp:txBody>
      <dsp:txXfrm>
        <a:off x="756263" y="3096482"/>
        <a:ext cx="10154053" cy="476493"/>
      </dsp:txXfrm>
    </dsp:sp>
    <dsp:sp modelId="{B7230CCE-1778-4E0A-8AD3-8BE5685200A4}">
      <dsp:nvSpPr>
        <dsp:cNvPr id="0" name=""/>
        <dsp:cNvSpPr/>
      </dsp:nvSpPr>
      <dsp:spPr>
        <a:xfrm>
          <a:off x="458455" y="3036921"/>
          <a:ext cx="595616" cy="595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056DCE-663E-43EA-BFAF-1F8D3203CD33}">
      <dsp:nvSpPr>
        <dsp:cNvPr id="0" name=""/>
        <dsp:cNvSpPr/>
      </dsp:nvSpPr>
      <dsp:spPr>
        <a:xfrm>
          <a:off x="364315" y="3811132"/>
          <a:ext cx="10546001" cy="476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8217" tIns="58420" rIns="58420" bIns="58420" numCol="1" spcCol="1270" anchor="ctr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b="0" i="0" kern="1200" baseline="0"/>
            <a:t>代码可读性强</a:t>
          </a:r>
          <a:endParaRPr lang="zh-CN" sz="2300" kern="1200"/>
        </a:p>
      </dsp:txBody>
      <dsp:txXfrm>
        <a:off x="364315" y="3811132"/>
        <a:ext cx="10546001" cy="476493"/>
      </dsp:txXfrm>
    </dsp:sp>
    <dsp:sp modelId="{91D5E32D-37B8-4558-8682-4939F15D0D41}">
      <dsp:nvSpPr>
        <dsp:cNvPr id="0" name=""/>
        <dsp:cNvSpPr/>
      </dsp:nvSpPr>
      <dsp:spPr>
        <a:xfrm>
          <a:off x="66507" y="3751570"/>
          <a:ext cx="595616" cy="5956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3363497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570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52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549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897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964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518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421221" cy="1143001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rgbClr val="F79646"/>
                </a:solidFill>
              </a:defRPr>
            </a:lvl1pPr>
          </a:lstStyle>
          <a:p>
            <a:r>
              <a:t>标题文本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pic>
        <p:nvPicPr>
          <p:cNvPr id="43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5087" y="5789083"/>
            <a:ext cx="2180135" cy="852054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908"/>
            <a:ext cx="9144000" cy="2387576"/>
          </a:xfrm>
        </p:spPr>
        <p:txBody>
          <a:bodyPr/>
          <a:lstStyle>
            <a:lvl1pPr algn="ctr">
              <a:defRPr sz="421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13"/>
            <a:ext cx="9144000" cy="1655340"/>
          </a:xfrm>
        </p:spPr>
        <p:txBody>
          <a:bodyPr/>
          <a:lstStyle>
            <a:lvl1pPr marL="0" indent="0" algn="ctr">
              <a:buNone/>
              <a:defRPr sz="1687"/>
            </a:lvl1pPr>
            <a:lvl2pPr marL="321457" indent="0" algn="ctr">
              <a:buNone/>
              <a:defRPr sz="1406"/>
            </a:lvl2pPr>
            <a:lvl3pPr marL="642915" indent="0" algn="ctr">
              <a:buNone/>
              <a:defRPr sz="1266"/>
            </a:lvl3pPr>
            <a:lvl4pPr marL="964372" indent="0" algn="ctr">
              <a:buNone/>
              <a:defRPr sz="1125"/>
            </a:lvl4pPr>
            <a:lvl5pPr marL="1285829" indent="0" algn="ctr">
              <a:buNone/>
              <a:defRPr sz="1125"/>
            </a:lvl5pPr>
            <a:lvl6pPr marL="1607287" indent="0" algn="ctr">
              <a:buNone/>
              <a:defRPr sz="1125"/>
            </a:lvl6pPr>
            <a:lvl7pPr marL="1928744" indent="0" algn="ctr">
              <a:buNone/>
              <a:defRPr sz="1125"/>
            </a:lvl7pPr>
            <a:lvl8pPr marL="2250201" indent="0" algn="ctr">
              <a:buNone/>
              <a:defRPr sz="1125"/>
            </a:lvl8pPr>
            <a:lvl9pPr marL="2571659" indent="0" algn="ctr">
              <a:buNone/>
              <a:defRPr sz="112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AF8D525E-831B-6E42-82BD-605736AFB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62527" y="6217851"/>
            <a:ext cx="275073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CE452-D250-A047-928C-C5DB5E9AA4E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5996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3657705" y="4162335"/>
            <a:ext cx="4819545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50000"/>
              </a:lnSpc>
              <a:defRPr sz="3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互联网前沿技术学习平台</a:t>
            </a:r>
          </a:p>
        </p:txBody>
      </p:sp>
      <p:pic>
        <p:nvPicPr>
          <p:cNvPr id="3" name="image1.png" descr="透明底原色字-竖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810362" y="900495"/>
            <a:ext cx="2571276" cy="2822202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Shape 4"/>
          <p:cNvSpPr/>
          <p:nvPr/>
        </p:nvSpPr>
        <p:spPr>
          <a:xfrm>
            <a:off x="4026437" y="4073795"/>
            <a:ext cx="4139126" cy="53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800">
                <a:solidFill>
                  <a:srgbClr val="ED7D31"/>
                </a:solidFill>
              </a:defRPr>
            </a:pPr>
            <a:r>
              <a:t>IT</a:t>
            </a:r>
            <a:r>
              <a:rPr>
                <a:latin typeface="宋体"/>
                <a:ea typeface="宋体"/>
                <a:cs typeface="宋体"/>
                <a:sym typeface="宋体"/>
              </a:rPr>
              <a:t>前沿技术在线大学</a:t>
            </a:r>
          </a:p>
        </p:txBody>
      </p:sp>
      <p:sp>
        <p:nvSpPr>
          <p:cNvPr id="5" name="Shape 5"/>
          <p:cNvSpPr/>
          <p:nvPr/>
        </p:nvSpPr>
        <p:spPr>
          <a:xfrm>
            <a:off x="4965667" y="6130843"/>
            <a:ext cx="2203622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ED7D31"/>
                </a:solidFill>
              </a:defRPr>
            </a:lvl1pPr>
          </a:lstStyle>
          <a:p>
            <a:r>
              <a:t>www.zhenchuanx.com</a:t>
            </a:r>
          </a:p>
        </p:txBody>
      </p:sp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4" Type="http://schemas.openxmlformats.org/officeDocument/2006/relationships/diagramQuickStyle" Target="../diagrams/quickStyle5.xml"/><Relationship Id="rId5" Type="http://schemas.openxmlformats.org/officeDocument/2006/relationships/diagramColors" Target="../diagrams/colors5.xml"/><Relationship Id="rId6" Type="http://schemas.microsoft.com/office/2007/relationships/diagramDrawing" Target="../diagrams/drawing5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356C22-A83B-474B-B2CD-383DD17E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回顾</a:t>
            </a:r>
          </a:p>
        </p:txBody>
      </p:sp>
      <p:sp>
        <p:nvSpPr>
          <p:cNvPr id="7" name="文本占位符 3">
            <a:extLst>
              <a:ext uri="{FF2B5EF4-FFF2-40B4-BE49-F238E27FC236}">
                <a16:creationId xmlns="" xmlns:a16="http://schemas.microsoft.com/office/drawing/2014/main" id="{DF750674-90E9-3241-AC46-D7A58E7049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1417639"/>
            <a:ext cx="10972800" cy="45371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zh-CN" altLang="en-US" sz="2400" b="1" dirty="0"/>
              <a:t>机器学习概述</a:t>
            </a:r>
            <a:endParaRPr lang="en-US" altLang="zh-CN" sz="2400" b="1" dirty="0"/>
          </a:p>
          <a:p>
            <a:pPr marL="0" indent="0" algn="l">
              <a:buNone/>
            </a:pPr>
            <a:r>
              <a:rPr lang="zh-CN" altLang="en-US" sz="2400" b="1" dirty="0"/>
              <a:t>解决哪类问题</a:t>
            </a:r>
            <a:endParaRPr lang="en-US" altLang="zh-CN" sz="2400" b="1" dirty="0"/>
          </a:p>
          <a:p>
            <a:pPr marL="0" indent="0" algn="l">
              <a:buNone/>
            </a:pPr>
            <a:r>
              <a:rPr lang="zh-CN" altLang="en-US" sz="2400" b="1" dirty="0"/>
              <a:t>如何学习？学习路线</a:t>
            </a:r>
            <a:endParaRPr lang="en-US" altLang="zh-CN" sz="2400" b="1" dirty="0"/>
          </a:p>
          <a:p>
            <a:pPr marL="0" indent="0" algn="l">
              <a:buNone/>
            </a:pPr>
            <a:r>
              <a:rPr lang="zh-CN" altLang="en-US" sz="2400" b="1" dirty="0"/>
              <a:t>学习和开发环境准备</a:t>
            </a:r>
            <a:endParaRPr lang="en-US" altLang="zh-CN" sz="2400" b="1" dirty="0"/>
          </a:p>
          <a:p>
            <a:pPr marL="0" indent="0" algn="l">
              <a:buNone/>
            </a:pPr>
            <a:r>
              <a:rPr lang="zh-CN" altLang="en-US" sz="2400" b="1" dirty="0"/>
              <a:t>使用 </a:t>
            </a:r>
            <a:r>
              <a:rPr lang="en-US" altLang="zh-CN" sz="2400" b="1" dirty="0" err="1"/>
              <a:t>scikit</a:t>
            </a:r>
            <a:r>
              <a:rPr lang="en-US" altLang="zh-CN" sz="2400" b="1" dirty="0"/>
              <a:t>-learn</a:t>
            </a:r>
            <a:r>
              <a:rPr lang="zh-CN" altLang="en-US" sz="2400" b="1" dirty="0"/>
              <a:t>以及实验</a:t>
            </a:r>
            <a:endParaRPr lang="en-US" altLang="zh-CN" sz="2400" b="1" dirty="0"/>
          </a:p>
          <a:p>
            <a:pPr marL="440871" lvl="1" indent="0"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监督学习：</a:t>
            </a:r>
          </a:p>
          <a:p>
            <a:pPr marL="440871" lvl="1" indent="0">
              <a:buNone/>
            </a:pPr>
            <a:r>
              <a:rPr lang="zh-CN" altLang="en-US" sz="1600" dirty="0"/>
              <a:t>分类问题：花朵分类</a:t>
            </a:r>
          </a:p>
          <a:p>
            <a:pPr marL="440871" lvl="1" indent="0">
              <a:buNone/>
            </a:pPr>
            <a:r>
              <a:rPr lang="zh-CN" altLang="en-US" sz="1600" dirty="0"/>
              <a:t>回归问题：糖尿病回归分析</a:t>
            </a:r>
          </a:p>
          <a:p>
            <a:pPr marL="440871" lvl="1" indent="0">
              <a:buNone/>
            </a:pPr>
            <a:r>
              <a:rPr lang="en-US" altLang="zh-CN" sz="1600" dirty="0"/>
              <a:t>2.</a:t>
            </a:r>
            <a:r>
              <a:rPr lang="zh-CN" altLang="en-US" sz="1600" dirty="0"/>
              <a:t>无监督学习：</a:t>
            </a:r>
          </a:p>
          <a:p>
            <a:pPr marL="440871" lvl="1" indent="0">
              <a:buNone/>
            </a:pPr>
            <a:r>
              <a:rPr lang="zh-CN" altLang="en-US" sz="1600" dirty="0"/>
              <a:t>聚类问题：手写数字识别数据聚类</a:t>
            </a:r>
            <a:endParaRPr lang="en-US" altLang="zh-CN" sz="1600" dirty="0"/>
          </a:p>
          <a:p>
            <a:pPr marL="0" indent="0" algn="l">
              <a:buNone/>
            </a:pP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7968519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9AF6B4-1AAF-44AB-94DE-6B32A10C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Caffe</a:t>
            </a:r>
            <a:r>
              <a:rPr lang="zh-CN" altLang="en-US" dirty="0"/>
              <a:t>基本结构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F7FF3C02-CA7A-4A06-95E7-19E229D5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964639"/>
            <a:ext cx="7725746" cy="579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0823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DC55D1-979D-4D9E-927E-9FF7BF05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介绍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F762D4A-228B-4529-8E71-6C637324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Google</a:t>
            </a:r>
            <a:r>
              <a:rPr lang="zh-CN" altLang="en-US" dirty="0"/>
              <a:t>主导</a:t>
            </a:r>
            <a:endParaRPr lang="en-US" altLang="zh-CN" dirty="0"/>
          </a:p>
          <a:p>
            <a:r>
              <a:rPr lang="zh-CN" altLang="en-US" dirty="0"/>
              <a:t>第二代人工智能系统</a:t>
            </a:r>
            <a:endParaRPr lang="en-US" altLang="zh-CN" dirty="0"/>
          </a:p>
          <a:p>
            <a:r>
              <a:rPr lang="zh-CN" altLang="en-US" dirty="0"/>
              <a:t>通用机器学习框架</a:t>
            </a:r>
            <a:endParaRPr lang="en-US" altLang="zh-CN" dirty="0"/>
          </a:p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灵活</a:t>
            </a:r>
            <a:endParaRPr lang="en-US" altLang="zh-CN" dirty="0"/>
          </a:p>
          <a:p>
            <a:pPr lvl="1"/>
            <a:r>
              <a:rPr lang="zh-CN" altLang="en-US" dirty="0"/>
              <a:t>可移植性</a:t>
            </a:r>
            <a:endParaRPr lang="en-US" altLang="zh-CN" dirty="0"/>
          </a:p>
          <a:p>
            <a:pPr lvl="1"/>
            <a:r>
              <a:rPr lang="zh-CN" altLang="en-US" dirty="0"/>
              <a:t>模型与数据并行</a:t>
            </a:r>
            <a:endParaRPr lang="en-US" altLang="zh-CN" dirty="0"/>
          </a:p>
          <a:p>
            <a:pPr lvl="1"/>
            <a:r>
              <a:rPr lang="zh-CN" altLang="en-US" dirty="0"/>
              <a:t>自动微分</a:t>
            </a:r>
            <a:endParaRPr lang="en-US" altLang="zh-CN" dirty="0"/>
          </a:p>
          <a:p>
            <a:pPr lvl="1"/>
            <a:r>
              <a:rPr lang="zh-CN" altLang="en-US" dirty="0"/>
              <a:t>多语言接口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0097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4569CD-0A04-495C-89DB-7152A10B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计算模型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A27E08B-2D5A-4ADB-8FB7-109B36CC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18" y="1031653"/>
            <a:ext cx="9557900" cy="56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84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604688-7C9C-4326-8783-E34F48C1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r>
              <a:rPr lang="zh-CN" altLang="en-US" dirty="0"/>
              <a:t>实战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55DDD954-AE05-484F-B062-1B2BCD037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TensorFlow</a:t>
            </a:r>
            <a:r>
              <a:rPr lang="zh-CN" altLang="en-US" dirty="0"/>
              <a:t>的线性回归</a:t>
            </a:r>
          </a:p>
        </p:txBody>
      </p:sp>
    </p:spTree>
    <p:extLst>
      <p:ext uri="{BB962C8B-B14F-4D97-AF65-F5344CB8AC3E}">
        <p14:creationId xmlns:p14="http://schemas.microsoft.com/office/powerpoint/2010/main" val="193704055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356C22-A83B-474B-B2CD-383DD17E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无监督学习：聚类问题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12A53D3-ABA1-4447-9678-9DDA54D47A55}"/>
              </a:ext>
            </a:extLst>
          </p:cNvPr>
          <p:cNvSpPr/>
          <p:nvPr/>
        </p:nvSpPr>
        <p:spPr>
          <a:xfrm>
            <a:off x="609600" y="1417639"/>
            <a:ext cx="9576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聚类问题</a:t>
            </a:r>
            <a:r>
              <a:rPr lang="en-US" altLang="zh-CN" dirty="0"/>
              <a:t>——K-Means</a:t>
            </a:r>
            <a:r>
              <a:rPr lang="zh-CN" altLang="en-US" dirty="0"/>
              <a:t>算法（</a:t>
            </a:r>
            <a:r>
              <a:rPr lang="en-US" altLang="zh-CN" dirty="0"/>
              <a:t>K-</a:t>
            </a:r>
            <a:r>
              <a:rPr lang="zh-CN" altLang="en-US" dirty="0"/>
              <a:t>均值）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问题描述：</a:t>
            </a:r>
            <a:endParaRPr lang="en-US" altLang="zh-CN" dirty="0"/>
          </a:p>
          <a:p>
            <a:r>
              <a:rPr lang="zh-CN" altLang="en-US" dirty="0"/>
              <a:t>如果有</a:t>
            </a:r>
            <a:r>
              <a:rPr lang="en-US" altLang="zh-CN" dirty="0"/>
              <a:t>n</a:t>
            </a:r>
            <a:r>
              <a:rPr lang="zh-CN" altLang="en-US" dirty="0"/>
              <a:t>个未标注的手写数字的图像，如何在不知道分类的情况下将数字先分到</a:t>
            </a:r>
            <a:r>
              <a:rPr lang="en-US" altLang="zh-CN" dirty="0"/>
              <a:t>10</a:t>
            </a:r>
            <a:r>
              <a:rPr lang="zh-CN" altLang="en-US" dirty="0"/>
              <a:t>个类别里，每个图像都属于哪一个数字？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问题建模：</a:t>
            </a:r>
            <a:endParaRPr lang="en-US" altLang="zh-CN" dirty="0"/>
          </a:p>
          <a:p>
            <a:r>
              <a:rPr lang="zh-CN" altLang="en-US" dirty="0"/>
              <a:t>需要分析出哪些数字是一类的，不需要知道这个分类到底叫什么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基本思路：</a:t>
            </a:r>
            <a:endParaRPr lang="en-US" altLang="zh-CN" dirty="0"/>
          </a:p>
          <a:p>
            <a:r>
              <a:rPr lang="zh-CN" altLang="en-US" dirty="0"/>
              <a:t>首先假设将数据分成</a:t>
            </a:r>
            <a:r>
              <a:rPr lang="en-US" altLang="zh-CN" dirty="0"/>
              <a:t>k</a:t>
            </a:r>
            <a:r>
              <a:rPr lang="zh-CN" altLang="en-US" dirty="0"/>
              <a:t>个分类，不断迭代计算出新的</a:t>
            </a:r>
            <a:r>
              <a:rPr lang="en-US" altLang="zh-CN" dirty="0"/>
              <a:t>k</a:t>
            </a:r>
            <a:r>
              <a:rPr lang="zh-CN" altLang="en-US" dirty="0"/>
              <a:t>个分类中心，直到两次迭代的分类中心距离小于一定阈值位置。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40821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356C22-A83B-474B-B2CD-383DD17E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K-Means</a:t>
            </a:r>
            <a:r>
              <a:rPr lang="zh-CN" altLang="en-US" dirty="0"/>
              <a:t>思路剖析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="" xmlns:a16="http://schemas.microsoft.com/office/drawing/2014/main" id="{A12A53D3-ABA1-4447-9678-9DDA54D47A55}"/>
              </a:ext>
            </a:extLst>
          </p:cNvPr>
          <p:cNvSpPr/>
          <p:nvPr/>
        </p:nvSpPr>
        <p:spPr>
          <a:xfrm>
            <a:off x="609600" y="1417639"/>
            <a:ext cx="406503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假定数据中有</a:t>
            </a:r>
            <a:r>
              <a:rPr lang="en-US" altLang="zh-CN" dirty="0"/>
              <a:t>k</a:t>
            </a:r>
            <a:r>
              <a:rPr lang="zh-CN" altLang="en-US" dirty="0"/>
              <a:t>个分类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从数据集中选取</a:t>
            </a:r>
            <a:r>
              <a:rPr lang="en-US" altLang="zh-CN" dirty="0"/>
              <a:t>k</a:t>
            </a:r>
            <a:r>
              <a:rPr lang="zh-CN" altLang="en-US" dirty="0"/>
              <a:t>个点，作为质心（分类簇的中心点）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将每个非质心点关联到距离其最“近”的质心，形成</a:t>
            </a:r>
            <a:r>
              <a:rPr lang="en-US" altLang="zh-CN" dirty="0"/>
              <a:t>k</a:t>
            </a:r>
            <a:r>
              <a:rPr lang="zh-CN" altLang="en-US" dirty="0"/>
              <a:t>个簇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重新计算</a:t>
            </a:r>
            <a:r>
              <a:rPr lang="en-US" altLang="zh-CN" dirty="0"/>
              <a:t>k</a:t>
            </a:r>
            <a:r>
              <a:rPr lang="zh-CN" altLang="en-US" dirty="0"/>
              <a:t>个簇的中心点，作为新的质点，如此往复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</a:t>
            </a:r>
            <a:r>
              <a:rPr lang="en-US" altLang="zh-CN" dirty="0"/>
              <a:t>k</a:t>
            </a:r>
            <a:r>
              <a:rPr lang="zh-CN" altLang="en-US" dirty="0"/>
              <a:t>个中心点的变化趋于“稳定”，那么算法结束，得到最后的质心和所有的聚类结果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7B5D700-B39F-418C-9B4F-25D2820CB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210" y="1719035"/>
            <a:ext cx="5005778" cy="48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6231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DD2BA15-B732-4AC1-8C4B-BA7B989E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8421221" cy="1143001"/>
          </a:xfrm>
        </p:spPr>
        <p:txBody>
          <a:bodyPr>
            <a:normAutofit/>
          </a:bodyPr>
          <a:lstStyle/>
          <a:p>
            <a:r>
              <a:rPr lang="zh-CN" altLang="en-US" dirty="0"/>
              <a:t>人工神经网络</a:t>
            </a:r>
          </a:p>
        </p:txBody>
      </p:sp>
      <p:sp>
        <p:nvSpPr>
          <p:cNvPr id="3" name="椭圆 2">
            <a:extLst>
              <a:ext uri="{FF2B5EF4-FFF2-40B4-BE49-F238E27FC236}">
                <a16:creationId xmlns="" xmlns:a16="http://schemas.microsoft.com/office/drawing/2014/main" id="{2CDF75BB-77CE-4DBE-AAC5-512AD5E94483}"/>
              </a:ext>
            </a:extLst>
          </p:cNvPr>
          <p:cNvSpPr/>
          <p:nvPr/>
        </p:nvSpPr>
        <p:spPr>
          <a:xfrm>
            <a:off x="1508448" y="2757027"/>
            <a:ext cx="550506" cy="55050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64DA3FFE-0220-422C-B8EE-8AF7872063EF}"/>
              </a:ext>
            </a:extLst>
          </p:cNvPr>
          <p:cNvSpPr/>
          <p:nvPr/>
        </p:nvSpPr>
        <p:spPr>
          <a:xfrm>
            <a:off x="1508448" y="3545771"/>
            <a:ext cx="550506" cy="55050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FD3186BF-A7D5-41AC-9025-561C6FC9F544}"/>
              </a:ext>
            </a:extLst>
          </p:cNvPr>
          <p:cNvSpPr/>
          <p:nvPr/>
        </p:nvSpPr>
        <p:spPr>
          <a:xfrm>
            <a:off x="1508448" y="4334515"/>
            <a:ext cx="550506" cy="55050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="" xmlns:a16="http://schemas.microsoft.com/office/drawing/2014/main" id="{CD2BF13B-CADA-4997-BC08-56F7B9B44AEA}"/>
              </a:ext>
            </a:extLst>
          </p:cNvPr>
          <p:cNvSpPr/>
          <p:nvPr/>
        </p:nvSpPr>
        <p:spPr>
          <a:xfrm>
            <a:off x="4228321" y="1637369"/>
            <a:ext cx="550506" cy="55050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="" xmlns:a16="http://schemas.microsoft.com/office/drawing/2014/main" id="{A93E1239-3A66-46E6-A2DD-FDAB8FEC1612}"/>
              </a:ext>
            </a:extLst>
          </p:cNvPr>
          <p:cNvSpPr/>
          <p:nvPr/>
        </p:nvSpPr>
        <p:spPr>
          <a:xfrm>
            <a:off x="4228321" y="2449282"/>
            <a:ext cx="550506" cy="55050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="" xmlns:a16="http://schemas.microsoft.com/office/drawing/2014/main" id="{2D43B489-B4E6-4351-93A0-572E4AD8AFF1}"/>
              </a:ext>
            </a:extLst>
          </p:cNvPr>
          <p:cNvSpPr/>
          <p:nvPr/>
        </p:nvSpPr>
        <p:spPr>
          <a:xfrm>
            <a:off x="4228321" y="3261195"/>
            <a:ext cx="550506" cy="55050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="" xmlns:a16="http://schemas.microsoft.com/office/drawing/2014/main" id="{C9F88734-FB55-45EF-81FE-647E0D11493B}"/>
              </a:ext>
            </a:extLst>
          </p:cNvPr>
          <p:cNvSpPr/>
          <p:nvPr/>
        </p:nvSpPr>
        <p:spPr>
          <a:xfrm>
            <a:off x="4228321" y="4073108"/>
            <a:ext cx="550506" cy="55050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="" xmlns:a16="http://schemas.microsoft.com/office/drawing/2014/main" id="{8F2F7A0B-1511-4C29-8F74-26661336E15D}"/>
              </a:ext>
            </a:extLst>
          </p:cNvPr>
          <p:cNvSpPr/>
          <p:nvPr/>
        </p:nvSpPr>
        <p:spPr>
          <a:xfrm>
            <a:off x="4228321" y="4885021"/>
            <a:ext cx="550506" cy="55050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="" xmlns:a16="http://schemas.microsoft.com/office/drawing/2014/main" id="{2EC8EE0C-D267-4F38-9E42-1CB2FA84C39A}"/>
              </a:ext>
            </a:extLst>
          </p:cNvPr>
          <p:cNvSpPr/>
          <p:nvPr/>
        </p:nvSpPr>
        <p:spPr>
          <a:xfrm>
            <a:off x="4228321" y="5696936"/>
            <a:ext cx="550506" cy="550506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="" xmlns:a16="http://schemas.microsoft.com/office/drawing/2014/main" id="{CA77BD41-3F5C-499B-AB44-8A7E65E31094}"/>
              </a:ext>
            </a:extLst>
          </p:cNvPr>
          <p:cNvSpPr/>
          <p:nvPr/>
        </p:nvSpPr>
        <p:spPr>
          <a:xfrm>
            <a:off x="6999511" y="2995265"/>
            <a:ext cx="550506" cy="55050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="" xmlns:a16="http://schemas.microsoft.com/office/drawing/2014/main" id="{CED9A89A-605A-4BE7-80BD-3AE9301E7B24}"/>
              </a:ext>
            </a:extLst>
          </p:cNvPr>
          <p:cNvSpPr/>
          <p:nvPr/>
        </p:nvSpPr>
        <p:spPr>
          <a:xfrm>
            <a:off x="6963743" y="4309327"/>
            <a:ext cx="550506" cy="55050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="" xmlns:a16="http://schemas.microsoft.com/office/drawing/2014/main" id="{9316151C-8195-4B30-8BB0-E0B941FD1A12}"/>
              </a:ext>
            </a:extLst>
          </p:cNvPr>
          <p:cNvCxnSpPr>
            <a:stCxn id="3" idx="6"/>
            <a:endCxn id="12" idx="2"/>
          </p:cNvCxnSpPr>
          <p:nvPr/>
        </p:nvCxnSpPr>
        <p:spPr>
          <a:xfrm flipV="1">
            <a:off x="2058954" y="1912622"/>
            <a:ext cx="2169367" cy="111965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接箭头连接符 19">
            <a:extLst>
              <a:ext uri="{FF2B5EF4-FFF2-40B4-BE49-F238E27FC236}">
                <a16:creationId xmlns="" xmlns:a16="http://schemas.microsoft.com/office/drawing/2014/main" id="{DDAFD4E1-C8A5-43D3-8DC0-56D8FB69D75C}"/>
              </a:ext>
            </a:extLst>
          </p:cNvPr>
          <p:cNvCxnSpPr>
            <a:cxnSpLocks/>
            <a:stCxn id="3" idx="6"/>
            <a:endCxn id="13" idx="2"/>
          </p:cNvCxnSpPr>
          <p:nvPr/>
        </p:nvCxnSpPr>
        <p:spPr>
          <a:xfrm flipV="1">
            <a:off x="2058954" y="2724535"/>
            <a:ext cx="2169367" cy="3077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接箭头连接符 22">
            <a:extLst>
              <a:ext uri="{FF2B5EF4-FFF2-40B4-BE49-F238E27FC236}">
                <a16:creationId xmlns="" xmlns:a16="http://schemas.microsoft.com/office/drawing/2014/main" id="{2C4130CB-1007-45C5-BDDA-299B0CB9AF0A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058954" y="3032280"/>
            <a:ext cx="2169367" cy="5041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E393FB20-89C7-4282-B051-B1DFB73F9EBC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058954" y="3032280"/>
            <a:ext cx="2169367" cy="131608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直接箭头连接符 28">
            <a:extLst>
              <a:ext uri="{FF2B5EF4-FFF2-40B4-BE49-F238E27FC236}">
                <a16:creationId xmlns="" xmlns:a16="http://schemas.microsoft.com/office/drawing/2014/main" id="{3494BEB3-0A36-4332-96A8-B7EE23EF6658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058954" y="3032280"/>
            <a:ext cx="2169367" cy="21279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>
            <a:extLst>
              <a:ext uri="{FF2B5EF4-FFF2-40B4-BE49-F238E27FC236}">
                <a16:creationId xmlns="" xmlns:a16="http://schemas.microsoft.com/office/drawing/2014/main" id="{9B1EC15A-EACF-43E4-BE6C-2F0508536EE1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058954" y="3032280"/>
            <a:ext cx="2169367" cy="29399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>
            <a:extLst>
              <a:ext uri="{FF2B5EF4-FFF2-40B4-BE49-F238E27FC236}">
                <a16:creationId xmlns="" xmlns:a16="http://schemas.microsoft.com/office/drawing/2014/main" id="{AFA14D58-FC75-433A-B12F-35D70594FD7F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2058954" y="2724535"/>
            <a:ext cx="2169367" cy="109648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58ADDC20-2205-4E2A-BE94-D753D79D2CD0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2058954" y="3536448"/>
            <a:ext cx="2169367" cy="28457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直接箭头连接符 41">
            <a:extLst>
              <a:ext uri="{FF2B5EF4-FFF2-40B4-BE49-F238E27FC236}">
                <a16:creationId xmlns="" xmlns:a16="http://schemas.microsoft.com/office/drawing/2014/main" id="{0D0DAF64-68BC-4FA5-8C3B-DC5ADF903A9C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>
            <a:off x="2058954" y="3821024"/>
            <a:ext cx="2169367" cy="52733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直接箭头连接符 44">
            <a:extLst>
              <a:ext uri="{FF2B5EF4-FFF2-40B4-BE49-F238E27FC236}">
                <a16:creationId xmlns="" xmlns:a16="http://schemas.microsoft.com/office/drawing/2014/main" id="{83DB71C5-4434-41AB-9543-6666C3F7D1B2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>
            <a:off x="2058954" y="3821024"/>
            <a:ext cx="2169367" cy="13392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8" name="直接箭头连接符 47">
            <a:extLst>
              <a:ext uri="{FF2B5EF4-FFF2-40B4-BE49-F238E27FC236}">
                <a16:creationId xmlns="" xmlns:a16="http://schemas.microsoft.com/office/drawing/2014/main" id="{4A6698AF-705C-48FE-9A00-AAC633349417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2058954" y="3821024"/>
            <a:ext cx="2169367" cy="21511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直接箭头连接符 50">
            <a:extLst>
              <a:ext uri="{FF2B5EF4-FFF2-40B4-BE49-F238E27FC236}">
                <a16:creationId xmlns="" xmlns:a16="http://schemas.microsoft.com/office/drawing/2014/main" id="{EC71D090-CBB5-46E4-852B-8B545BA0000A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 flipV="1">
            <a:off x="2058954" y="4348361"/>
            <a:ext cx="2169367" cy="26140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直接箭头连接符 53">
            <a:extLst>
              <a:ext uri="{FF2B5EF4-FFF2-40B4-BE49-F238E27FC236}">
                <a16:creationId xmlns="" xmlns:a16="http://schemas.microsoft.com/office/drawing/2014/main" id="{4E581292-D6B4-46CB-99B1-660954549027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2058954" y="1912622"/>
            <a:ext cx="2169367" cy="190840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直接箭头连接符 56">
            <a:extLst>
              <a:ext uri="{FF2B5EF4-FFF2-40B4-BE49-F238E27FC236}">
                <a16:creationId xmlns="" xmlns:a16="http://schemas.microsoft.com/office/drawing/2014/main" id="{B042A948-FB8B-42F5-98FE-7924DC68BD8C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2058954" y="3536448"/>
            <a:ext cx="2169367" cy="10733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直接箭头连接符 60">
            <a:extLst>
              <a:ext uri="{FF2B5EF4-FFF2-40B4-BE49-F238E27FC236}">
                <a16:creationId xmlns="" xmlns:a16="http://schemas.microsoft.com/office/drawing/2014/main" id="{B238530D-F03A-4D2A-9D62-8BA82AC4AD16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>
            <a:off x="2058954" y="4609768"/>
            <a:ext cx="2169367" cy="55050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直接箭头连接符 63">
            <a:extLst>
              <a:ext uri="{FF2B5EF4-FFF2-40B4-BE49-F238E27FC236}">
                <a16:creationId xmlns="" xmlns:a16="http://schemas.microsoft.com/office/drawing/2014/main" id="{E4053C4D-BD35-431F-8E06-C000A82E7B43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2058954" y="4609768"/>
            <a:ext cx="2169367" cy="136242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接箭头连接符 67">
            <a:extLst>
              <a:ext uri="{FF2B5EF4-FFF2-40B4-BE49-F238E27FC236}">
                <a16:creationId xmlns="" xmlns:a16="http://schemas.microsoft.com/office/drawing/2014/main" id="{9DC82559-A881-4529-9A6B-1DB77E410F4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 flipV="1">
            <a:off x="2058954" y="1912622"/>
            <a:ext cx="2169367" cy="269714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接箭头连接符 70">
            <a:extLst>
              <a:ext uri="{FF2B5EF4-FFF2-40B4-BE49-F238E27FC236}">
                <a16:creationId xmlns="" xmlns:a16="http://schemas.microsoft.com/office/drawing/2014/main" id="{CFFCBBF7-E1B1-4D36-8052-7BE74787571A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2058954" y="2724535"/>
            <a:ext cx="2169367" cy="18852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8" name="直接箭头连接符 97">
            <a:extLst>
              <a:ext uri="{FF2B5EF4-FFF2-40B4-BE49-F238E27FC236}">
                <a16:creationId xmlns="" xmlns:a16="http://schemas.microsoft.com/office/drawing/2014/main" id="{756181F0-0F5F-400A-8D8E-18E1C9BAB748}"/>
              </a:ext>
            </a:extLst>
          </p:cNvPr>
          <p:cNvCxnSpPr>
            <a:cxnSpLocks/>
            <a:stCxn id="12" idx="6"/>
            <a:endCxn id="18" idx="2"/>
          </p:cNvCxnSpPr>
          <p:nvPr/>
        </p:nvCxnSpPr>
        <p:spPr>
          <a:xfrm>
            <a:off x="4778827" y="1912622"/>
            <a:ext cx="2220684" cy="135789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1" name="直接箭头连接符 100">
            <a:extLst>
              <a:ext uri="{FF2B5EF4-FFF2-40B4-BE49-F238E27FC236}">
                <a16:creationId xmlns="" xmlns:a16="http://schemas.microsoft.com/office/drawing/2014/main" id="{D68F2E61-2106-4C9C-B4E5-33BB01727EF5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>
            <a:off x="4778827" y="2724535"/>
            <a:ext cx="2220684" cy="54598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9" name="直接箭头连接符 108">
            <a:extLst>
              <a:ext uri="{FF2B5EF4-FFF2-40B4-BE49-F238E27FC236}">
                <a16:creationId xmlns="" xmlns:a16="http://schemas.microsoft.com/office/drawing/2014/main" id="{B735E64D-B4E8-4589-A70D-6CC63A79BBF3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 flipV="1">
            <a:off x="4778827" y="3270518"/>
            <a:ext cx="2220684" cy="26593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2" name="直接箭头连接符 111">
            <a:extLst>
              <a:ext uri="{FF2B5EF4-FFF2-40B4-BE49-F238E27FC236}">
                <a16:creationId xmlns="" xmlns:a16="http://schemas.microsoft.com/office/drawing/2014/main" id="{AF009FBB-E309-4ED4-ACD7-D5F52032A61F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4778827" y="3270518"/>
            <a:ext cx="2220684" cy="10778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5" name="直接箭头连接符 114">
            <a:extLst>
              <a:ext uri="{FF2B5EF4-FFF2-40B4-BE49-F238E27FC236}">
                <a16:creationId xmlns="" xmlns:a16="http://schemas.microsoft.com/office/drawing/2014/main" id="{75BD10E4-1BDF-49AE-9D95-5E1277F4E512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4778827" y="3270518"/>
            <a:ext cx="2220684" cy="188975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8" name="直接箭头连接符 117">
            <a:extLst>
              <a:ext uri="{FF2B5EF4-FFF2-40B4-BE49-F238E27FC236}">
                <a16:creationId xmlns="" xmlns:a16="http://schemas.microsoft.com/office/drawing/2014/main" id="{A39562F7-1F6D-42F2-9000-5212289D86B3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4778827" y="3270518"/>
            <a:ext cx="2220684" cy="270167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1" name="直接箭头连接符 120">
            <a:extLst>
              <a:ext uri="{FF2B5EF4-FFF2-40B4-BE49-F238E27FC236}">
                <a16:creationId xmlns="" xmlns:a16="http://schemas.microsoft.com/office/drawing/2014/main" id="{DC5FA853-FBC6-4B96-A4BA-5EF982B7EC84}"/>
              </a:ext>
            </a:extLst>
          </p:cNvPr>
          <p:cNvCxnSpPr>
            <a:cxnSpLocks/>
            <a:stCxn id="12" idx="6"/>
            <a:endCxn id="19" idx="2"/>
          </p:cNvCxnSpPr>
          <p:nvPr/>
        </p:nvCxnSpPr>
        <p:spPr>
          <a:xfrm>
            <a:off x="4778827" y="1912622"/>
            <a:ext cx="2184916" cy="267195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4" name="直接箭头连接符 123">
            <a:extLst>
              <a:ext uri="{FF2B5EF4-FFF2-40B4-BE49-F238E27FC236}">
                <a16:creationId xmlns="" xmlns:a16="http://schemas.microsoft.com/office/drawing/2014/main" id="{38497D69-B207-42B6-BE68-462E21F1433B}"/>
              </a:ext>
            </a:extLst>
          </p:cNvPr>
          <p:cNvCxnSpPr>
            <a:cxnSpLocks/>
            <a:stCxn id="13" idx="6"/>
            <a:endCxn id="19" idx="2"/>
          </p:cNvCxnSpPr>
          <p:nvPr/>
        </p:nvCxnSpPr>
        <p:spPr>
          <a:xfrm>
            <a:off x="4778827" y="2724535"/>
            <a:ext cx="2184916" cy="186004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直接箭头连接符 126">
            <a:extLst>
              <a:ext uri="{FF2B5EF4-FFF2-40B4-BE49-F238E27FC236}">
                <a16:creationId xmlns="" xmlns:a16="http://schemas.microsoft.com/office/drawing/2014/main" id="{1F313B19-D7DA-4539-B13F-4414C4C33C8C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>
            <a:off x="4778827" y="3536448"/>
            <a:ext cx="2184916" cy="104813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直接箭头连接符 129">
            <a:extLst>
              <a:ext uri="{FF2B5EF4-FFF2-40B4-BE49-F238E27FC236}">
                <a16:creationId xmlns="" xmlns:a16="http://schemas.microsoft.com/office/drawing/2014/main" id="{DE8CDB11-230E-4303-B4CE-142C2728D0BF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4778827" y="4348361"/>
            <a:ext cx="2184916" cy="23621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3" name="直接箭头连接符 132">
            <a:extLst>
              <a:ext uri="{FF2B5EF4-FFF2-40B4-BE49-F238E27FC236}">
                <a16:creationId xmlns="" xmlns:a16="http://schemas.microsoft.com/office/drawing/2014/main" id="{4A0B35C6-F9F0-4181-ACEC-C20CBF854223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4778827" y="4584580"/>
            <a:ext cx="2184916" cy="57569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6" name="直接箭头连接符 135">
            <a:extLst>
              <a:ext uri="{FF2B5EF4-FFF2-40B4-BE49-F238E27FC236}">
                <a16:creationId xmlns="" xmlns:a16="http://schemas.microsoft.com/office/drawing/2014/main" id="{13F3B527-B6CC-4E85-BCC8-0ADB3571D927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4778827" y="4584580"/>
            <a:ext cx="2184916" cy="138760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6977172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DD2BA15-B732-4AC1-8C4B-BA7B989E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深度学习的基本思路</a:t>
            </a:r>
          </a:p>
        </p:txBody>
      </p:sp>
      <p:graphicFrame>
        <p:nvGraphicFramePr>
          <p:cNvPr id="7" name="图示 6">
            <a:extLst>
              <a:ext uri="{FF2B5EF4-FFF2-40B4-BE49-F238E27FC236}">
                <a16:creationId xmlns="" xmlns:a16="http://schemas.microsoft.com/office/drawing/2014/main" id="{E223731E-8D56-492F-9D89-D32F298FD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670362"/>
              </p:ext>
            </p:extLst>
          </p:nvPr>
        </p:nvGraphicFramePr>
        <p:xfrm>
          <a:off x="609599" y="1055463"/>
          <a:ext cx="11146971" cy="2086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F743A9C2-30A8-475F-9674-860B4A075C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79908"/>
            <a:ext cx="8553061" cy="344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198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356C22-A83B-474B-B2CD-383DD17E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传统机器学习优缺点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="" xmlns:a16="http://schemas.microsoft.com/office/drawing/2014/main" id="{462B7C8E-3C6A-4BB7-919C-53F5DB28C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232657"/>
              </p:ext>
            </p:extLst>
          </p:nvPr>
        </p:nvGraphicFramePr>
        <p:xfrm>
          <a:off x="609600" y="1417639"/>
          <a:ext cx="9576122" cy="3443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38258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356C22-A83B-474B-B2CD-383DD17E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深度学习优缺点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="" xmlns:a16="http://schemas.microsoft.com/office/drawing/2014/main" id="{462B7C8E-3C6A-4BB7-919C-53F5DB28C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7525959"/>
              </p:ext>
            </p:extLst>
          </p:nvPr>
        </p:nvGraphicFramePr>
        <p:xfrm>
          <a:off x="609600" y="1417639"/>
          <a:ext cx="9576122" cy="3443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03970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356C22-A83B-474B-B2CD-383DD17E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深度学习框架演变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="" xmlns:a16="http://schemas.microsoft.com/office/drawing/2014/main" id="{462B7C8E-3C6A-4BB7-919C-53F5DB28C1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00142"/>
              </p:ext>
            </p:extLst>
          </p:nvPr>
        </p:nvGraphicFramePr>
        <p:xfrm>
          <a:off x="609600" y="1417639"/>
          <a:ext cx="9576122" cy="3443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6521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DC55D1-979D-4D9E-927E-9FF7BF05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Caffe</a:t>
            </a:r>
            <a:r>
              <a:rPr lang="zh-CN" altLang="en-US" dirty="0"/>
              <a:t>介绍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="" xmlns:a16="http://schemas.microsoft.com/office/drawing/2014/main" id="{F62D7C11-D8E7-4A44-B399-86851F8A8051}"/>
              </a:ext>
            </a:extLst>
          </p:cNvPr>
          <p:cNvGraphicFramePr/>
          <p:nvPr/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418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真传X">
  <a:themeElements>
    <a:clrScheme name="真传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00FF"/>
      </a:hlink>
      <a:folHlink>
        <a:srgbClr val="FF00FF"/>
      </a:folHlink>
    </a:clrScheme>
    <a:fontScheme name="真传X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真传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真传X">
  <a:themeElements>
    <a:clrScheme name="真传X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0000FF"/>
      </a:hlink>
      <a:folHlink>
        <a:srgbClr val="FF00FF"/>
      </a:folHlink>
    </a:clrScheme>
    <a:fontScheme name="真传X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真传X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432</Words>
  <Application>Microsoft Macintosh PowerPoint</Application>
  <PresentationFormat>宽屏</PresentationFormat>
  <Paragraphs>86</Paragraphs>
  <Slides>13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Arial</vt:lpstr>
      <vt:lpstr>Calibri</vt:lpstr>
      <vt:lpstr>Microsoft YaHei</vt:lpstr>
      <vt:lpstr>宋体</vt:lpstr>
      <vt:lpstr>真传X</vt:lpstr>
      <vt:lpstr>回顾</vt:lpstr>
      <vt:lpstr>无监督学习：聚类问题</vt:lpstr>
      <vt:lpstr>K-Means思路剖析</vt:lpstr>
      <vt:lpstr>人工神经网络</vt:lpstr>
      <vt:lpstr>深度学习的基本思路</vt:lpstr>
      <vt:lpstr>传统机器学习优缺点</vt:lpstr>
      <vt:lpstr>深度学习优缺点</vt:lpstr>
      <vt:lpstr>深度学习框架演变</vt:lpstr>
      <vt:lpstr>Caffe介绍</vt:lpstr>
      <vt:lpstr>Caffe基本结构</vt:lpstr>
      <vt:lpstr>TensorFlow介绍</vt:lpstr>
      <vt:lpstr>TensorFlow计算模型</vt:lpstr>
      <vt:lpstr>Sample实战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穆 良</cp:lastModifiedBy>
  <cp:revision>376</cp:revision>
  <dcterms:modified xsi:type="dcterms:W3CDTF">2018-08-24T07:31:00Z</dcterms:modified>
</cp:coreProperties>
</file>