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E52B6-7885-46CA-BC46-4FE3E28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8AA66-6FA3-4B82-9EF8-50C197C7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DC59-8626-4E14-9D32-5027A8B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1D50-A875-4585-B5F4-02FFE40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410B-5388-42E6-874F-8D71765D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AF2CF-FF0E-4AA6-8EED-F2999AC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7A55-850B-441F-848F-35CE836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BB103-0B03-4F5C-9C94-F3A940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176-269D-4093-B7EE-B5FAFA5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554C-5895-402B-B7E2-E776EA8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08DDA-DDBC-45F6-8BAC-BC214107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E5409-EC64-4141-95DC-D303C02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1B2D-8C1D-4727-93AB-C371C2E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2F4A-CEDF-44F4-B30B-D264CC7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56F2-80F1-440C-9F71-F4FB5B8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4AFE-F165-4311-8599-DD224B6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54055-0A18-4A32-AAE4-273F37F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D097-D27F-4B0E-BDA7-CD51AB8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34BB-2D74-45F9-BC30-F74FC39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B559-A6A4-4B1E-A63C-31A148FC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43C-C136-49FE-832A-244E41C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B715D-7991-4017-B26A-85DC22BE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E6E9F-6AB0-40BF-AD51-C3A0BCBF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43B2-FEA4-4AC9-B803-98AA546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31EF-3E3D-499C-927C-C55A7EB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01E0-992D-4509-A08A-C03BAB8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091DA-2DDE-410C-96F3-4DA95C4B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79900-CCCB-4F87-8ECD-47B3E72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A0EB-9369-450F-8BA8-F23820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C585-6818-4E72-9232-3902CBA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09F19-3A72-4DA8-BC9A-6C307E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71D60-7894-4282-BB8A-C13D73B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747F2-FD85-4FF0-8E53-97B4F637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7BB47-691F-4287-8C69-14310A04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2D4B1-0BA3-454B-B30A-C6D9B515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CBF33-EB36-460D-8F48-3D2EC196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BA032-DF16-45D4-9508-81FB159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57970-E2CF-4EF8-B363-C2C78D1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9A6C9-9EFB-434C-A4DA-CCB9AF4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BB0-335E-47F6-BAE9-DBCA08B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B2796-1638-48C6-8C69-15EF3F8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1FF66-FA6E-4099-8765-02D0D85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9D89-C89E-4C86-91E8-401F3B7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1392-01C8-4483-9B6B-D54DDB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6626-D5D3-401D-8496-743C524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1BC3-DE3B-48EE-9B2E-313CFA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2165-7355-432E-9ABB-601D60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DE62-1821-4F03-B8D1-F072BF3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8EE60-D84E-481E-83FC-2A86CF5A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CFBF-20B0-473C-92DE-9513D27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C5AC-DB9D-44AF-9DB1-967336C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532A1-D72C-4513-B077-AB1B3FA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364C-783D-4297-AC1C-C63952CB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741F8-2874-451C-9634-52D1CCAA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CF9C5-0940-4937-BAAB-2FCBCED0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EFD5-ABC5-4569-A5C3-A3A9BD2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A7F5-BC26-45CA-83C6-2C8440E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C598-A83B-46DA-9700-B57A5A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BCD0-770B-4622-AEC2-36F06E4B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A554-6669-4AD5-93BC-7269176A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600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B3AE-B27E-4800-8E14-F5AFFD9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E23-552E-4128-BB8B-C4EF985F788B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53551-4C87-43E8-A953-33395A45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7111D-DE13-4932-8743-46FEF33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F43D-4906-46C2-B812-B7AEB57D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D82E-D33B-4DDC-8AD4-8CC0EF68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baiziyu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6E4BFF-536F-4A93-8574-ACED62D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53DBD-EAD5-4D52-A3A8-70566C7AF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79C16-EE17-4B14-8633-FE67340B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层文本向量化过程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25A84-EA3E-43CF-942F-B184C771AD5B}"/>
              </a:ext>
            </a:extLst>
          </p:cNvPr>
          <p:cNvSpPr txBox="1"/>
          <p:nvPr/>
        </p:nvSpPr>
        <p:spPr>
          <a:xfrm>
            <a:off x="1595166" y="3886579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输入词索引表示的文本集向量矩阵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2354D-9AFC-4C74-9EE1-066504E2B5B3}"/>
              </a:ext>
            </a:extLst>
          </p:cNvPr>
          <p:cNvSpPr txBox="1"/>
          <p:nvPr/>
        </p:nvSpPr>
        <p:spPr>
          <a:xfrm>
            <a:off x="5808091" y="1730430"/>
            <a:ext cx="18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嵌入层参数矩阵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/>
              <p:nvPr/>
            </p:nvSpPr>
            <p:spPr>
              <a:xfrm>
                <a:off x="1168373" y="2494252"/>
                <a:ext cx="2813141" cy="10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73" y="2494252"/>
                <a:ext cx="2813141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/>
              <p:nvPr/>
            </p:nvSpPr>
            <p:spPr>
              <a:xfrm>
                <a:off x="5263302" y="2474182"/>
                <a:ext cx="2513765" cy="1134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302" y="2474182"/>
                <a:ext cx="2513765" cy="11340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36">
            <a:extLst>
              <a:ext uri="{FF2B5EF4-FFF2-40B4-BE49-F238E27FC236}">
                <a16:creationId xmlns:a16="http://schemas.microsoft.com/office/drawing/2014/main" id="{01A54707-8610-4BF0-A5D1-635FF04DACC9}"/>
              </a:ext>
            </a:extLst>
          </p:cNvPr>
          <p:cNvCxnSpPr/>
          <p:nvPr/>
        </p:nvCxnSpPr>
        <p:spPr>
          <a:xfrm flipV="1">
            <a:off x="1532954" y="1496897"/>
            <a:ext cx="0" cy="9772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/>
              <p:nvPr/>
            </p:nvSpPr>
            <p:spPr>
              <a:xfrm>
                <a:off x="8519922" y="2473885"/>
                <a:ext cx="222471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22" y="2473885"/>
                <a:ext cx="2224712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肘形连接符 46">
            <a:extLst>
              <a:ext uri="{FF2B5EF4-FFF2-40B4-BE49-F238E27FC236}">
                <a16:creationId xmlns:a16="http://schemas.microsoft.com/office/drawing/2014/main" id="{ADC1E256-7FE8-4E58-9E16-C1AFE2D238F2}"/>
              </a:ext>
            </a:extLst>
          </p:cNvPr>
          <p:cNvCxnSpPr>
            <a:stCxn id="9" idx="3"/>
          </p:cNvCxnSpPr>
          <p:nvPr/>
        </p:nvCxnSpPr>
        <p:spPr>
          <a:xfrm flipV="1">
            <a:off x="7777067" y="2577397"/>
            <a:ext cx="742855" cy="4638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47">
            <a:extLst>
              <a:ext uri="{FF2B5EF4-FFF2-40B4-BE49-F238E27FC236}">
                <a16:creationId xmlns:a16="http://schemas.microsoft.com/office/drawing/2014/main" id="{A922F416-D23A-4A3E-A9B2-A024D6F0C5A6}"/>
              </a:ext>
            </a:extLst>
          </p:cNvPr>
          <p:cNvCxnSpPr/>
          <p:nvPr/>
        </p:nvCxnSpPr>
        <p:spPr>
          <a:xfrm flipV="1">
            <a:off x="2220612" y="1730430"/>
            <a:ext cx="0" cy="743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53">
            <a:extLst>
              <a:ext uri="{FF2B5EF4-FFF2-40B4-BE49-F238E27FC236}">
                <a16:creationId xmlns:a16="http://schemas.microsoft.com/office/drawing/2014/main" id="{FBAF67E3-7916-4C6C-B1A7-F1E60B78F252}"/>
              </a:ext>
            </a:extLst>
          </p:cNvPr>
          <p:cNvCxnSpPr>
            <a:stCxn id="9" idx="3"/>
          </p:cNvCxnSpPr>
          <p:nvPr/>
        </p:nvCxnSpPr>
        <p:spPr>
          <a:xfrm flipV="1">
            <a:off x="7777067" y="2805209"/>
            <a:ext cx="742855" cy="2360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BD75511B-718F-450D-A32F-CF8AD32819DB}"/>
              </a:ext>
            </a:extLst>
          </p:cNvPr>
          <p:cNvCxnSpPr/>
          <p:nvPr/>
        </p:nvCxnSpPr>
        <p:spPr>
          <a:xfrm flipV="1">
            <a:off x="2967744" y="1929020"/>
            <a:ext cx="0" cy="5448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73">
            <a:extLst>
              <a:ext uri="{FF2B5EF4-FFF2-40B4-BE49-F238E27FC236}">
                <a16:creationId xmlns:a16="http://schemas.microsoft.com/office/drawing/2014/main" id="{B4FFC1EF-EFA9-4060-A9CC-57B24717A443}"/>
              </a:ext>
            </a:extLst>
          </p:cNvPr>
          <p:cNvCxnSpPr/>
          <p:nvPr/>
        </p:nvCxnSpPr>
        <p:spPr>
          <a:xfrm flipV="1">
            <a:off x="3610377" y="2208439"/>
            <a:ext cx="6558" cy="2725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连接符 79">
            <a:extLst>
              <a:ext uri="{FF2B5EF4-FFF2-40B4-BE49-F238E27FC236}">
                <a16:creationId xmlns:a16="http://schemas.microsoft.com/office/drawing/2014/main" id="{4BE67BAE-DA13-402C-BD6D-B2B6CC0AB502}"/>
              </a:ext>
            </a:extLst>
          </p:cNvPr>
          <p:cNvCxnSpPr>
            <a:stCxn id="9" idx="3"/>
          </p:cNvCxnSpPr>
          <p:nvPr/>
        </p:nvCxnSpPr>
        <p:spPr>
          <a:xfrm>
            <a:off x="7777067" y="3041229"/>
            <a:ext cx="742855" cy="95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83">
            <a:extLst>
              <a:ext uri="{FF2B5EF4-FFF2-40B4-BE49-F238E27FC236}">
                <a16:creationId xmlns:a16="http://schemas.microsoft.com/office/drawing/2014/main" id="{A400E21E-F4F2-46C0-BE3F-818C57339B27}"/>
              </a:ext>
            </a:extLst>
          </p:cNvPr>
          <p:cNvCxnSpPr>
            <a:stCxn id="9" idx="3"/>
          </p:cNvCxnSpPr>
          <p:nvPr/>
        </p:nvCxnSpPr>
        <p:spPr>
          <a:xfrm>
            <a:off x="7777067" y="3041229"/>
            <a:ext cx="742855" cy="3769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FD2B-E3B4-4043-A0FB-83554198C58C}"/>
              </a:ext>
            </a:extLst>
          </p:cNvPr>
          <p:cNvSpPr/>
          <p:nvPr/>
        </p:nvSpPr>
        <p:spPr>
          <a:xfrm>
            <a:off x="1309368" y="2473886"/>
            <a:ext cx="524108" cy="286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663041-18AC-46A7-8384-822D86D79C39}"/>
              </a:ext>
            </a:extLst>
          </p:cNvPr>
          <p:cNvSpPr/>
          <p:nvPr/>
        </p:nvSpPr>
        <p:spPr>
          <a:xfrm>
            <a:off x="1936003" y="2473886"/>
            <a:ext cx="524108" cy="286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2E7A24-D958-41CB-920E-F9B29ABA0053}"/>
              </a:ext>
            </a:extLst>
          </p:cNvPr>
          <p:cNvSpPr/>
          <p:nvPr/>
        </p:nvSpPr>
        <p:spPr>
          <a:xfrm>
            <a:off x="2637157" y="2467194"/>
            <a:ext cx="524108" cy="286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C78EAD-799A-4EDC-B944-8C73913970C7}"/>
              </a:ext>
            </a:extLst>
          </p:cNvPr>
          <p:cNvSpPr/>
          <p:nvPr/>
        </p:nvSpPr>
        <p:spPr>
          <a:xfrm>
            <a:off x="3345835" y="2473886"/>
            <a:ext cx="524108" cy="2861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/>
              <p:nvPr/>
            </p:nvSpPr>
            <p:spPr>
              <a:xfrm>
                <a:off x="8519922" y="3722169"/>
                <a:ext cx="222471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22" y="3722169"/>
                <a:ext cx="2224712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7355C56-21EC-4BF2-8EB7-C54FA4FA22BE}"/>
              </a:ext>
            </a:extLst>
          </p:cNvPr>
          <p:cNvSpPr txBox="1"/>
          <p:nvPr/>
        </p:nvSpPr>
        <p:spPr>
          <a:xfrm>
            <a:off x="9485610" y="4970453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/>
              <p:nvPr/>
            </p:nvSpPr>
            <p:spPr>
              <a:xfrm>
                <a:off x="8519922" y="5444486"/>
                <a:ext cx="222471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22" y="5444486"/>
                <a:ext cx="2224712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1F403DC-6A4F-46E8-A427-A52B90397972}"/>
              </a:ext>
            </a:extLst>
          </p:cNvPr>
          <p:cNvSpPr/>
          <p:nvPr/>
        </p:nvSpPr>
        <p:spPr>
          <a:xfrm>
            <a:off x="1315926" y="2785662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97">
            <a:extLst>
              <a:ext uri="{FF2B5EF4-FFF2-40B4-BE49-F238E27FC236}">
                <a16:creationId xmlns:a16="http://schemas.microsoft.com/office/drawing/2014/main" id="{BB381E3E-4A9A-4E2F-ABD8-E81CC39115AD}"/>
              </a:ext>
            </a:extLst>
          </p:cNvPr>
          <p:cNvCxnSpPr>
            <a:stCxn id="26" idx="3"/>
            <a:endCxn id="9" idx="1"/>
          </p:cNvCxnSpPr>
          <p:nvPr/>
        </p:nvCxnSpPr>
        <p:spPr>
          <a:xfrm>
            <a:off x="3869943" y="2928717"/>
            <a:ext cx="1393359" cy="112512"/>
          </a:xfrm>
          <a:prstGeom prst="bentConnector3">
            <a:avLst>
              <a:gd name="adj1" fmla="val 303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102">
            <a:extLst>
              <a:ext uri="{FF2B5EF4-FFF2-40B4-BE49-F238E27FC236}">
                <a16:creationId xmlns:a16="http://schemas.microsoft.com/office/drawing/2014/main" id="{8902B4EF-D50C-460C-B685-B3488566AB1A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7777067" y="3041229"/>
            <a:ext cx="742855" cy="1191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83A0C83-3581-4C85-8AD2-32DA9E946DFC}"/>
              </a:ext>
            </a:extLst>
          </p:cNvPr>
          <p:cNvSpPr/>
          <p:nvPr/>
        </p:nvSpPr>
        <p:spPr>
          <a:xfrm>
            <a:off x="1309368" y="3305305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/>
              <p:nvPr/>
            </p:nvSpPr>
            <p:spPr>
              <a:xfrm>
                <a:off x="4653839" y="1271631"/>
                <a:ext cx="163871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39" y="1271631"/>
                <a:ext cx="1638718" cy="395558"/>
              </a:xfrm>
              <a:prstGeom prst="rect">
                <a:avLst/>
              </a:prstGeom>
              <a:blipFill>
                <a:blip r:embed="rId7"/>
                <a:stretch>
                  <a:fillRect l="-2974" t="-3125" r="-48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21">
            <a:extLst>
              <a:ext uri="{FF2B5EF4-FFF2-40B4-BE49-F238E27FC236}">
                <a16:creationId xmlns:a16="http://schemas.microsoft.com/office/drawing/2014/main" id="{5E17AB6C-EB48-4E24-8F90-28CBFBF165E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 flipV="1">
            <a:off x="3863385" y="3041229"/>
            <a:ext cx="1399917" cy="407131"/>
          </a:xfrm>
          <a:prstGeom prst="bentConnector3">
            <a:avLst>
              <a:gd name="adj1" fmla="val 304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127">
            <a:extLst>
              <a:ext uri="{FF2B5EF4-FFF2-40B4-BE49-F238E27FC236}">
                <a16:creationId xmlns:a16="http://schemas.microsoft.com/office/drawing/2014/main" id="{CD0F1F8F-E8E0-4B84-A27A-0498A9776EDA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7777067" y="3041229"/>
            <a:ext cx="742855" cy="291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8454770" y="1730430"/>
            <a:ext cx="23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输出各</a:t>
            </a:r>
            <a:r>
              <a:rPr kumimoji="1" lang="zh-CN" altLang="en-US"/>
              <a:t>文本向量矩阵</a:t>
            </a:r>
            <a:endParaRPr kumimoji="1"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14475DE3-2553-44EB-AF8F-2F469D3E71B3}"/>
              </a:ext>
            </a:extLst>
          </p:cNvPr>
          <p:cNvSpPr/>
          <p:nvPr/>
        </p:nvSpPr>
        <p:spPr>
          <a:xfrm>
            <a:off x="10929147" y="2494252"/>
            <a:ext cx="157655" cy="39707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35BFF50-576E-4175-BCC4-E5842946A87B}"/>
              </a:ext>
            </a:extLst>
          </p:cNvPr>
          <p:cNvSpPr/>
          <p:nvPr/>
        </p:nvSpPr>
        <p:spPr>
          <a:xfrm>
            <a:off x="1045013" y="2577396"/>
            <a:ext cx="93867" cy="91696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0A8046-6C85-454E-ABC7-F7947C309E58}"/>
              </a:ext>
            </a:extLst>
          </p:cNvPr>
          <p:cNvSpPr txBox="1"/>
          <p:nvPr/>
        </p:nvSpPr>
        <p:spPr>
          <a:xfrm>
            <a:off x="475631" y="2122986"/>
            <a:ext cx="461665" cy="1931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/>
              <a:t>10</a:t>
            </a:r>
            <a:r>
              <a:rPr kumimoji="1" lang="zh-CN" altLang="en-US" dirty="0"/>
              <a:t>个文本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个批次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BEA99E-AE10-4D79-AE3A-CEEC4F8519ED}"/>
              </a:ext>
            </a:extLst>
          </p:cNvPr>
          <p:cNvSpPr txBox="1"/>
          <p:nvPr/>
        </p:nvSpPr>
        <p:spPr>
          <a:xfrm>
            <a:off x="11090098" y="3927766"/>
            <a:ext cx="461665" cy="10119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/>
              <a:t>10</a:t>
            </a:r>
            <a:r>
              <a:rPr kumimoji="1" lang="zh-CN" altLang="en-US" dirty="0"/>
              <a:t>个文本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E4EAC-A645-4CAA-B64A-64AEBEB4A548}"/>
              </a:ext>
            </a:extLst>
          </p:cNvPr>
          <p:cNvSpPr txBox="1"/>
          <p:nvPr/>
        </p:nvSpPr>
        <p:spPr>
          <a:xfrm>
            <a:off x="3791978" y="363720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行为文本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列为词索引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C696C-9E53-420B-A185-AA7C62AEE29C}"/>
              </a:ext>
            </a:extLst>
          </p:cNvPr>
          <p:cNvSpPr txBox="1"/>
          <p:nvPr/>
        </p:nvSpPr>
        <p:spPr>
          <a:xfrm>
            <a:off x="7093637" y="363720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10006102" y="474264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/>
              <p:nvPr/>
            </p:nvSpPr>
            <p:spPr>
              <a:xfrm>
                <a:off x="7208909" y="2055126"/>
                <a:ext cx="18791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检出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  <a:ea typeface="STXingkai" charset="-122"/>
                        <a:cs typeface="STXingkai" charset="-122"/>
                      </a:rPr>
                      <m:t>的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09" y="2055126"/>
                <a:ext cx="1879169" cy="395558"/>
              </a:xfrm>
              <a:prstGeom prst="rect">
                <a:avLst/>
              </a:prstGeom>
              <a:blipFill>
                <a:blip r:embed="rId8"/>
                <a:stretch>
                  <a:fillRect l="-2922" t="-1538" r="-357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161">
            <a:extLst>
              <a:ext uri="{FF2B5EF4-FFF2-40B4-BE49-F238E27FC236}">
                <a16:creationId xmlns:a16="http://schemas.microsoft.com/office/drawing/2014/main" id="{6D5015AB-BFA2-4C20-86BD-4FC4E6E1604C}"/>
              </a:ext>
            </a:extLst>
          </p:cNvPr>
          <p:cNvCxnSpPr/>
          <p:nvPr/>
        </p:nvCxnSpPr>
        <p:spPr>
          <a:xfrm>
            <a:off x="5053742" y="2201452"/>
            <a:ext cx="0" cy="839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线连接符 162">
            <a:extLst>
              <a:ext uri="{FF2B5EF4-FFF2-40B4-BE49-F238E27FC236}">
                <a16:creationId xmlns:a16="http://schemas.microsoft.com/office/drawing/2014/main" id="{0FC06ACE-A141-4267-8127-9433AC239C6C}"/>
              </a:ext>
            </a:extLst>
          </p:cNvPr>
          <p:cNvCxnSpPr/>
          <p:nvPr/>
        </p:nvCxnSpPr>
        <p:spPr>
          <a:xfrm flipH="1">
            <a:off x="3613658" y="2205441"/>
            <a:ext cx="1443734" cy="48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连接符 166">
            <a:extLst>
              <a:ext uri="{FF2B5EF4-FFF2-40B4-BE49-F238E27FC236}">
                <a16:creationId xmlns:a16="http://schemas.microsoft.com/office/drawing/2014/main" id="{24F40A49-BC50-4141-8338-B23BAA358245}"/>
              </a:ext>
            </a:extLst>
          </p:cNvPr>
          <p:cNvCxnSpPr/>
          <p:nvPr/>
        </p:nvCxnSpPr>
        <p:spPr>
          <a:xfrm flipH="1">
            <a:off x="2967744" y="1929020"/>
            <a:ext cx="18980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169">
            <a:extLst>
              <a:ext uri="{FF2B5EF4-FFF2-40B4-BE49-F238E27FC236}">
                <a16:creationId xmlns:a16="http://schemas.microsoft.com/office/drawing/2014/main" id="{904D3AED-63FA-4315-B99B-6C162042E2EF}"/>
              </a:ext>
            </a:extLst>
          </p:cNvPr>
          <p:cNvCxnSpPr/>
          <p:nvPr/>
        </p:nvCxnSpPr>
        <p:spPr>
          <a:xfrm>
            <a:off x="4865750" y="1929020"/>
            <a:ext cx="1488" cy="1104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173">
            <a:extLst>
              <a:ext uri="{FF2B5EF4-FFF2-40B4-BE49-F238E27FC236}">
                <a16:creationId xmlns:a16="http://schemas.microsoft.com/office/drawing/2014/main" id="{FA4B22F0-8FAF-4C9A-8863-CEE749E19B26}"/>
              </a:ext>
            </a:extLst>
          </p:cNvPr>
          <p:cNvCxnSpPr/>
          <p:nvPr/>
        </p:nvCxnSpPr>
        <p:spPr>
          <a:xfrm>
            <a:off x="4653839" y="1730430"/>
            <a:ext cx="0" cy="131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连接符 175">
            <a:extLst>
              <a:ext uri="{FF2B5EF4-FFF2-40B4-BE49-F238E27FC236}">
                <a16:creationId xmlns:a16="http://schemas.microsoft.com/office/drawing/2014/main" id="{7C97C59A-48CD-4404-9E15-CFA8F5D5560B}"/>
              </a:ext>
            </a:extLst>
          </p:cNvPr>
          <p:cNvCxnSpPr/>
          <p:nvPr/>
        </p:nvCxnSpPr>
        <p:spPr>
          <a:xfrm flipH="1" flipV="1">
            <a:off x="2220612" y="1730430"/>
            <a:ext cx="2442446" cy="3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178">
            <a:extLst>
              <a:ext uri="{FF2B5EF4-FFF2-40B4-BE49-F238E27FC236}">
                <a16:creationId xmlns:a16="http://schemas.microsoft.com/office/drawing/2014/main" id="{A6276095-EC01-44A6-9CA5-03F0C3EE8393}"/>
              </a:ext>
            </a:extLst>
          </p:cNvPr>
          <p:cNvCxnSpPr/>
          <p:nvPr/>
        </p:nvCxnSpPr>
        <p:spPr>
          <a:xfrm>
            <a:off x="4447423" y="1512044"/>
            <a:ext cx="1464" cy="15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0">
            <a:extLst>
              <a:ext uri="{FF2B5EF4-FFF2-40B4-BE49-F238E27FC236}">
                <a16:creationId xmlns:a16="http://schemas.microsoft.com/office/drawing/2014/main" id="{1D6F3574-E212-4DC2-8499-705E76257B78}"/>
              </a:ext>
            </a:extLst>
          </p:cNvPr>
          <p:cNvCxnSpPr/>
          <p:nvPr/>
        </p:nvCxnSpPr>
        <p:spPr>
          <a:xfrm flipH="1" flipV="1">
            <a:off x="1532954" y="1505618"/>
            <a:ext cx="2914469" cy="2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D7872FA-5077-4E9A-AF12-730680CABC19}"/>
                  </a:ext>
                </a:extLst>
              </p:cNvPr>
              <p:cNvSpPr txBox="1"/>
              <p:nvPr/>
            </p:nvSpPr>
            <p:spPr>
              <a:xfrm>
                <a:off x="4579872" y="4970453"/>
                <a:ext cx="2220416" cy="1247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D7872FA-5077-4E9A-AF12-730680CAB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72" y="4970453"/>
                <a:ext cx="2220416" cy="1247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421E2503-826A-4255-8E6D-B35CD381115C}"/>
              </a:ext>
            </a:extLst>
          </p:cNvPr>
          <p:cNvSpPr txBox="1"/>
          <p:nvPr/>
        </p:nvSpPr>
        <p:spPr>
          <a:xfrm>
            <a:off x="3938024" y="461414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TXingkai" charset="-122"/>
                <a:ea typeface="STXingkai" charset="-122"/>
                <a:cs typeface="STXingkai" charset="-122"/>
              </a:rPr>
              <a:t>One-Hot</a:t>
            </a:r>
            <a:r>
              <a:rPr kumimoji="1" lang="zh-CN" altLang="en-US" dirty="0">
                <a:latin typeface="STXingkai" charset="-122"/>
                <a:ea typeface="STXingkai" charset="-122"/>
                <a:cs typeface="STXingkai" charset="-122"/>
              </a:rPr>
              <a:t>表示的第</a:t>
            </a:r>
            <a:r>
              <a:rPr kumimoji="1" lang="en-US" altLang="zh-CN" dirty="0">
                <a:latin typeface="STXingkai" charset="-122"/>
                <a:ea typeface="STXingkai" charset="-122"/>
                <a:cs typeface="STXingkai" charset="-122"/>
              </a:rPr>
              <a:t>1</a:t>
            </a:r>
            <a:r>
              <a:rPr kumimoji="1" lang="zh-CN" altLang="en-US" dirty="0">
                <a:latin typeface="STXingkai" charset="-122"/>
                <a:ea typeface="STXingkai" charset="-122"/>
                <a:cs typeface="STXingkai" charset="-122"/>
              </a:rPr>
              <a:t>篇文本向量矩阵</a:t>
            </a:r>
          </a:p>
        </p:txBody>
      </p:sp>
    </p:spTree>
    <p:extLst>
      <p:ext uri="{BB962C8B-B14F-4D97-AF65-F5344CB8AC3E}">
        <p14:creationId xmlns:p14="http://schemas.microsoft.com/office/powerpoint/2010/main" val="23873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867FC-A7BD-47C4-9B50-AC791BD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B58D-517C-4329-A9AF-0CF421A9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KaiTi</vt:lpstr>
      <vt:lpstr>等线</vt:lpstr>
      <vt:lpstr>等线 Light</vt:lpstr>
      <vt:lpstr>STXingkai</vt:lpstr>
      <vt:lpstr>Arial</vt:lpstr>
      <vt:lpstr>Cambria Math</vt:lpstr>
      <vt:lpstr>Office 主题​​</vt:lpstr>
      <vt:lpstr>文本分类技术及实践</vt:lpstr>
      <vt:lpstr>文本分类技术及实践</vt:lpstr>
      <vt:lpstr>Embedding层文本向量化过程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</cp:revision>
  <dcterms:created xsi:type="dcterms:W3CDTF">2020-01-22T04:52:15Z</dcterms:created>
  <dcterms:modified xsi:type="dcterms:W3CDTF">2020-01-22T05:10:28Z</dcterms:modified>
</cp:coreProperties>
</file>