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Sequence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Protein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Start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HLA I frequency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HLA II frequency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 cell epitope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CD4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LLQFAYANRNRFLYIIKLIFLWLLWPV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89%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36.2%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CD4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DETQALPQRQKKQQTVTLLPAADLDDF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11.2%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51.8%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CD4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TGRLQSLQTYVTQQLIRAAEIRASANL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80.9%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FF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LLQFAYANRNRFLYIIKLIFLWLLWPV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89%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36.2%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GLMWLSYFIASFRLFARTRSMWSFNPE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87%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45.8%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KDLSPRWYFYYLGTGPEAGLPYGANKD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49.4%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39.4%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GAISSVLNDILSRLDKVEAEVQIDRLI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971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72.1%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28.3%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CD4/CD8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LLQFAYANRNRFLYIIKLIFLWLLWPV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89%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36.2%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CD4/CD8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AQFAPSASAFFGMSRIGMEVTPSGTWL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70.9%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57.1%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CD4/CD8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DETQALPQRQKKQQTVTLLPAADLDDF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11.2%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51.8%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CD4/CD8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GLTVLPPLLTDEMIAQYTSALLAGTIT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857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66.1%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72.8%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020F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 cell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YNYLYRLFRKSNLKPFERDISTEIYQA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78%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45.8%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RKSNLKPFERDISTEIY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 cell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FRKSNLKPFERDISTEIYQAGSTPCNG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30.3%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RKSNLKPFERDISTEIY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 cell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AVRDPQTLEILDITPCSFGGVSVITPG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575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13.3%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20.9%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QTLE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 cell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IYKTPPIKDFGGFNFSQILPDPSKPSK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788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34.8%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23.4%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PSKP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 cell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PSKPSKRSFIEDLLFNKVTLADAGFIK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66.2%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39.9%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PSKP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 cell optimized</a:t>
                      </a:r>
                    </a:p>
                  </a:txBody>
                  <a:tcPr anchor="t" marB="0" marT="0" marR="0" marL="0">
                    <a:lnL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LQPELDSFKEELDKYFKNHTSPDVDLG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1141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40.7%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QPELD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508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chrsmit</cp:lastModifiedBy>
  <cp:revision>3</cp:revision>
  <dcterms:created xsi:type="dcterms:W3CDTF">2017-02-13T16:18:36Z</dcterms:created>
  <dcterms:modified xsi:type="dcterms:W3CDTF">2020-05-16T17:22:53Z</dcterms:modified>
  <cp:category/>
</cp:coreProperties>
</file>