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80" r:id="rId2"/>
    <p:sldId id="315" r:id="rId3"/>
    <p:sldId id="336" r:id="rId4"/>
    <p:sldId id="346" r:id="rId5"/>
    <p:sldId id="338" r:id="rId6"/>
    <p:sldId id="339" r:id="rId7"/>
    <p:sldId id="340" r:id="rId8"/>
    <p:sldId id="341" r:id="rId9"/>
    <p:sldId id="343" r:id="rId10"/>
    <p:sldId id="344" r:id="rId11"/>
    <p:sldId id="342" r:id="rId12"/>
    <p:sldId id="34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D7D31"/>
    <a:srgbClr val="8CC43D"/>
    <a:srgbClr val="2FABED"/>
    <a:srgbClr val="F4DDDD"/>
    <a:srgbClr val="4CC58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EF11F-8EB3-6F40-A7D9-660D58B06149}" v="10" dt="2023-10-02T13:11:36.00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5"/>
    <p:restoredTop sz="94495"/>
  </p:normalViewPr>
  <p:slideViewPr>
    <p:cSldViewPr snapToGrid="0">
      <p:cViewPr varScale="1">
        <p:scale>
          <a:sx n="104" d="100"/>
          <a:sy n="104" d="100"/>
        </p:scale>
        <p:origin x="8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Navarro" userId="c25dad19-d08c-4611-ab05-d85e0c0fb7e0" providerId="ADAL" clId="{32DEF11F-8EB3-6F40-A7D9-660D58B06149}"/>
    <pc:docChg chg="custSel addSld modSld">
      <pc:chgData name="Christian Navarro" userId="c25dad19-d08c-4611-ab05-d85e0c0fb7e0" providerId="ADAL" clId="{32DEF11F-8EB3-6F40-A7D9-660D58B06149}" dt="2023-10-02T13:11:36.004" v="26"/>
      <pc:docMkLst>
        <pc:docMk/>
      </pc:docMkLst>
      <pc:sldChg chg="addSp delSp modSp add mod setBg">
        <pc:chgData name="Christian Navarro" userId="c25dad19-d08c-4611-ab05-d85e0c0fb7e0" providerId="ADAL" clId="{32DEF11F-8EB3-6F40-A7D9-660D58B06149}" dt="2023-10-02T13:11:36.004" v="26"/>
        <pc:sldMkLst>
          <pc:docMk/>
          <pc:sldMk cId="780477908" sldId="346"/>
        </pc:sldMkLst>
        <pc:spChg chg="mod">
          <ac:chgData name="Christian Navarro" userId="c25dad19-d08c-4611-ab05-d85e0c0fb7e0" providerId="ADAL" clId="{32DEF11F-8EB3-6F40-A7D9-660D58B06149}" dt="2023-10-02T13:11:20.153" v="22" actId="26606"/>
          <ac:spMkLst>
            <pc:docMk/>
            <pc:sldMk cId="780477908" sldId="346"/>
            <ac:spMk id="2" creationId="{ADB1E498-8EDC-BECB-6F05-FC8E60F09428}"/>
          </ac:spMkLst>
        </pc:spChg>
        <pc:spChg chg="del">
          <ac:chgData name="Christian Navarro" userId="c25dad19-d08c-4611-ab05-d85e0c0fb7e0" providerId="ADAL" clId="{32DEF11F-8EB3-6F40-A7D9-660D58B06149}" dt="2023-10-02T13:10:50.611" v="7" actId="478"/>
          <ac:spMkLst>
            <pc:docMk/>
            <pc:sldMk cId="780477908" sldId="346"/>
            <ac:spMk id="3" creationId="{BD60648E-8A85-DFC7-4880-C138389E6EB0}"/>
          </ac:spMkLst>
        </pc:spChg>
        <pc:spChg chg="del">
          <ac:chgData name="Christian Navarro" userId="c25dad19-d08c-4611-ab05-d85e0c0fb7e0" providerId="ADAL" clId="{32DEF11F-8EB3-6F40-A7D9-660D58B06149}" dt="2023-10-02T13:10:25.837" v="2" actId="478"/>
          <ac:spMkLst>
            <pc:docMk/>
            <pc:sldMk cId="780477908" sldId="346"/>
            <ac:spMk id="4" creationId="{61D76415-D69D-D601-85C8-D150A1269272}"/>
          </ac:spMkLst>
        </pc:spChg>
        <pc:spChg chg="add del mod">
          <ac:chgData name="Christian Navarro" userId="c25dad19-d08c-4611-ab05-d85e0c0fb7e0" providerId="ADAL" clId="{32DEF11F-8EB3-6F40-A7D9-660D58B06149}" dt="2023-10-02T13:11:06.135" v="20" actId="478"/>
          <ac:spMkLst>
            <pc:docMk/>
            <pc:sldMk cId="780477908" sldId="346"/>
            <ac:spMk id="6" creationId="{216E1E6B-8E75-02B2-15F7-E3AFE21DF5CB}"/>
          </ac:spMkLst>
        </pc:spChg>
        <pc:spChg chg="del">
          <ac:chgData name="Christian Navarro" userId="c25dad19-d08c-4611-ab05-d85e0c0fb7e0" providerId="ADAL" clId="{32DEF11F-8EB3-6F40-A7D9-660D58B06149}" dt="2023-10-02T13:10:24.735" v="1" actId="478"/>
          <ac:spMkLst>
            <pc:docMk/>
            <pc:sldMk cId="780477908" sldId="346"/>
            <ac:spMk id="10" creationId="{FD94BDC1-5E27-E470-7738-068CC1215002}"/>
          </ac:spMkLst>
        </pc:spChg>
        <pc:spChg chg="add">
          <ac:chgData name="Christian Navarro" userId="c25dad19-d08c-4611-ab05-d85e0c0fb7e0" providerId="ADAL" clId="{32DEF11F-8EB3-6F40-A7D9-660D58B06149}" dt="2023-10-02T13:11:20.153" v="22" actId="26606"/>
          <ac:spMkLst>
            <pc:docMk/>
            <pc:sldMk cId="780477908" sldId="346"/>
            <ac:spMk id="1031" creationId="{665DBBEF-238B-476B-96AB-8AAC3224ECEA}"/>
          </ac:spMkLst>
        </pc:spChg>
        <pc:spChg chg="add">
          <ac:chgData name="Christian Navarro" userId="c25dad19-d08c-4611-ab05-d85e0c0fb7e0" providerId="ADAL" clId="{32DEF11F-8EB3-6F40-A7D9-660D58B06149}" dt="2023-10-02T13:11:20.153" v="22" actId="26606"/>
          <ac:spMkLst>
            <pc:docMk/>
            <pc:sldMk cId="780477908" sldId="346"/>
            <ac:spMk id="1033" creationId="{3FCFB1DE-0B7E-48CC-BA90-B2AB0889F9D6}"/>
          </ac:spMkLst>
        </pc:spChg>
        <pc:picChg chg="add mod">
          <ac:chgData name="Christian Navarro" userId="c25dad19-d08c-4611-ab05-d85e0c0fb7e0" providerId="ADAL" clId="{32DEF11F-8EB3-6F40-A7D9-660D58B06149}" dt="2023-10-02T13:11:36.004" v="26"/>
          <ac:picMkLst>
            <pc:docMk/>
            <pc:sldMk cId="780477908" sldId="346"/>
            <ac:picMk id="1026" creationId="{B5345936-2B1D-A87D-BF0D-8067DEAE5B3F}"/>
          </ac:picMkLst>
        </pc:picChg>
        <pc:inkChg chg="del">
          <ac:chgData name="Christian Navarro" userId="c25dad19-d08c-4611-ab05-d85e0c0fb7e0" providerId="ADAL" clId="{32DEF11F-8EB3-6F40-A7D9-660D58B06149}" dt="2023-10-02T13:11:04.921" v="19" actId="478"/>
          <ac:inkMkLst>
            <pc:docMk/>
            <pc:sldMk cId="780477908" sldId="346"/>
            <ac:inkMk id="9" creationId="{550461C8-F720-180E-CEFF-70E1DCBD0A6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2:06:4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2640 24575,'0'-22'0,"0"-4"0,2-8 0,4-3 0,1 0 0,3-2 0,-2-3 0,0 0 0,1 0 0,-3 2 0,1 2 0,1 1 0,-2 1 0,0 3 0,-1 3 0,-1 2 0,3 1 0,0 0 0,-1 3 0,-1 2 0,-1-1 0,1-2 0,1-2 0,0 0 0,0-2 0,-1 3 0,0 0 0,1 1 0,-1 4 0,-1 0 0,1 1 0,-2 3 0,0 1 0,2 0 0,-2-1 0,3 0 0,-1-3 0,-2 1 0,1-2 0,0-1 0,2-1 0,2 0 0,-2 1 0,2-1 0,1 1 0,-1-3 0,1-1 0,-1-1 0,1 0 0,1-1 0,1 1 0,1 1 0,-1 1 0,1 2 0,-3 0 0,0 0 0,-1 3 0,0 0 0,3 0 0,0 3 0,-1-2 0,1-1 0,3 3 0,1-3 0,0 0 0,1 2 0,1-2 0,1 0 0,2 0 0,-1-3 0,-3 2 0,0 1 0,2-1 0,-1-1 0,5-3 0,1 0 0,-3 2 0,2 2 0,-1 0 0,2 2 0,-1-2 0,-1 1 0,-1 2 0,0 2-6784,2 1 6784,-2-1 0,-2 0 0,2 1 0,-1 2 0,3 0 0,2 1 0,-1 3 6784,0 0-6784,0 1 0,0-1 0,3-3 0,1 0 0,0 0 0,1 1 0,-3 2 0,1 0 0,0 1 0,-1 1 0,1-1 0,0 3 0,2 1 0,2 0 0,0 0 0,0 0 0,0 0 0,0-1 0,-2-1 0,-2 0 0,-2 1 0,-2 1 0,1 1 0,-1 3 0,4-3 0,0 0 0,1-1 0,2 1 0,-2 3 0,0 0 0,-1 0 0,-5 0 0,1 0 0,1 0 0,-1 0 0,2 0 0,-1 0 0,1 0 0,2 0 0,1 0 0,0 0 0,3 0 0,0 0 0,2-1 0,1-2 0,-1-1 0,0 0 0,-1-1 0,0 2 0,-1-2 0,-2 1 0,-2-1 0,-3-1 0,-1 2 0,-2 0 0,0 0 0,-1 2 0,0-3 0,1 1 0,3-1 0,-2-2 0,3 1 0,0-2 0,-1 1 0,2-1 0,-2 3 0,0-1 0,-2-1 0,1 0 0,-3 0 0,1 1 0,-1 1 0,0-1 0,-3 0 0,0 1 0,-1-1 0,-1 1 0,-1-1 0,-2 2 0,-1 2 0,2 1 0,2-1 0,-1 0 0,2-1 0,2-2 0,1 2 0,4-2 0,-2-1 0,0 2 0,-1-1 0,-1 2 0,-2 0 0,-4 1 0,-1 1 0,2-2 0,1 0 0,0 0 0,-2 1 0,-2-1 0,0 0 0,1 1 0,-1 0 0,0 2 0,0 0 0,-1 0 0,-1-1 0,-2-2 0,-4 0 0,-4 1 0,-5 1 0,-4 1 0,-4 2 0,-6 1 0,-1 2 0,-1 0 0,1-2 0,2 0 0,0 0 0,-1 0 0,-1 0 0,0-1 0,-1 1 0,0 0 0,-3 2 0,0 1 0,0-2 0,-3-2 0,2-2 0,0 0 0,1 0 0,3 0 0,0 0 0,0 0 0,0 0 0,2 0 0,1 0 0,1 0 0,2 0 0,1 0 0,2 0 0,3 0 0,2 0 0,1 0 0,-1 0 0,-1 0 0,0 0 0,-1 0 0,1 0 0,0 0 0,-1 0 0,3 0 0,0 0 0,3 0 0,6 0 0,4 0 0,10 0 0,21 0 0,-7 2 0,12 2 0,-17 2 0,-1-1 0,0 1 0,-3-2 0,0-2 0,-3 1 0,-1 0 0,1-1 0,-1 1 0,0 0 0,-1-2 0,1-1 0,0 0 0,1 0 0,-1 0 0,0 0 0,-2 0 0,2 0 0,0 0 0,-2 0 0,-2 0 0,-1 0 0,2 0 0,1 0 0,-1 0 0,-2 0 0,0 0 0,-1 0 0,0 0 0,0 0 0,0 0 0,0 0 0,0 0 0,0 0 0,1 0 0,-3 0 0,0 0 0,-2 0 0,-5 0 0,-6 0 0,-4 0 0,-27 5 0,14 0 0,-23 6 0,16 3 0,-2 2 0,0 2 0,5 1 0,2-1 0,4 1 0,3-2 0,3-3 0,3-1 0,1-2 0,-1-1 0,1 0 0,0 0 0,-1-2 0,1-1 0,0 1 0,2 0 0,1 2 0,0 0 0,1 0 0,-1 1 0,1-2 0,1-2 0,1-2 0,1-1 0,1-2 0,-1 2 0,-1-1 0,-1 1 0,2 1 0,-1-1 0,0 0 0,1-1 0,3 0 0,3-1 0,3-3 0,4-2 0,4-9 0,7-7 0,1-6 0,1-2 0,-3 2 0,-5 2 0,1 2 0,-1 1 0,-1 3 0,0 2 0,-3 2 0,-1 2 0,0 0 0,0 3 0,0 1 0,1-1 0,2 0 0,3-3 0,1 0 0,2 0 0,-2 0 0,-1 0 0,0 0 0,-2 1 0,1-1 0,-1 1 0,-2 3 0,-2 1 0,-4 3 0,-2-2 0,0 0 0,-1 0 0,2 1 0,0 0 0,0 0 0,0 1 0,-1 0 0,1-1 0,0 1 0,2-2 0,1 0 0,0 2 0,0 0 0,-1 1 0,1-1 0,0-2 0,2 0 0,0 2 0,-5 1 0,-4 2 0,-9 0 0,-17 0 0,-2 0 0,-15 0 0,4 0 0,-2 0 0,3 0 0,3 0 0,1 0 0,1 0 0,2 0 0,2 0 0,6 0 0,3 0 0,0 0 0,1 0 0,-1 0 0,2 0 0,0 0 0,1 0 0,2 0 0,-2 0 0,3 0 0,-1 0 0,1 0 0,3 0 0,0 0 0,-1 0 0,1 0 0,0 0 0,2 0 0,1 0 0,2 0 0,-1 0 0,0 0 0,-1 0 0,2 0 0,-1 0 0,1 0 0,-2 0 0,0 0 0,-2 0 0,0 0 0,3 0 0,-3 0 0,3 0 0,-1 0 0,3 0 0,4 0 0,4 0 0,5 1 0,1 3 0,3 2 0,5 4 0,4 1 0,2 1 0,-3 0 0,-1-1 0,-2-2 0,-4-1 0,-1-3 0,-3 1 0,0-1 0,3-2 0,1-1 0,-1-2 0,0 2 0,-3 1 0,-1 0 0,1-1 0,0-2 0,0 2 0,1 1 0,0 0 0,-1-2 0,0-1 0,0 0 0,1 0 0,-1 0 0,0 0 0,0 0 0,0 0 0,-1 0 0,-1 0 0,-2 0 0,-1 0 0,1 0 0,2 0 0,1 0 0,1 0 0,0 0 0,1 0 0,2 0 0,0 0 0,1 0 0,-1 0 0,0 0 0,0 0 0,0 0 0,0 0 0,-3 0 0,1 0 0,2 0 0,1 0 0,-1 0 0,-1 0 0,-1 0 0,-1 0 0,0 0 0,0 0 0,0 0 0,-1 0 0,-1 0 0,-2 0 0,-1 0 0,0 0 0,-6 0 0,-6 0 0,-9 0 0,-8 0 0,0 0 0,-45-5 0,21 3 0,-39-7 0,35 2 0,0-1 0,7 0 0,4 2 0,1 2 0,4-1 0,2 1 0,2-3 0,3 2 0,1 2 0,0 0 0,1 0 0,-1 0 0,0 0 0,1 2 0,-2-1 0,2-1 0,0 0 0,1 0 0,5 2 0,2-1 0,2-1 0,0 0 0,0 0 0,3 1 0,1-1 0,3 0 0,0-2 0,0 2 0,2 1 0,1 0 0,8 2 0,10 0 0,13 0 0,33 0 0,-6 0 0,16 0 0,-21 0 0,-4 0 0,-8 2 0,-3 1 0,-5 0 0,-4 2 0,1-2 0,-3 2 0,-1 1 0,1-1 0,0 1 0,3-1 0,3 1 0,0-1 0,0 0 0,-1-2 0,-3-1 0,-4-2 0,-2 0 0,-5 0 0,0 0 0,-1 0 0,-1 0 0,-3 2 0,-3-2 0,-2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0:58:59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2634 24575,'33'-29'0,"3"-3"-9831,5-6 8341,16-10 1490,-9 4 0,0 1 2818,10-6-2818,-14 9 0,0 1 0,15-9 472,13-12-472,-30 26 0,2 0 0,2-3 0,-2 4 0,12-5 0,6-4 0,-15 11 0,6-2 0,0 0 0,5-4 0,0 0 0,5-2 0,0 1 0,2 0 0,-21 10 0,1-1-4124,36-27 4124,-33 23 0,1 0 0,-4 3 0,1 1 1657,4-1 1,2-2-1658,4-3 0,2-1 0,-1 0 0,-2 0 0,-7 6 0,-3 1 0,30-18 0,-16 14-1564,4-2 1564,-1 1 0,1 3 0,-2 3 0,0 2 0,0 2 0,5-2 0,1 1 0,2-1 0,-3 1 0,4 2 0,-3 3 0,3 1 0,-3 2 0,4-1 0,-4 2 0,7-2 0,15-3 0,-10 2 290,-26 9 1,2-1-291,1 0 0,2 1 0,10-2 0,3 1 1769,1 1 0,0-1-1769,-11 2 0,-2 1 0,39-3 0,-25 2-4042,14-1 4042,9 1 0,-6 2 795,3 3-795,-26 4 0,-2 0-3332,-4 0 3332,3 0 0,4 0 743,6 0-743,-1 0 0,0 0 0,0 0 3524,8 0-3524,0 0 0,5 0 0,-6 0 0,-2 4 0,-5 0 0,-4 5 0,5 0 848,-20-1-848,25 3 0,17 2 0,-44-7 0,1 1 0,46 5 0,-27-4 234,-33-5-234,7 0 0,4 1 0,1 1 0,-2-2 0,-3 1 0,-2 0 0,-3 0 0,-2-1 0,-3-2 0,-2-1 0,-1 0 0,-4 0 0,-2 0 0,-2 0 673,-2 0-673,-3 0 0,-1 0 0,-2 0 0,-2 0 0,1 0 6755,-5 0-6755,4 0 87,-1 0-87,2 0 0,-1 0 0,-3 0 0,-2 0 0,-4 1 0,-2 2 0,2-1 0,0 2 0,0-1 0,0 1 0,-1 1 0,0-2 0,-1-1 0,1 1 0,0-1 0,0 2 0,2 2 0,-2-4 0,2 3 0,-2-2 0,0-1 0,1 1 0,-1 0 0,2-1 0,-6 1 0,-2-2 0,-6-1 0,-7 0 0,3 0 0,-18 0 0,12 0 0,-17 0 0,-39 11 0,37-7 0,-38 10 0,42-1 0,3-4 0,-8 5 0,11-7 0,1-1 0,0 3 0,-1 0 0,1 1 0,0-1 0,1-2 0,3-1 0,2 0 0,2 0 0,-2 0 0,2 0 0,-1 0 0,1 0 0,2-1 0,1 1 0,3-1 0,0 0 0,0-2 0,-2 1 0,2-2 0,-2 1 0,2 0 0,1-2 0,0-1 0,3 0 0,0 0 0,1 0 0,0 0 0,-1 0 0,3 0 0,-2 0 0,2 0 0,3-2 0,1 0 0,4-3 0,4-1 0,0 1 0,4-5 0,2 1 0,2-1 0,6-3 0,4 1 0,5-4 0,7-2 0,1 3 0,-3 0 0,-7 3 0,1-2 0,-10 5 0,5-1 0,-7 4 0,-1 0 0,1 1 0,-1-1 0,-2 0 0,-1 0 0,-2 1 0,-2-1 0,2 3 0,-1-1 0,-2 1 0,1 1 0,-4-1 0,0 2 0,0-1 0,1-1 0,-1 1 0,0-1 0,-1 3 0,0 0 0,-1 0 0,-1-1 0,-1-2 0,-1 0 0,4 1 0,0 2 0,2 0 0,0 0 0,0 0 0,2 0 0,3 0 0,2-2 0,-1-1 0,0 0 0,-2 1 0,-2 1 0,-1 1 0,-1 0 0,1 0 0,0 0 0,-1 0 0,-1-2 0,-2 0 0,1-1 0,0 1 0,0 1 0,0 1 0,0 0 0,0 0 0,-1 0 0,1 2 0,-3 2 0,0 3 0,-2 2 0,0 0 0,0-2 0,0-1 0,0-1 0,0-1 0,-2-2 0,-8-7 0,-14-10 0,2-2 0,-9-7 0,3-8 0,6 6 0,-8-13 0,-5 0 0,10 8 0,-10-9 0,12 9 0,3 1 0,-1-3 0,0 3-6784,0 0 6784,0 3-515,3 2 515,3 3 0,2 3 0,1 2 0,0-1 0,-2 0 0,2 5 0,-1-3 6529,2 5-6529,1 0 770,3 1-770,0 5 0,3 3 0,1 6 0,1 0 0,10 9 0,0-1 0,6 2 0,3 8 0,17 19 0,-8-10 0,16 20 0,-18-26 0,5 4 0,-4-3 0,-1-2 0,-5-2 0,-3-4 0,-1-1 0,0-3 0,4 4 0,4 3 0,-5-3 0,0 0 0,-7-4 0,-1-5 0,4 1 0,-6-3 0,3 0 0,-4 0 0,-2-2 0,2 2 0,-1-1 0,-1-1 0,-1-1 0,-2-2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0:59:05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24575,'20'25'0,"16"12"0,18 11 0,3 1 0,12 11-5070,-11-5 5070,-10-10 0,-9-9 1135,-14-16-1135,3 1 0,6 6 0,11 8 0,10 11 0,-4-2 0,1 5 0,-19-16 0,-3-6 0,5 3 0,-1-4 0,11 11 0,-3-2 0,-2-3 0,3 4 0,-4-4 3935,-3 1-3935,3 3 0,-4-4 0,-1-2 0,1 1 0,-8-3 0,2 0 0,-2-1 0,1-1 0,-1-2 0,1 0 0,-1 0 0,13 15 0,-9-8 0,9 9 0,-12-15 0,-1-1 0,5 1 0,0 0 0,2 1 0,4 4 0,-8-8 0,6 11 0,-3-3 0,-2 1 0,-2-3 0,-7-10 0,-4-2 0,-2-4 0,-2-1 0,-2 0 0,-1 0 0,0 1 0,0 2 0,-2 1 0,0-1 0,-2-3 0,1 0 0,1 0 0,-2-1 0,1 1 0,0 0 0,1-2 0,-2-2 0,-2 0 0,0 1 0,1 3 0,-1-1 0,0 1 0,4 3 0,-2-1 0,6 5 0,-1 0 0,2 1 0,-1-3 0,-3-1 0,-2-1 0,0 0 0,0 0 0,3 0 0,0 0 0,-2 1 0,-1-1 0,1-1 0,-1 2 0,1-1 0,-1 0 0,0-3 0,0 0 0,0-2 0,0-2 0,-3 1 0,0 0 0,0 0 0,2 2 0,-2-2 0,2 2 0,1 2 0,3 4 0,1 0 0,-1 0 0,-2-3 0,-4-2 0,0-1 0,0 1 0,2 0 0,1-1 0,1 3 0,-1 1 0,-2 0 0,0 0 0,-1-2 0,0-1 0,2-1 0,1 1 0,1-2 0,-2-2 0,-1 1 0,-1-1 0,0 1 0,2 4 0,-1-2 0,2 0 0,-1 2 0,1-1 0,0 2 0,0-1 0,-3-3 0,-3-1 0,0-2 0,1-2 0,1 3 0,1 1 0,-2 0 0,0-1 0,-1-1 0,1-1 0,1 1 0,1 2 0,-2 2 0,0 1 0,-1-3 0,1 0 0,1 0 0,1-1 0,-2 4 0,0-1 0,-1-1 0,2 1 0,1-2 0,2 2 0,-2 0 0,1 0 0,-1-1 0,-2 0 0,-1-2 0,-6-2 0,-1-3 0,-3-1 0,-8-3 0,2-1 0,-15-9 0,-2-4 0,-8-8 0,3 2 0,2 0 0,7 5 0,-8-8 0,6 5 0,-3-3 0,2-1 0,0 3 0,-3-1 0,3 1 0,10 7 0,4 1 0,5 5 0,0 2 0,0 0 0,2 1 0,2 0 0,-1 0 0,0 0 0,0-1 0,0 1 0,3 2 0,0 1 0,0-1 0,0 1 0,0-1 0,0 1 0,0 1 0,0 1 0,0-2 0,0 0 0,-2-1 0,2 1 0,-4 1 0,4 1 0,-2 0 0,0 0 0,-1-1 0,1-1 0,1-1 0,1 0 0,-1 3 0,0 0 0,0 0 0,-1 0 0,3 0 0,0-2 0,2-1 0,-1 1 0,1-1 0,-2 3 0,-1 0 0,0 0 0,0 0 0,0-2 0,0-1 0,-3 1 0,0-1 0,0 1 0,-2-2 0,2-1 0,-2 0 0,-1 0 0,2 1 0,0 0 0,2-1 0,0 3 0,3-1 0,-2 0 0,1 1 0,1-1 0,-1 1 0,0 2 0,1 0 0,-2 0 0,2 0 0,-2-2 0,2-1 0,4 1 0,3 0 0,8 2 0,9 0 0,-2 0 0,7 0 0,-8 0 0,1 0 0,-1 0 0,2 0 0,-2 0 0,1 2 0,-1 1 0,1 3 0,-1 0 0,-2-1 0,10 5 0,-8-3 0,9 4 0,-11-5 0,-2 0 0,-2-4 0,0 1 0,-1-1 0,1 3 0,-1 0 0,1-1 0,0-2 0,-1 0 0,1 1 0,0 2 0,-1 0 0,-1-2 0,-2 0 0,1-1 0,0 1 0,2 2 0,1 0 0,0-1 0,2-1 0,-2 0 0,12 4 0,-11-3 0,8 4 0,-10-4 0,1 1 0,-2 0 0,2-1 0,-1 0 0,-1-2 0,-1 1 0,-2-1 0,-2 1 0,1-1 0,0 1 0,0-1 0,0 0 0,-1 1 0,1-1 0,0 0 0,0 1 0,0-1 0,-1 1 0,1-1 0,0 0 0,-2 3 0,-1 0 0,0-3 0,1 2 0,-1-2 0,1 2 0,0 0 0,0 1 0,-1-1 0,0 1 0,0 0 0,3-1 0,0 1 0,-2 0 0,-1-1 0,-2 1 0,0 0 0,2-2 0,0-1 0,1 0 0,0 1 0,0 2 0,1 0 0,1 0 0,0-2 0,0 0 0,-3 0 0,1 0 0,-1-1 0,0 1 0,1-1 0,-1 0 0,0 1 0,0-1 0,1 1 0,1 0 0,-1-1 0,0 2 0,-1-1 0,0-1 0,1 2 0,-1-1 0,2-1 0,-1 1 0,-1 0 0,2 1 0,1 1 0,2 1 0,2-1 0,-2-3 0,-3 2 0,-1-2 0,-1 1 0,0-1 0,3-1 0,-1-1 0,0-2 0,-2-3 0,-2-3 0,0 0 0,0 0 0,0 3 0,0 0 0,0-6 0,0 0 0,0-7 0,0 5 0,0-1 0,0 3 0,0 0 0,0 0 0,0-3 0,0 0 0,0-1 0,0-2 0,0 1 0,0-3 0,0-1 0,0 0 0,0-1 0,0 0 0,0 3 0,0 5 0,0 4 0,0 4 0,0-1 0,0-2 0,0-1 0,0-2 0,0 1 0,0 0 0,0 3 0,0-1 0,0 0 0,2-2 0,0-1 0,1 2 0,0 2 0,-1-1 0,1 0 0,0 0 0,-1 0 0,-2 3 0,0-1 0,0 1 0,0-5 0,0 0 0,0-1 0,0 1 0,0 4 0,0 1 0,0 0 0,0 0 0,0 0 0,0 0 0,0 0 0,0 1 0,0-1 0,0 0 0,0 0 0,0 0 0,0 0 0,0 0 0,0 0 0,0 0 0,0 0 0,0 0 0,0 0 0,0 0 0,0 0 0,0-2 0,0 0 0,0-1 0,0 0 0,0 2 0,0-1 0,0 1 0,0 0 0,0 1 0,0 0 0,0 0 0,0 0 0,0-2 0,0 1 0,0 0 0,0 1 0,0 0 0,0 0 0,0 0 0,0 0 0,0 0 0,0-2 0,0 0 0,0 0 0,0-1 0,0 3 0,0-4 0,0 2 0,0 0 0,0 0 0,0 3 0,0-1 0,0 1 0,0-1 0,0 1 0,0 5 0,0 2 0,0 9 0,0-1 0,0 3 0,0-3 0,0-1 0,0 4 0,0 0 0,0 0 0,0 0 0,0 0 0,0 4 0,0-2 0,0 5 0,0-4 0,0-2 0,0 3 0,0-2 0,0 1 0,0 0 0,0-4 0,-4 4 0,3-5 0,-4 3 0,5-4 0,0 0 0,0-1 0,0 1 0,0 0 0,0-1 0,0 1 0,0-1 0,0 6 0,0-4 0,0 4 0,0-5 0,0 1 0,0 0 0,0 0 0,-3 1 0,0 0 0,0-1 0,1-3 0,2-2 0,0 1 0,0 1 0,0 0 0,0-1 0,-2-3 0,0 0 0,-1 2 0,1 1 0,1 0 0,1 1 0,0-3 0,0 1 0,0-2 0,0 0 0,0 0 0,-2-1 0,0 1 0,-3-2 0,0-1 0,1-2 0,0 0 0,1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1:39:23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24575,'0'17'0,"3"-4"0,15 23 0,19 22 0,-9-18 0,12 19 0,-23-29 0,24 34 0,2 4-5684,6 8 5684,2-3 0,-20-29 1212,8 12-1212,9 4 0,5 2 0,14 12 0,-32-40 0,2 1-892,5 3 0,1 0 892,1 0 0,1 0 0,-2-4 0,-1 0 0,-2-3 0,0 0 0,27 18 0,9 3 0,4-1 0,2-3 0,2-1 0,-5-7 0,-4-4 0,0-4 0,-2-2 0,5 4 0,2 1 0,2-1 0,-3-3 0,4-6 0,-3-3 0,-4-6 0,-3-4 0,1 1 0,0 1 0,-10-1 0,3 0 0,-16-4-69,19 2 69,14 1 0,9 2 0,2-3 291,-13 0-291,-15-4 0,-16-3 36,-10-1-36,-11-3 0,-3 1 1817,-2 3-1817,0-1 0,0 0 0,-2 0 0,-2 0 0,-2 0 79,-2 0-79,-1-3 4102,-2 0-4102,0 0 0,0 0 0,1 0 0,-1 0 0,-3 0 0,-1 0 0,1 0 0,-1 0 0,1 0 0,3 0 0,1 0 0,7 0 0,1 0 0,-1 0 0,0 0 0,-5 0 0,1 0 0,-1 0 0,0 0 0,1 0 0,0 0 0,-1 0 0,1 0 0,-1 0 0,-1 0 0,-2 0 0,-3 0 0,-1 0 0,1 0 0,-3 0 0,0 0 0,-1 0 0,-2 0 0,2 0 0,-6 0 0,-9 0 0,-5 0 0,-6 0 0,1-2 0,0-1 0,-13-6 0,4-2 0,-41-26 0,29 13 0,-38-29 0,31 22-2112,-2-1 2112,10 5-1038,12 7 1038,-1-3 0,0-1 0,-6-1 0,-3-5 0,2 0 0,0-3 0,15 14 0,3 2 0,5 9 0,1-2 1992,-1 0-1992,2 1 1158,1 1-1158,3 4 0,-2 0 0,1 1 0,-1-2 0,4 1 0,3 1 0,5 3 0,5 5 0,1 3 0,7 6 0,5 3 0,15 10 0,3 2 0,0 2 0,-3-3 0,-12-9 0,4 2 0,-1-4 0,1 2 0,3 2 0,-8-8 0,-2 0 0,-5-2 0,-5-2 0,5 2 0,-4-6 0,-1 1 0,-3-1 0,1 0 0,2 2 0,-1-2 0,3 3 0,-2 0 0,1 0 0,-1-1 0,-3 0 0,-2-2 0,1 0 0,2 0 0,0 0 0,-1 0 0,1 1 0,-1-1 0,-1-1 0,-1-2 0,-1 0 0,1 1 0,0 2 0,0 0 0,-3-1 0,0 1 0,0-2 0,0-1 0,-1-1 0,1-1 0,0 2 0,1 0 0,-1 1 0,2 1 0,-1-2 0,-1 1 0,0 1 0,-1 1 0,1 0 0,0 0 0,0-2 0,-3 0 0,0 1 0,1 0 0,1 0 0,1-2 0,-2 1 0,1-1 0,-1 1 0,-2-1 0,-6 0 0,-5 2 0,-12 9 0,-6 4 0,2 0 0,-1 0 0,9-5 0,-17 16 0,14-12 0,-14 12 0,18-16 0,-2 2 0,1 2 0,-1 0 0,1-1 0,0-3 0,0 0 0,-3 0 0,-1 0 0,1 0 0,-3 2 0,5-1 0,-7 4 0,-2-2 0,-6 3 0,-5 3 0,2-2 0,8-1 0,6-5 0,6-4 0,1-1 0,2 0 0,3 0 0,0 0 0,0 0 0,0 0 0,2 0 0,2 0 0,1-3 0,1 0 0,0-2 0,0-1 0,2 2 0,-1-2 0,1 2 0,0-6 0,1 0 0,4-5 0,9-9 0,6-3 0,20-14 0,7-2-816,11-5 816,-4 5 0,-7 8 0,-7 5 0,-7 5 0,11-11 0,-13 7 0,6-4 0,-12 12 0,-1 0 0,2 1 0,-2 0 0,-3 0 0,0 0 0,-1 0 0,1 0 0,-3 0 0,-1 1 0,0 2 0,0 1 0,1 0 0,1-2 0,-4 1 0,3-1 816,-2 2-816,-1 0 0,-2 1 0,-2 2 0,-1 2 0,1 1 0,0 0 0,-2-1 0,-1 1 0,-1-1 0,1 1 0,0-1 0,0-1 0,-1 1 0,-1 0 0,0 1 0,-1-1 0,2 1 0,-1-1 0,-1-1 0,0-3 0,-2 4 0,0-4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1:39:23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24575,'0'17'0,"3"-4"0,15 23 0,19 22 0,-9-18 0,12 19 0,-23-29 0,24 34 0,2 4-5684,6 8 5684,2-3 0,-20-29 1212,8 12-1212,9 4 0,5 2 0,14 12 0,-32-40 0,2 1-892,5 3 0,1 0 892,1 0 0,1 0 0,-2-4 0,-1 0 0,-2-3 0,0 0 0,27 18 0,9 3 0,4-1 0,2-3 0,2-1 0,-5-7 0,-4-4 0,0-4 0,-2-2 0,5 4 0,2 1 0,2-1 0,-3-3 0,4-6 0,-3-3 0,-4-6 0,-3-4 0,1 1 0,0 1 0,-10-1 0,3 0 0,-16-4-69,19 2 69,14 1 0,9 2 0,2-3 291,-13 0-291,-15-4 0,-16-3 36,-10-1-36,-11-3 0,-3 1 1817,-2 3-1817,0-1 0,0 0 0,-2 0 0,-2 0 0,-2 0 79,-2 0-79,-1-3 4102,-2 0-4102,0 0 0,0 0 0,1 0 0,-1 0 0,-3 0 0,-1 0 0,1 0 0,-1 0 0,1 0 0,3 0 0,1 0 0,7 0 0,1 0 0,-1 0 0,0 0 0,-5 0 0,1 0 0,-1 0 0,0 0 0,1 0 0,0 0 0,-1 0 0,1 0 0,-1 0 0,-1 0 0,-2 0 0,-3 0 0,-1 0 0,1 0 0,-3 0 0,0 0 0,-1 0 0,-2 0 0,2 0 0,-6 0 0,-9 0 0,-5 0 0,-6 0 0,1-2 0,0-1 0,-13-6 0,4-2 0,-41-26 0,29 13 0,-38-29 0,31 22-2112,-2-1 2112,10 5-1038,12 7 1038,-1-3 0,0-1 0,-6-1 0,-3-5 0,2 0 0,0-3 0,15 14 0,3 2 0,5 9 0,1-2 1992,-1 0-1992,2 1 1158,1 1-1158,3 4 0,-2 0 0,1 1 0,-1-2 0,4 1 0,3 1 0,5 3 0,5 5 0,1 3 0,7 6 0,5 3 0,15 10 0,3 2 0,0 2 0,-3-3 0,-12-9 0,4 2 0,-1-4 0,1 2 0,3 2 0,-8-8 0,-2 0 0,-5-2 0,-5-2 0,5 2 0,-4-6 0,-1 1 0,-3-1 0,1 0 0,2 2 0,-1-2 0,3 3 0,-2 0 0,1 0 0,-1-1 0,-3 0 0,-2-2 0,1 0 0,2 0 0,0 0 0,-1 0 0,1 1 0,-1-1 0,-1-1 0,-1-2 0,-1 0 0,1 1 0,0 2 0,0 0 0,-3-1 0,0 1 0,0-2 0,0-1 0,-1-1 0,1-1 0,0 2 0,1 0 0,-1 1 0,2 1 0,-1-2 0,-1 1 0,0 1 0,-1 1 0,1 0 0,0 0 0,0-2 0,-3 0 0,0 1 0,1 0 0,1 0 0,1-2 0,-2 1 0,1-1 0,-1 1 0,-2-1 0,-6 0 0,-5 2 0,-12 9 0,-6 4 0,2 0 0,-1 0 0,9-5 0,-17 16 0,14-12 0,-14 12 0,18-16 0,-2 2 0,1 2 0,-1 0 0,1-1 0,0-3 0,0 0 0,-3 0 0,-1 0 0,1 0 0,-3 2 0,5-1 0,-7 4 0,-2-2 0,-6 3 0,-5 3 0,2-2 0,8-1 0,6-5 0,6-4 0,1-1 0,2 0 0,3 0 0,0 0 0,0 0 0,0 0 0,2 0 0,2 0 0,1-3 0,1 0 0,0-2 0,0-1 0,2 2 0,-1-2 0,1 2 0,0-6 0,1 0 0,4-5 0,9-9 0,6-3 0,20-14 0,7-2-816,11-5 816,-4 5 0,-7 8 0,-7 5 0,-7 5 0,11-11 0,-13 7 0,6-4 0,-12 12 0,-1 0 0,2 1 0,-2 0 0,-3 0 0,0 0 0,-1 0 0,1 0 0,-3 0 0,-1 1 0,0 2 0,0 1 0,1 0 0,1-2 0,-4 1 0,3-1 816,-2 2-816,-1 0 0,-2 1 0,-2 2 0,-1 2 0,1 1 0,0 0 0,-2-1 0,-1 1 0,-1-1 0,1 1 0,0-1 0,0-1 0,-1 1 0,-1 0 0,0 1 0,-1-1 0,2 1 0,-1-1 0,-1-1 0,0-3 0,-2 4 0,0-4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1:39:23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24575,'0'17'0,"3"-4"0,15 23 0,19 22 0,-9-18 0,12 19 0,-23-29 0,24 34 0,2 4-5684,6 8 5684,2-3 0,-20-29 1212,8 12-1212,9 4 0,5 2 0,14 12 0,-32-40 0,2 1-892,5 3 0,1 0 892,1 0 0,1 0 0,-2-4 0,-1 0 0,-2-3 0,0 0 0,27 18 0,9 3 0,4-1 0,2-3 0,2-1 0,-5-7 0,-4-4 0,0-4 0,-2-2 0,5 4 0,2 1 0,2-1 0,-3-3 0,4-6 0,-3-3 0,-4-6 0,-3-4 0,1 1 0,0 1 0,-10-1 0,3 0 0,-16-4-69,19 2 69,14 1 0,9 2 0,2-3 291,-13 0-291,-15-4 0,-16-3 36,-10-1-36,-11-3 0,-3 1 1817,-2 3-1817,0-1 0,0 0 0,-2 0 0,-2 0 0,-2 0 79,-2 0-79,-1-3 4102,-2 0-4102,0 0 0,0 0 0,1 0 0,-1 0 0,-3 0 0,-1 0 0,1 0 0,-1 0 0,1 0 0,3 0 0,1 0 0,7 0 0,1 0 0,-1 0 0,0 0 0,-5 0 0,1 0 0,-1 0 0,0 0 0,1 0 0,0 0 0,-1 0 0,1 0 0,-1 0 0,-1 0 0,-2 0 0,-3 0 0,-1 0 0,1 0 0,-3 0 0,0 0 0,-1 0 0,-2 0 0,2 0 0,-6 0 0,-9 0 0,-5 0 0,-6 0 0,1-2 0,0-1 0,-13-6 0,4-2 0,-41-26 0,29 13 0,-38-29 0,31 22-2112,-2-1 2112,10 5-1038,12 7 1038,-1-3 0,0-1 0,-6-1 0,-3-5 0,2 0 0,0-3 0,15 14 0,3 2 0,5 9 0,1-2 1992,-1 0-1992,2 1 1158,1 1-1158,3 4 0,-2 0 0,1 1 0,-1-2 0,4 1 0,3 1 0,5 3 0,5 5 0,1 3 0,7 6 0,5 3 0,15 10 0,3 2 0,0 2 0,-3-3 0,-12-9 0,4 2 0,-1-4 0,1 2 0,3 2 0,-8-8 0,-2 0 0,-5-2 0,-5-2 0,5 2 0,-4-6 0,-1 1 0,-3-1 0,1 0 0,2 2 0,-1-2 0,3 3 0,-2 0 0,1 0 0,-1-1 0,-3 0 0,-2-2 0,1 0 0,2 0 0,0 0 0,-1 0 0,1 1 0,-1-1 0,-1-1 0,-1-2 0,-1 0 0,1 1 0,0 2 0,0 0 0,-3-1 0,0 1 0,0-2 0,0-1 0,-1-1 0,1-1 0,0 2 0,1 0 0,-1 1 0,2 1 0,-1-2 0,-1 1 0,0 1 0,-1 1 0,1 0 0,0 0 0,0-2 0,-3 0 0,0 1 0,1 0 0,1 0 0,1-2 0,-2 1 0,1-1 0,-1 1 0,-2-1 0,-6 0 0,-5 2 0,-12 9 0,-6 4 0,2 0 0,-1 0 0,9-5 0,-17 16 0,14-12 0,-14 12 0,18-16 0,-2 2 0,1 2 0,-1 0 0,1-1 0,0-3 0,0 0 0,-3 0 0,-1 0 0,1 0 0,-3 2 0,5-1 0,-7 4 0,-2-2 0,-6 3 0,-5 3 0,2-2 0,8-1 0,6-5 0,6-4 0,1-1 0,2 0 0,3 0 0,0 0 0,0 0 0,0 0 0,2 0 0,2 0 0,1-3 0,1 0 0,0-2 0,0-1 0,2 2 0,-1-2 0,1 2 0,0-6 0,1 0 0,4-5 0,9-9 0,6-3 0,20-14 0,7-2-816,11-5 816,-4 5 0,-7 8 0,-7 5 0,-7 5 0,11-11 0,-13 7 0,6-4 0,-12 12 0,-1 0 0,2 1 0,-2 0 0,-3 0 0,0 0 0,-1 0 0,1 0 0,-3 0 0,-1 1 0,0 2 0,0 1 0,1 0 0,1-2 0,-4 1 0,3-1 816,-2 2-816,-1 0 0,-2 1 0,-2 2 0,-1 2 0,1 1 0,0 0 0,-2-1 0,-1 1 0,-1-1 0,1 1 0,0-1 0,0-1 0,-1 1 0,-1 0 0,0 1 0,-1-1 0,2 1 0,-1-1 0,-1-1 0,0-3 0,-2 4 0,0-4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0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keyboard with blue lights&#10;&#10;Description automatically generated">
            <a:extLst>
              <a:ext uri="{FF2B5EF4-FFF2-40B4-BE49-F238E27FC236}">
                <a16:creationId xmlns:a16="http://schemas.microsoft.com/office/drawing/2014/main" id="{1E92C34C-2940-78F3-0790-63CCBD8C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 descr="Snake with solid fill">
            <a:extLst>
              <a:ext uri="{FF2B5EF4-FFF2-40B4-BE49-F238E27FC236}">
                <a16:creationId xmlns:a16="http://schemas.microsoft.com/office/drawing/2014/main" id="{5E434197-F443-2775-0B17-D1CD3157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425538">
            <a:off x="9391415" y="260751"/>
            <a:ext cx="2548172" cy="254817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58DC23-F8A8-3625-1F97-44FA6AB6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542" y="1433384"/>
            <a:ext cx="7558915" cy="1636290"/>
          </a:xfrm>
          <a:effectLst>
            <a:outerShdw blurRad="177557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FABED"/>
                </a:solidFill>
                <a:effectLst>
                  <a:outerShdw blurRad="118228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Exceptions &amp; Content Manager</a:t>
            </a:r>
          </a:p>
        </p:txBody>
      </p:sp>
    </p:spTree>
    <p:extLst>
      <p:ext uri="{BB962C8B-B14F-4D97-AF65-F5344CB8AC3E}">
        <p14:creationId xmlns:p14="http://schemas.microsoft.com/office/powerpoint/2010/main" val="415626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32300" cy="133667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C000"/>
                </a:solidFill>
              </a:rPr>
              <a:t>with</a:t>
            </a:r>
            <a:r>
              <a:rPr lang="en-US" dirty="0"/>
              <a:t> for Context Managers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397500" y="223103"/>
            <a:ext cx="6523315" cy="6463308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context/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manager.class.py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MyContextManager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print("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MyContextManager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id(self))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__enter__(self):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print("Entering 'with' context")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self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__exit__(self,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exc_type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exc_val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exc_tb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print(f"{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exc_type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=} {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exc_val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=} {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exc_tb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=}")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print("Exiting 'with' context")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True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ctx_mgr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MyContextManager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print("About to enter 'with' context")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ctx_mgr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print("Inside 'with' context")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print(id(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raise Exception("Exception inside 'with' context")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print("This line will never be reached")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print("After 'with' context")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271185" y="1892300"/>
            <a:ext cx="481294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Context managers provide magic methods  __enter__() and __exit__()  that are invoked on entry to and exit from the body of the with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Context managers define an entrance step and an exit step which are run automatically when the with block is entered and exited.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File objects are one type of context manager in Python, and their exit step will automatically close the file.</a:t>
            </a:r>
          </a:p>
        </p:txBody>
      </p:sp>
    </p:spTree>
    <p:extLst>
      <p:ext uri="{BB962C8B-B14F-4D97-AF65-F5344CB8AC3E}">
        <p14:creationId xmlns:p14="http://schemas.microsoft.com/office/powerpoint/2010/main" val="1584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5" y="800100"/>
            <a:ext cx="4812941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lib includes </a:t>
            </a:r>
            <a:r>
              <a:rPr lang="en-US" dirty="0" err="1"/>
              <a:t>contextmanager</a:t>
            </a:r>
            <a:r>
              <a:rPr lang="en-US" dirty="0"/>
              <a:t> is the </a:t>
            </a:r>
            <a:r>
              <a:rPr lang="en-US" dirty="0" err="1">
                <a:solidFill>
                  <a:srgbClr val="FFC000"/>
                </a:solidFill>
              </a:rPr>
              <a:t>contextlib</a:t>
            </a:r>
            <a:r>
              <a:rPr lang="en-US" dirty="0"/>
              <a:t>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366742" y="92293"/>
            <a:ext cx="6729373" cy="6740307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context/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generator.py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contextlib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contextmanager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contextmanager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my_context_manager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print("Entering 'with' context")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object()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print(id(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try: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yield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except Exception as e: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print(f"{type(e)=} {e=} {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e.__traceback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__=}")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finally: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print("Exiting 'with' context")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print("About to enter 'with' context")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my_context_manager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as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print("Inside 'with' context")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print(id(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raise Exception("Exception inside 'with' context")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print("This line will never be reached")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print("After 'with' context")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222884" y="2054285"/>
            <a:ext cx="4812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Assists a class that needs to be acquired and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contextmanager</a:t>
            </a:r>
            <a:r>
              <a:rPr lang="en-US" sz="2400" dirty="0"/>
              <a:t> decorator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decorator wraps the generator in a context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__enter__() methods starts the generator and returns the yield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exception occurs within ‘with’, __exit__() passes exception into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Otherwise, __exit__() calls ‘next’ on the generator</a:t>
            </a:r>
          </a:p>
        </p:txBody>
      </p:sp>
    </p:spTree>
    <p:extLst>
      <p:ext uri="{BB962C8B-B14F-4D97-AF65-F5344CB8AC3E}">
        <p14:creationId xmlns:p14="http://schemas.microsoft.com/office/powerpoint/2010/main" val="231760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85" y="800100"/>
            <a:ext cx="4812941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 Manager similar to Try-Finally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239742" y="1443514"/>
            <a:ext cx="6729373" cy="1477328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my_file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open("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hola.txt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mode="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my_file.write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("Greetings!\n")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my_file.close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222884" y="2054285"/>
            <a:ext cx="4812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Assists a class that needs to be acquired and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contextmanager</a:t>
            </a:r>
            <a:r>
              <a:rPr lang="en-US" sz="2400" dirty="0"/>
              <a:t> decorator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decorator wraps the generator in a context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__enter__() methods starts the generator and returns the yield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exception occurs within ‘with’, __exit__() passes exception into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Otherwise, __exit__() calls ‘next’ on the generator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15F98-7811-CF1B-964B-6C88812D63AF}"/>
              </a:ext>
            </a:extLst>
          </p:cNvPr>
          <p:cNvSpPr txBox="1"/>
          <p:nvPr/>
        </p:nvSpPr>
        <p:spPr>
          <a:xfrm>
            <a:off x="5239742" y="4349056"/>
            <a:ext cx="6729373" cy="646331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open("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goodbye.txt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mode="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as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my_file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my_file.write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("adios!\n")</a:t>
            </a:r>
          </a:p>
        </p:txBody>
      </p:sp>
    </p:spTree>
    <p:extLst>
      <p:ext uri="{BB962C8B-B14F-4D97-AF65-F5344CB8AC3E}">
        <p14:creationId xmlns:p14="http://schemas.microsoft.com/office/powerpoint/2010/main" val="53265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8EDFA-25B4-C2BB-1CEF-CF737E04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E62C0-52AE-9214-A7C2-F516FC79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958966" cy="3908585"/>
          </a:xfrm>
        </p:spPr>
        <p:txBody>
          <a:bodyPr>
            <a:normAutofit/>
          </a:bodyPr>
          <a:lstStyle/>
          <a:p>
            <a:r>
              <a:rPr lang="en-US" sz="3200" dirty="0"/>
              <a:t>Exceptions</a:t>
            </a:r>
          </a:p>
          <a:p>
            <a:r>
              <a:rPr lang="en-US" sz="3200" dirty="0"/>
              <a:t>Content Manager</a:t>
            </a:r>
          </a:p>
          <a:p>
            <a:endParaRPr lang="en-US" sz="3200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3776FC9A-351B-B659-2F70-F5CB4FD7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85962-5E04-5FAD-C7D6-D54198784A92}"/>
              </a:ext>
            </a:extLst>
          </p:cNvPr>
          <p:cNvSpPr txBox="1"/>
          <p:nvPr/>
        </p:nvSpPr>
        <p:spPr>
          <a:xfrm>
            <a:off x="3529432" y="60625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/3/library/</a:t>
            </a:r>
            <a:r>
              <a:rPr lang="en-US" dirty="0" err="1"/>
              <a:t>exceptions.html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vs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549349"/>
            <a:ext cx="4979741" cy="4943526"/>
          </a:xfrm>
        </p:spPr>
        <p:txBody>
          <a:bodyPr>
            <a:normAutofit/>
          </a:bodyPr>
          <a:lstStyle/>
          <a:p>
            <a:r>
              <a:rPr lang="en-US" sz="2200" dirty="0"/>
              <a:t>An error is an issue that prevents program from completing its task.</a:t>
            </a:r>
          </a:p>
          <a:p>
            <a:r>
              <a:rPr lang="en-US" sz="2200" dirty="0"/>
              <a:t>Syntax could cause an error</a:t>
            </a:r>
          </a:p>
          <a:p>
            <a:r>
              <a:rPr lang="en-US" sz="2200" dirty="0"/>
              <a:t>An exception is a condition that interrupts the normal flow of the program</a:t>
            </a:r>
          </a:p>
          <a:p>
            <a:r>
              <a:rPr lang="en-US" sz="2200" dirty="0"/>
              <a:t>Both are identified at run time</a:t>
            </a:r>
          </a:p>
          <a:p>
            <a:r>
              <a:rPr lang="en-US" sz="2200" dirty="0"/>
              <a:t>Exceptions can be managed</a:t>
            </a:r>
          </a:p>
          <a:p>
            <a:r>
              <a:rPr lang="en-US" sz="2200" dirty="0"/>
              <a:t>All exceptions must be instances of a class that derives from </a:t>
            </a:r>
            <a:r>
              <a:rPr lang="en-US" sz="2200" b="1" dirty="0" err="1"/>
              <a:t>BaseException</a:t>
            </a:r>
            <a:endParaRPr lang="en-US" sz="2200" b="1" dirty="0"/>
          </a:p>
          <a:p>
            <a:r>
              <a:rPr lang="en-US" sz="2200" dirty="0"/>
              <a:t>User code can create subclasses that inherit from an exception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6400800" y="4319097"/>
            <a:ext cx="5088835" cy="2031325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print('hello')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x == 0: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raise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 zero')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('this should come next')</a:t>
            </a:r>
          </a:p>
          <a:p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4BDC1-5E27-E470-7738-068CC1215002}"/>
              </a:ext>
            </a:extLst>
          </p:cNvPr>
          <p:cNvSpPr txBox="1"/>
          <p:nvPr/>
        </p:nvSpPr>
        <p:spPr>
          <a:xfrm rot="501016">
            <a:off x="5583719" y="1660544"/>
            <a:ext cx="6096000" cy="25449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try to open a </a:t>
            </a:r>
            <a:r>
              <a:rPr lang="en-US" dirty="0" err="1">
                <a:latin typeface="Cavolini" panose="03000502040302020204" pitchFamily="66" charset="0"/>
                <a:cs typeface="Cavolini" panose="03000502040302020204" pitchFamily="66" charset="0"/>
              </a:rPr>
              <a:t>filethat</a:t>
            </a: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 does not exist 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(</a:t>
            </a:r>
            <a:r>
              <a:rPr lang="en-US" b="1" dirty="0" err="1">
                <a:latin typeface="Cavolini" panose="03000502040302020204" pitchFamily="66" charset="0"/>
                <a:cs typeface="Cavolini" panose="03000502040302020204" pitchFamily="66" charset="0"/>
              </a:rPr>
              <a:t>FileNotFoundError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try to divide a number by zero 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(</a:t>
            </a:r>
            <a:r>
              <a:rPr lang="en-US" b="1" dirty="0" err="1">
                <a:latin typeface="Cavolini" panose="03000502040302020204" pitchFamily="66" charset="0"/>
                <a:cs typeface="Cavolini" panose="03000502040302020204" pitchFamily="66" charset="0"/>
              </a:rPr>
              <a:t>ZeroDivisionError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try to import a module that does not exist 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(</a:t>
            </a:r>
            <a:r>
              <a:rPr lang="en-US" b="1" dirty="0" err="1">
                <a:latin typeface="Cavolini" panose="03000502040302020204" pitchFamily="66" charset="0"/>
                <a:cs typeface="Cavolini" panose="03000502040302020204" pitchFamily="66" charset="0"/>
              </a:rPr>
              <a:t>ImportError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0461C8-F720-180E-CEFF-70E1DCBD0A6E}"/>
                  </a:ext>
                </a:extLst>
              </p14:cNvPr>
              <p14:cNvContentPartPr/>
              <p14:nvPr/>
            </p14:nvContentPartPr>
            <p14:xfrm rot="3816503">
              <a:off x="5524543" y="637114"/>
              <a:ext cx="1196640" cy="95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0461C8-F720-180E-CEFF-70E1DCBD0A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816503">
                <a:off x="5515543" y="628114"/>
                <a:ext cx="1214280" cy="9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12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Exception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rror and Exception Handling | SpringerLink">
            <a:extLst>
              <a:ext uri="{FF2B5EF4-FFF2-40B4-BE49-F238E27FC236}">
                <a16:creationId xmlns:a16="http://schemas.microsoft.com/office/drawing/2014/main" id="{B5345936-2B1D-A87D-BF0D-8067DEAE5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6330" y="174342"/>
            <a:ext cx="7272978" cy="650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7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an Exception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367748" y="2413337"/>
            <a:ext cx="5088835" cy="2031325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print('hello')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x == 0: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raise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 zero')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('this should come next')</a:t>
            </a:r>
          </a:p>
          <a:p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20625-1DF2-F824-F16A-EF625CBFDA46}"/>
              </a:ext>
            </a:extLst>
          </p:cNvPr>
          <p:cNvSpPr txBox="1"/>
          <p:nvPr/>
        </p:nvSpPr>
        <p:spPr>
          <a:xfrm>
            <a:off x="5927035" y="612844"/>
            <a:ext cx="5897217" cy="5632311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---------------------------------------------------------------------------</a:t>
            </a:r>
          </a:p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Traceback (most recent call last)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&lt;ipython-input-22-0c2513cd5cf0&gt; in &lt;cell line: 7&gt;()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5     raise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dont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 zero')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6     print ('this should come next')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----&gt; 7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8 </a:t>
            </a:r>
          </a:p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&lt;ipython-input-22-0c2513cd5cf0&gt; in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 def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4   if x == 0: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----&gt; 5     raise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dont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 zero')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6     print ('this should come next')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7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dont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 zero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875C90-0CFC-4BAF-0683-9CE9E836201C}"/>
                  </a:ext>
                </a:extLst>
              </p14:cNvPr>
              <p14:cNvContentPartPr/>
              <p14:nvPr/>
            </p14:nvContentPartPr>
            <p14:xfrm>
              <a:off x="3392166" y="1424548"/>
              <a:ext cx="2631600" cy="948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875C90-0CFC-4BAF-0683-9CE9E83620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3166" y="1415548"/>
                <a:ext cx="2649240" cy="9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77122C-9931-9388-BA38-8B2CA6D0188C}"/>
                  </a:ext>
                </a:extLst>
              </p14:cNvPr>
              <p14:cNvContentPartPr/>
              <p14:nvPr/>
            </p14:nvContentPartPr>
            <p14:xfrm rot="16775818">
              <a:off x="5030829" y="4738521"/>
              <a:ext cx="959760" cy="102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77122C-9931-9388-BA38-8B2CA6D01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775818">
                <a:off x="5022189" y="4729881"/>
                <a:ext cx="977400" cy="10425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224D2F-EF05-F588-8D0C-6F4683A7B5FE}"/>
              </a:ext>
            </a:extLst>
          </p:cNvPr>
          <p:cNvSpPr txBox="1"/>
          <p:nvPr/>
        </p:nvSpPr>
        <p:spPr>
          <a:xfrm>
            <a:off x="2888974" y="5552661"/>
            <a:ext cx="29209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radley Hand" pitchFamily="2" charset="77"/>
              </a:rPr>
              <a:t>Traceback</a:t>
            </a:r>
          </a:p>
          <a:p>
            <a:r>
              <a:rPr lang="en-US" sz="3200" dirty="0">
                <a:solidFill>
                  <a:srgbClr val="FF0000"/>
                </a:solidFill>
                <a:latin typeface="Bradley Hand" pitchFamily="2" charset="77"/>
              </a:rPr>
              <a:t>Start at bottom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367748" y="4655524"/>
            <a:ext cx="4405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Raise an exception that describes </a:t>
            </a:r>
          </a:p>
          <a:p>
            <a:r>
              <a:rPr lang="en-US" sz="2400" dirty="0"/>
              <a:t>the issue</a:t>
            </a:r>
          </a:p>
        </p:txBody>
      </p:sp>
    </p:spTree>
    <p:extLst>
      <p:ext uri="{BB962C8B-B14F-4D97-AF65-F5344CB8AC3E}">
        <p14:creationId xmlns:p14="http://schemas.microsoft.com/office/powerpoint/2010/main" val="146965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132427" y="384681"/>
            <a:ext cx="5088835" cy="4801314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exceptions/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try.syntax.py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try_syntax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(numerator, denominator):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f'In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try block: {numerator}/{denominator}')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result = numerator / denominator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zde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zde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print('The result is:', result)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result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print('Exiting')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try_syntax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(12, 4))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222885" y="1691799"/>
            <a:ext cx="48129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clause opens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optional Except clause defines action when caught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optional else clause when no 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 clause used to clean up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35C2A-71E3-E542-4061-6947F7EFC719}"/>
              </a:ext>
            </a:extLst>
          </p:cNvPr>
          <p:cNvSpPr txBox="1"/>
          <p:nvPr/>
        </p:nvSpPr>
        <p:spPr>
          <a:xfrm>
            <a:off x="8462626" y="5387647"/>
            <a:ext cx="3159530" cy="1200329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try block: 12/4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result is: 3.0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Exiting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14:cNvPr>
              <p14:cNvContentPartPr/>
              <p14:nvPr/>
            </p14:nvContentPartPr>
            <p14:xfrm>
              <a:off x="6759840" y="5222379"/>
              <a:ext cx="1440720" cy="8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1200" y="5213379"/>
                <a:ext cx="1458360" cy="9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0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132427" y="384681"/>
            <a:ext cx="5088835" cy="4801314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exceptions/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try.syntax.py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try_syntax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(numerator, denominator):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f'In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try block: {numerator}/{denominator}')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result = numerator / denominator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zde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zde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print('The result is:', result)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result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print('Exiting')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try_syntax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(11, 0))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222885" y="1691799"/>
            <a:ext cx="4812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Denominator is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ZeroDivisionError</a:t>
            </a:r>
            <a:r>
              <a:rPr lang="en-US" sz="2400" dirty="0"/>
              <a:t> occurs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Else block is not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 block executes before returning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35C2A-71E3-E542-4061-6947F7EFC719}"/>
              </a:ext>
            </a:extLst>
          </p:cNvPr>
          <p:cNvSpPr txBox="1"/>
          <p:nvPr/>
        </p:nvSpPr>
        <p:spPr>
          <a:xfrm>
            <a:off x="8462626" y="5387647"/>
            <a:ext cx="3159530" cy="1200329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try block: 11/0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 by zero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Exiting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14:cNvPr>
              <p14:cNvContentPartPr/>
              <p14:nvPr/>
            </p14:nvContentPartPr>
            <p14:xfrm>
              <a:off x="6759840" y="5222379"/>
              <a:ext cx="1440720" cy="8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0838" y="5213383"/>
                <a:ext cx="1458364" cy="9064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6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Try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132427" y="384681"/>
            <a:ext cx="5088835" cy="4801314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exceptions/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multiple.py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 = (1, 0)  # try (1, 0) and ('one', 2)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q, r =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divmod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(*values)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as e: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print(type(e),'--------', e)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q, r =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divmod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(*values)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print("You tried to divide by zero!")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222885" y="1691799"/>
            <a:ext cx="48129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exceptions  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order of the clauses must be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except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else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must be followed by at least one except clause or a finally clause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35C2A-71E3-E542-4061-6947F7EFC719}"/>
              </a:ext>
            </a:extLst>
          </p:cNvPr>
          <p:cNvSpPr txBox="1"/>
          <p:nvPr/>
        </p:nvSpPr>
        <p:spPr>
          <a:xfrm>
            <a:off x="7203669" y="5403722"/>
            <a:ext cx="4391983" cy="1200329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 -------- integer division or modulo by zero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tried to divide by zero!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14:cNvPr>
              <p14:cNvContentPartPr/>
              <p14:nvPr/>
            </p14:nvContentPartPr>
            <p14:xfrm>
              <a:off x="5762949" y="5403722"/>
              <a:ext cx="1440720" cy="8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3947" y="5394726"/>
                <a:ext cx="1458364" cy="9064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72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97626" cy="2720975"/>
          </a:xfrm>
        </p:spPr>
        <p:txBody>
          <a:bodyPr/>
          <a:lstStyle/>
          <a:p>
            <a:r>
              <a:rPr lang="en-US" dirty="0"/>
              <a:t>Raise exception within an except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5132427" y="384681"/>
            <a:ext cx="6729373" cy="2585323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exceptions/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replace.py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NotFoundError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(Exception):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pass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 = {'a': 1, 'e': 5, '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9, 'o': 15, 'u': 21}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pos = vowels['y'] # try with 'a'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e: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raise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NotFoundError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e.args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# from None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222885" y="2967335"/>
            <a:ext cx="481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to from e or from None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35C2A-71E3-E542-4061-6947F7EFC719}"/>
              </a:ext>
            </a:extLst>
          </p:cNvPr>
          <p:cNvSpPr txBox="1"/>
          <p:nvPr/>
        </p:nvSpPr>
        <p:spPr>
          <a:xfrm>
            <a:off x="3015063" y="3538220"/>
            <a:ext cx="8954052" cy="3139321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NotFoundError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Traceback (most recent call last)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&lt;ipython-input-15-16eb2509c6ab&gt; in &lt;cell line: 6&gt;()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7   pos = vowels['y'] # try with 'a'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8 except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e: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----&gt; 9   raise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NotFoundError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e.args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# from None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10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11 </a:t>
            </a:r>
          </a:p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NotFoundError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y</a:t>
            </a:r>
          </a:p>
        </p:txBody>
      </p:sp>
    </p:spTree>
    <p:extLst>
      <p:ext uri="{BB962C8B-B14F-4D97-AF65-F5344CB8AC3E}">
        <p14:creationId xmlns:p14="http://schemas.microsoft.com/office/powerpoint/2010/main" val="158000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8B6302-8463-D548-863C-4DA6D270FB33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9438</TotalTime>
  <Words>1380</Words>
  <Application>Microsoft Macintosh PowerPoint</Application>
  <PresentationFormat>Widescreen</PresentationFormat>
  <Paragraphs>218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Bradley Hand</vt:lpstr>
      <vt:lpstr>Calibri</vt:lpstr>
      <vt:lpstr>Calibri Light</vt:lpstr>
      <vt:lpstr>Cavolini</vt:lpstr>
      <vt:lpstr>Consolas</vt:lpstr>
      <vt:lpstr>Office Theme</vt:lpstr>
      <vt:lpstr>Exceptions &amp; Content Manager</vt:lpstr>
      <vt:lpstr>Overview</vt:lpstr>
      <vt:lpstr>Errors vs Exceptions</vt:lpstr>
      <vt:lpstr>Base Exception</vt:lpstr>
      <vt:lpstr>Raising an Exception</vt:lpstr>
      <vt:lpstr>Try clause</vt:lpstr>
      <vt:lpstr>Try clause</vt:lpstr>
      <vt:lpstr>Try Try again</vt:lpstr>
      <vt:lpstr>Raise exception within an except clause</vt:lpstr>
      <vt:lpstr>Using with for Context Managers</vt:lpstr>
      <vt:lpstr>Standard lib includes contextmanager is the contextlib module</vt:lpstr>
      <vt:lpstr>Context Manager similar to Try-Finally 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Solution</dc:title>
  <dc:creator>Christian Navarro</dc:creator>
  <cp:lastModifiedBy>Christian Navarro</cp:lastModifiedBy>
  <cp:revision>5</cp:revision>
  <dcterms:created xsi:type="dcterms:W3CDTF">2023-08-06T22:53:40Z</dcterms:created>
  <dcterms:modified xsi:type="dcterms:W3CDTF">2023-10-02T13:11:40Z</dcterms:modified>
</cp:coreProperties>
</file>