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5"/>
  </p:notesMasterIdLst>
  <p:sldIdLst>
    <p:sldId id="280" r:id="rId2"/>
    <p:sldId id="315" r:id="rId3"/>
    <p:sldId id="404" r:id="rId4"/>
    <p:sldId id="405" r:id="rId5"/>
    <p:sldId id="406" r:id="rId6"/>
    <p:sldId id="408" r:id="rId7"/>
    <p:sldId id="407" r:id="rId8"/>
    <p:sldId id="418" r:id="rId9"/>
    <p:sldId id="409" r:id="rId10"/>
    <p:sldId id="410" r:id="rId11"/>
    <p:sldId id="420" r:id="rId12"/>
    <p:sldId id="411" r:id="rId13"/>
    <p:sldId id="412" r:id="rId14"/>
    <p:sldId id="413" r:id="rId15"/>
    <p:sldId id="414" r:id="rId16"/>
    <p:sldId id="415" r:id="rId17"/>
    <p:sldId id="416" r:id="rId18"/>
    <p:sldId id="419" r:id="rId19"/>
    <p:sldId id="417" r:id="rId20"/>
    <p:sldId id="421" r:id="rId21"/>
    <p:sldId id="422" r:id="rId22"/>
    <p:sldId id="423" r:id="rId23"/>
    <p:sldId id="42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ED7D31"/>
    <a:srgbClr val="B8CBEE"/>
    <a:srgbClr val="2FABED"/>
    <a:srgbClr val="F4DDDD"/>
    <a:srgbClr val="8CC43D"/>
    <a:srgbClr val="4CC58D"/>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7BD2-D9F5-B445-B15B-BF3925C94BE4}" v="16" dt="2023-12-04T03:58:36.613"/>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40"/>
    <p:restoredTop sz="94274"/>
  </p:normalViewPr>
  <p:slideViewPr>
    <p:cSldViewPr snapToGrid="0">
      <p:cViewPr varScale="1">
        <p:scale>
          <a:sx n="78" d="100"/>
          <a:sy n="78" d="100"/>
        </p:scale>
        <p:origin x="518" y="58"/>
      </p:cViewPr>
      <p:guideLst>
        <p:guide orient="horz" pos="2160"/>
        <p:guide pos="3816"/>
      </p:guideLst>
    </p:cSldViewPr>
  </p:slideViewPr>
  <p:notesTextViewPr>
    <p:cViewPr>
      <p:scale>
        <a:sx n="1" d="1"/>
        <a:sy n="1" d="1"/>
      </p:scale>
      <p:origin x="0" y="-3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Navarro" userId="c25dad19-d08c-4611-ab05-d85e0c0fb7e0" providerId="ADAL" clId="{9C607BD2-D9F5-B445-B15B-BF3925C94BE4}"/>
    <pc:docChg chg="undo custSel addSld delSld modSld sldOrd">
      <pc:chgData name="Christian Navarro" userId="c25dad19-d08c-4611-ab05-d85e0c0fb7e0" providerId="ADAL" clId="{9C607BD2-D9F5-B445-B15B-BF3925C94BE4}" dt="2023-12-04T04:07:28.025" v="1817" actId="20577"/>
      <pc:docMkLst>
        <pc:docMk/>
      </pc:docMkLst>
      <pc:sldChg chg="del">
        <pc:chgData name="Christian Navarro" userId="c25dad19-d08c-4611-ab05-d85e0c0fb7e0" providerId="ADAL" clId="{9C607BD2-D9F5-B445-B15B-BF3925C94BE4}" dt="2023-12-03T16:24:41.307" v="39" actId="2696"/>
        <pc:sldMkLst>
          <pc:docMk/>
          <pc:sldMk cId="4093162565" sldId="277"/>
        </pc:sldMkLst>
      </pc:sldChg>
      <pc:sldChg chg="modSp mod">
        <pc:chgData name="Christian Navarro" userId="c25dad19-d08c-4611-ab05-d85e0c0fb7e0" providerId="ADAL" clId="{9C607BD2-D9F5-B445-B15B-BF3925C94BE4}" dt="2023-12-03T16:24:25.407" v="14" actId="20577"/>
        <pc:sldMkLst>
          <pc:docMk/>
          <pc:sldMk cId="4156268533" sldId="280"/>
        </pc:sldMkLst>
        <pc:spChg chg="mod">
          <ac:chgData name="Christian Navarro" userId="c25dad19-d08c-4611-ab05-d85e0c0fb7e0" providerId="ADAL" clId="{9C607BD2-D9F5-B445-B15B-BF3925C94BE4}" dt="2023-12-03T16:24:25.407" v="14" actId="20577"/>
          <ac:spMkLst>
            <pc:docMk/>
            <pc:sldMk cId="4156268533" sldId="280"/>
            <ac:spMk id="5" creationId="{DD58DC23-F8A8-3625-1F97-44FA6AB63A98}"/>
          </ac:spMkLst>
        </pc:spChg>
      </pc:sldChg>
      <pc:sldChg chg="addSp modSp mod">
        <pc:chgData name="Christian Navarro" userId="c25dad19-d08c-4611-ab05-d85e0c0fb7e0" providerId="ADAL" clId="{9C607BD2-D9F5-B445-B15B-BF3925C94BE4}" dt="2023-12-04T03:55:54.666" v="1597" actId="20577"/>
        <pc:sldMkLst>
          <pc:docMk/>
          <pc:sldMk cId="1737521981" sldId="315"/>
        </pc:sldMkLst>
        <pc:spChg chg="add mod">
          <ac:chgData name="Christian Navarro" userId="c25dad19-d08c-4611-ab05-d85e0c0fb7e0" providerId="ADAL" clId="{9C607BD2-D9F5-B445-B15B-BF3925C94BE4}" dt="2023-12-04T03:55:48.888" v="1590" actId="1076"/>
          <ac:spMkLst>
            <pc:docMk/>
            <pc:sldMk cId="1737521981" sldId="315"/>
            <ac:spMk id="4" creationId="{F72ECF1A-CE0F-70E2-4AAD-BB40DE3A535F}"/>
          </ac:spMkLst>
        </pc:spChg>
        <pc:spChg chg="mod">
          <ac:chgData name="Christian Navarro" userId="c25dad19-d08c-4611-ab05-d85e0c0fb7e0" providerId="ADAL" clId="{9C607BD2-D9F5-B445-B15B-BF3925C94BE4}" dt="2023-12-04T03:55:54.666" v="1597" actId="20577"/>
          <ac:spMkLst>
            <pc:docMk/>
            <pc:sldMk cId="1737521981" sldId="315"/>
            <ac:spMk id="8" creationId="{A73E62C0-52AE-9214-A7C2-F516FC793AFA}"/>
          </ac:spMkLst>
        </pc:spChg>
      </pc:sldChg>
      <pc:sldChg chg="del">
        <pc:chgData name="Christian Navarro" userId="c25dad19-d08c-4611-ab05-d85e0c0fb7e0" providerId="ADAL" clId="{9C607BD2-D9F5-B445-B15B-BF3925C94BE4}" dt="2023-12-03T16:24:41.325" v="43" actId="2696"/>
        <pc:sldMkLst>
          <pc:docMk/>
          <pc:sldMk cId="2725341145" sldId="400"/>
        </pc:sldMkLst>
      </pc:sldChg>
      <pc:sldChg chg="del">
        <pc:chgData name="Christian Navarro" userId="c25dad19-d08c-4611-ab05-d85e0c0fb7e0" providerId="ADAL" clId="{9C607BD2-D9F5-B445-B15B-BF3925C94BE4}" dt="2023-12-03T16:24:41.296" v="32" actId="2696"/>
        <pc:sldMkLst>
          <pc:docMk/>
          <pc:sldMk cId="240189560" sldId="402"/>
        </pc:sldMkLst>
      </pc:sldChg>
      <pc:sldChg chg="del">
        <pc:chgData name="Christian Navarro" userId="c25dad19-d08c-4611-ab05-d85e0c0fb7e0" providerId="ADAL" clId="{9C607BD2-D9F5-B445-B15B-BF3925C94BE4}" dt="2023-12-03T16:24:41.300" v="35" actId="2696"/>
        <pc:sldMkLst>
          <pc:docMk/>
          <pc:sldMk cId="298098984" sldId="403"/>
        </pc:sldMkLst>
      </pc:sldChg>
      <pc:sldChg chg="addSp delSp modSp mod">
        <pc:chgData name="Christian Navarro" userId="c25dad19-d08c-4611-ab05-d85e0c0fb7e0" providerId="ADAL" clId="{9C607BD2-D9F5-B445-B15B-BF3925C94BE4}" dt="2023-12-04T04:01:50.675" v="1624" actId="1076"/>
        <pc:sldMkLst>
          <pc:docMk/>
          <pc:sldMk cId="863023529" sldId="404"/>
        </pc:sldMkLst>
        <pc:spChg chg="mod">
          <ac:chgData name="Christian Navarro" userId="c25dad19-d08c-4611-ab05-d85e0c0fb7e0" providerId="ADAL" clId="{9C607BD2-D9F5-B445-B15B-BF3925C94BE4}" dt="2023-12-04T03:58:48.914" v="1622" actId="26606"/>
          <ac:spMkLst>
            <pc:docMk/>
            <pc:sldMk cId="863023529" sldId="404"/>
            <ac:spMk id="2" creationId="{1EAD65B7-673D-D348-51DC-EC80CF2DD9CC}"/>
          </ac:spMkLst>
        </pc:spChg>
        <pc:spChg chg="mod ord">
          <ac:chgData name="Christian Navarro" userId="c25dad19-d08c-4611-ab05-d85e0c0fb7e0" providerId="ADAL" clId="{9C607BD2-D9F5-B445-B15B-BF3925C94BE4}" dt="2023-12-04T04:01:50.675" v="1624" actId="1076"/>
          <ac:spMkLst>
            <pc:docMk/>
            <pc:sldMk cId="863023529" sldId="404"/>
            <ac:spMk id="3" creationId="{F3FE6D04-DC9F-881F-B6A7-BF39E0343F2D}"/>
          </ac:spMkLst>
        </pc:spChg>
        <pc:spChg chg="del">
          <ac:chgData name="Christian Navarro" userId="c25dad19-d08c-4611-ab05-d85e0c0fb7e0" providerId="ADAL" clId="{9C607BD2-D9F5-B445-B15B-BF3925C94BE4}" dt="2023-12-04T03:58:48.914" v="1622" actId="26606"/>
          <ac:spMkLst>
            <pc:docMk/>
            <pc:sldMk cId="863023529" sldId="404"/>
            <ac:spMk id="10" creationId="{AAAE94E3-A7DB-4868-B1E3-E49703488BBC}"/>
          </ac:spMkLst>
        </pc:spChg>
        <pc:spChg chg="del">
          <ac:chgData name="Christian Navarro" userId="c25dad19-d08c-4611-ab05-d85e0c0fb7e0" providerId="ADAL" clId="{9C607BD2-D9F5-B445-B15B-BF3925C94BE4}" dt="2023-12-04T03:58:48.914" v="1622" actId="26606"/>
          <ac:spMkLst>
            <pc:docMk/>
            <pc:sldMk cId="863023529" sldId="404"/>
            <ac:spMk id="16" creationId="{3873B707-463F-40B0-8227-E8CC6C67EB25}"/>
          </ac:spMkLst>
        </pc:spChg>
        <pc:spChg chg="del">
          <ac:chgData name="Christian Navarro" userId="c25dad19-d08c-4611-ab05-d85e0c0fb7e0" providerId="ADAL" clId="{9C607BD2-D9F5-B445-B15B-BF3925C94BE4}" dt="2023-12-04T03:58:48.914" v="1622" actId="26606"/>
          <ac:spMkLst>
            <pc:docMk/>
            <pc:sldMk cId="863023529" sldId="404"/>
            <ac:spMk id="18" creationId="{C13237C8-E62C-4F0D-A318-BD6FB6C2D138}"/>
          </ac:spMkLst>
        </pc:spChg>
        <pc:spChg chg="del">
          <ac:chgData name="Christian Navarro" userId="c25dad19-d08c-4611-ab05-d85e0c0fb7e0" providerId="ADAL" clId="{9C607BD2-D9F5-B445-B15B-BF3925C94BE4}" dt="2023-12-04T03:58:48.914" v="1622" actId="26606"/>
          <ac:spMkLst>
            <pc:docMk/>
            <pc:sldMk cId="863023529" sldId="404"/>
            <ac:spMk id="20" creationId="{19C9EAEA-39D0-4B0E-A0EB-51E7B26740B1}"/>
          </ac:spMkLst>
        </pc:spChg>
        <pc:spChg chg="del">
          <ac:chgData name="Christian Navarro" userId="c25dad19-d08c-4611-ab05-d85e0c0fb7e0" providerId="ADAL" clId="{9C607BD2-D9F5-B445-B15B-BF3925C94BE4}" dt="2023-12-04T03:58:48.914" v="1622" actId="26606"/>
          <ac:spMkLst>
            <pc:docMk/>
            <pc:sldMk cId="863023529" sldId="404"/>
            <ac:spMk id="22" creationId="{8CB5D2D7-DF65-4E86-BFBA-FFB9B5ACEB64}"/>
          </ac:spMkLst>
        </pc:spChg>
        <pc:grpChg chg="del">
          <ac:chgData name="Christian Navarro" userId="c25dad19-d08c-4611-ab05-d85e0c0fb7e0" providerId="ADAL" clId="{9C607BD2-D9F5-B445-B15B-BF3925C94BE4}" dt="2023-12-04T03:58:48.914" v="1622" actId="26606"/>
          <ac:grpSpMkLst>
            <pc:docMk/>
            <pc:sldMk cId="863023529" sldId="404"/>
            <ac:grpSpMk id="12" creationId="{1DE889C7-FAD6-4397-98E2-05D503484459}"/>
          </ac:grpSpMkLst>
        </pc:grpChg>
        <pc:picChg chg="del">
          <ac:chgData name="Christian Navarro" userId="c25dad19-d08c-4611-ab05-d85e0c0fb7e0" providerId="ADAL" clId="{9C607BD2-D9F5-B445-B15B-BF3925C94BE4}" dt="2023-12-03T17:08:04.103" v="46" actId="478"/>
          <ac:picMkLst>
            <pc:docMk/>
            <pc:sldMk cId="863023529" sldId="404"/>
            <ac:picMk id="4" creationId="{4011BB70-044E-6C34-0E9D-5D89D2D17487}"/>
          </ac:picMkLst>
        </pc:picChg>
        <pc:picChg chg="del">
          <ac:chgData name="Christian Navarro" userId="c25dad19-d08c-4611-ab05-d85e0c0fb7e0" providerId="ADAL" clId="{9C607BD2-D9F5-B445-B15B-BF3925C94BE4}" dt="2023-12-03T17:08:06.092" v="47" actId="478"/>
          <ac:picMkLst>
            <pc:docMk/>
            <pc:sldMk cId="863023529" sldId="404"/>
            <ac:picMk id="5" creationId="{5E4442CE-1D74-D9D5-4054-8039BA1BABF2}"/>
          </ac:picMkLst>
        </pc:picChg>
        <pc:picChg chg="add mod">
          <ac:chgData name="Christian Navarro" userId="c25dad19-d08c-4611-ab05-d85e0c0fb7e0" providerId="ADAL" clId="{9C607BD2-D9F5-B445-B15B-BF3925C94BE4}" dt="2023-12-04T03:58:48.914" v="1622" actId="26606"/>
          <ac:picMkLst>
            <pc:docMk/>
            <pc:sldMk cId="863023529" sldId="404"/>
            <ac:picMk id="6" creationId="{91959E67-778B-7638-D492-8886DF1E0DF4}"/>
          </ac:picMkLst>
        </pc:picChg>
      </pc:sldChg>
      <pc:sldChg chg="del">
        <pc:chgData name="Christian Navarro" userId="c25dad19-d08c-4611-ab05-d85e0c0fb7e0" providerId="ADAL" clId="{9C607BD2-D9F5-B445-B15B-BF3925C94BE4}" dt="2023-12-03T16:24:41.292" v="30" actId="2696"/>
        <pc:sldMkLst>
          <pc:docMk/>
          <pc:sldMk cId="2978818992" sldId="405"/>
        </pc:sldMkLst>
      </pc:sldChg>
      <pc:sldChg chg="modSp new mod">
        <pc:chgData name="Christian Navarro" userId="c25dad19-d08c-4611-ab05-d85e0c0fb7e0" providerId="ADAL" clId="{9C607BD2-D9F5-B445-B15B-BF3925C94BE4}" dt="2023-12-04T04:02:01.764" v="1634" actId="20577"/>
        <pc:sldMkLst>
          <pc:docMk/>
          <pc:sldMk cId="3129064475" sldId="405"/>
        </pc:sldMkLst>
        <pc:spChg chg="mod">
          <ac:chgData name="Christian Navarro" userId="c25dad19-d08c-4611-ab05-d85e0c0fb7e0" providerId="ADAL" clId="{9C607BD2-D9F5-B445-B15B-BF3925C94BE4}" dt="2023-12-04T04:02:01.764" v="1634" actId="20577"/>
          <ac:spMkLst>
            <pc:docMk/>
            <pc:sldMk cId="3129064475" sldId="405"/>
            <ac:spMk id="2" creationId="{5472772E-D690-DBDA-838D-24B952B688CB}"/>
          </ac:spMkLst>
        </pc:spChg>
        <pc:spChg chg="mod">
          <ac:chgData name="Christian Navarro" userId="c25dad19-d08c-4611-ab05-d85e0c0fb7e0" providerId="ADAL" clId="{9C607BD2-D9F5-B445-B15B-BF3925C94BE4}" dt="2023-12-03T17:10:33.773" v="57" actId="27636"/>
          <ac:spMkLst>
            <pc:docMk/>
            <pc:sldMk cId="3129064475" sldId="405"/>
            <ac:spMk id="3" creationId="{BC835FE4-DE1F-05DD-38F2-F1CE07DBE120}"/>
          </ac:spMkLst>
        </pc:spChg>
      </pc:sldChg>
      <pc:sldChg chg="del">
        <pc:chgData name="Christian Navarro" userId="c25dad19-d08c-4611-ab05-d85e0c0fb7e0" providerId="ADAL" clId="{9C607BD2-D9F5-B445-B15B-BF3925C94BE4}" dt="2023-12-03T16:24:41.316" v="42" actId="2696"/>
        <pc:sldMkLst>
          <pc:docMk/>
          <pc:sldMk cId="1855826079" sldId="406"/>
        </pc:sldMkLst>
      </pc:sldChg>
      <pc:sldChg chg="addSp modSp new mod setBg">
        <pc:chgData name="Christian Navarro" userId="c25dad19-d08c-4611-ab05-d85e0c0fb7e0" providerId="ADAL" clId="{9C607BD2-D9F5-B445-B15B-BF3925C94BE4}" dt="2023-12-04T04:02:43.035" v="1636" actId="14100"/>
        <pc:sldMkLst>
          <pc:docMk/>
          <pc:sldMk cId="3633580919" sldId="406"/>
        </pc:sldMkLst>
        <pc:spChg chg="mod">
          <ac:chgData name="Christian Navarro" userId="c25dad19-d08c-4611-ab05-d85e0c0fb7e0" providerId="ADAL" clId="{9C607BD2-D9F5-B445-B15B-BF3925C94BE4}" dt="2023-12-04T04:02:33.450" v="1635" actId="26606"/>
          <ac:spMkLst>
            <pc:docMk/>
            <pc:sldMk cId="3633580919" sldId="406"/>
            <ac:spMk id="2" creationId="{F44A3505-48AA-7D33-7BAF-C05C2965B1C4}"/>
          </ac:spMkLst>
        </pc:spChg>
        <pc:spChg chg="mod">
          <ac:chgData name="Christian Navarro" userId="c25dad19-d08c-4611-ab05-d85e0c0fb7e0" providerId="ADAL" clId="{9C607BD2-D9F5-B445-B15B-BF3925C94BE4}" dt="2023-12-04T04:02:43.035" v="1636" actId="14100"/>
          <ac:spMkLst>
            <pc:docMk/>
            <pc:sldMk cId="3633580919" sldId="406"/>
            <ac:spMk id="3" creationId="{19BAB928-0F2B-AB69-B8C0-A1C456D3526F}"/>
          </ac:spMkLst>
        </pc:spChg>
        <pc:spChg chg="add">
          <ac:chgData name="Christian Navarro" userId="c25dad19-d08c-4611-ab05-d85e0c0fb7e0" providerId="ADAL" clId="{9C607BD2-D9F5-B445-B15B-BF3925C94BE4}" dt="2023-12-04T04:02:33.450" v="1635" actId="26606"/>
          <ac:spMkLst>
            <pc:docMk/>
            <pc:sldMk cId="3633580919" sldId="406"/>
            <ac:spMk id="9" creationId="{04812C46-200A-4DEB-A05E-3ED6C68C2387}"/>
          </ac:spMkLst>
        </pc:spChg>
        <pc:spChg chg="add">
          <ac:chgData name="Christian Navarro" userId="c25dad19-d08c-4611-ab05-d85e0c0fb7e0" providerId="ADAL" clId="{9C607BD2-D9F5-B445-B15B-BF3925C94BE4}" dt="2023-12-04T04:02:33.450" v="1635" actId="26606"/>
          <ac:spMkLst>
            <pc:docMk/>
            <pc:sldMk cId="3633580919" sldId="406"/>
            <ac:spMk id="11" creationId="{D1EA859B-E555-4109-94F3-6700E046E008}"/>
          </ac:spMkLst>
        </pc:spChg>
        <pc:picChg chg="add">
          <ac:chgData name="Christian Navarro" userId="c25dad19-d08c-4611-ab05-d85e0c0fb7e0" providerId="ADAL" clId="{9C607BD2-D9F5-B445-B15B-BF3925C94BE4}" dt="2023-12-04T04:02:33.450" v="1635" actId="26606"/>
          <ac:picMkLst>
            <pc:docMk/>
            <pc:sldMk cId="3633580919" sldId="406"/>
            <ac:picMk id="5" creationId="{535EC657-C5C9-8CE4-6966-4FFEB35C235A}"/>
          </ac:picMkLst>
        </pc:picChg>
      </pc:sldChg>
      <pc:sldChg chg="addSp delSp modSp new mod ord">
        <pc:chgData name="Christian Navarro" userId="c25dad19-d08c-4611-ab05-d85e0c0fb7e0" providerId="ADAL" clId="{9C607BD2-D9F5-B445-B15B-BF3925C94BE4}" dt="2023-12-04T04:04:13.311" v="1672" actId="5793"/>
        <pc:sldMkLst>
          <pc:docMk/>
          <pc:sldMk cId="647623585" sldId="407"/>
        </pc:sldMkLst>
        <pc:spChg chg="mod">
          <ac:chgData name="Christian Navarro" userId="c25dad19-d08c-4611-ab05-d85e0c0fb7e0" providerId="ADAL" clId="{9C607BD2-D9F5-B445-B15B-BF3925C94BE4}" dt="2023-12-04T04:04:09.475" v="1671" actId="20577"/>
          <ac:spMkLst>
            <pc:docMk/>
            <pc:sldMk cId="647623585" sldId="407"/>
            <ac:spMk id="2" creationId="{7887EF15-95C9-F355-9614-9C7CDBE29FE3}"/>
          </ac:spMkLst>
        </pc:spChg>
        <pc:spChg chg="mod">
          <ac:chgData name="Christian Navarro" userId="c25dad19-d08c-4611-ab05-d85e0c0fb7e0" providerId="ADAL" clId="{9C607BD2-D9F5-B445-B15B-BF3925C94BE4}" dt="2023-12-04T04:04:13.311" v="1672" actId="5793"/>
          <ac:spMkLst>
            <pc:docMk/>
            <pc:sldMk cId="647623585" sldId="407"/>
            <ac:spMk id="3" creationId="{CDD17976-FEFF-F515-2C3A-EF21886DF0DD}"/>
          </ac:spMkLst>
        </pc:spChg>
        <pc:spChg chg="add del">
          <ac:chgData name="Christian Navarro" userId="c25dad19-d08c-4611-ab05-d85e0c0fb7e0" providerId="ADAL" clId="{9C607BD2-D9F5-B445-B15B-BF3925C94BE4}" dt="2023-12-03T19:07:47.797" v="194" actId="22"/>
          <ac:spMkLst>
            <pc:docMk/>
            <pc:sldMk cId="647623585" sldId="407"/>
            <ac:spMk id="5" creationId="{12EE8725-98CF-3D39-91F8-381E553F6B90}"/>
          </ac:spMkLst>
        </pc:spChg>
        <pc:picChg chg="add mod">
          <ac:chgData name="Christian Navarro" userId="c25dad19-d08c-4611-ab05-d85e0c0fb7e0" providerId="ADAL" clId="{9C607BD2-D9F5-B445-B15B-BF3925C94BE4}" dt="2023-12-03T19:13:02.918" v="204" actId="1076"/>
          <ac:picMkLst>
            <pc:docMk/>
            <pc:sldMk cId="647623585" sldId="407"/>
            <ac:picMk id="6" creationId="{9814BC82-2C87-AFE3-B669-AF0B242238D0}"/>
          </ac:picMkLst>
        </pc:picChg>
      </pc:sldChg>
      <pc:sldChg chg="del">
        <pc:chgData name="Christian Navarro" userId="c25dad19-d08c-4611-ab05-d85e0c0fb7e0" providerId="ADAL" clId="{9C607BD2-D9F5-B445-B15B-BF3925C94BE4}" dt="2023-12-03T16:24:41.294" v="31" actId="2696"/>
        <pc:sldMkLst>
          <pc:docMk/>
          <pc:sldMk cId="3828584314" sldId="407"/>
        </pc:sldMkLst>
      </pc:sldChg>
      <pc:sldChg chg="del">
        <pc:chgData name="Christian Navarro" userId="c25dad19-d08c-4611-ab05-d85e0c0fb7e0" providerId="ADAL" clId="{9C607BD2-D9F5-B445-B15B-BF3925C94BE4}" dt="2023-12-03T16:24:41.308" v="40" actId="2696"/>
        <pc:sldMkLst>
          <pc:docMk/>
          <pc:sldMk cId="1657418175" sldId="408"/>
        </pc:sldMkLst>
      </pc:sldChg>
      <pc:sldChg chg="modSp new mod">
        <pc:chgData name="Christian Navarro" userId="c25dad19-d08c-4611-ab05-d85e0c0fb7e0" providerId="ADAL" clId="{9C607BD2-D9F5-B445-B15B-BF3925C94BE4}" dt="2023-12-04T04:03:49.780" v="1660" actId="207"/>
        <pc:sldMkLst>
          <pc:docMk/>
          <pc:sldMk cId="3292161541" sldId="408"/>
        </pc:sldMkLst>
        <pc:spChg chg="mod">
          <ac:chgData name="Christian Navarro" userId="c25dad19-d08c-4611-ab05-d85e0c0fb7e0" providerId="ADAL" clId="{9C607BD2-D9F5-B445-B15B-BF3925C94BE4}" dt="2023-12-03T18:32:15.388" v="156" actId="20577"/>
          <ac:spMkLst>
            <pc:docMk/>
            <pc:sldMk cId="3292161541" sldId="408"/>
            <ac:spMk id="2" creationId="{A643CBE5-5FB2-21A1-83E0-4096B9681389}"/>
          </ac:spMkLst>
        </pc:spChg>
        <pc:spChg chg="mod">
          <ac:chgData name="Christian Navarro" userId="c25dad19-d08c-4611-ab05-d85e0c0fb7e0" providerId="ADAL" clId="{9C607BD2-D9F5-B445-B15B-BF3925C94BE4}" dt="2023-12-04T04:03:49.780" v="1660" actId="207"/>
          <ac:spMkLst>
            <pc:docMk/>
            <pc:sldMk cId="3292161541" sldId="408"/>
            <ac:spMk id="3" creationId="{34B5E5AD-37B1-E9DB-CDC4-0931BF9CFA78}"/>
          </ac:spMkLst>
        </pc:spChg>
      </pc:sldChg>
      <pc:sldChg chg="addSp modSp new mod">
        <pc:chgData name="Christian Navarro" userId="c25dad19-d08c-4611-ab05-d85e0c0fb7e0" providerId="ADAL" clId="{9C607BD2-D9F5-B445-B15B-BF3925C94BE4}" dt="2023-12-04T04:04:40.031" v="1717" actId="20577"/>
        <pc:sldMkLst>
          <pc:docMk/>
          <pc:sldMk cId="445067294" sldId="409"/>
        </pc:sldMkLst>
        <pc:spChg chg="mod">
          <ac:chgData name="Christian Navarro" userId="c25dad19-d08c-4611-ab05-d85e0c0fb7e0" providerId="ADAL" clId="{9C607BD2-D9F5-B445-B15B-BF3925C94BE4}" dt="2023-12-04T04:04:40.031" v="1717" actId="20577"/>
          <ac:spMkLst>
            <pc:docMk/>
            <pc:sldMk cId="445067294" sldId="409"/>
            <ac:spMk id="2" creationId="{3A7CFD22-EE37-F6B1-FFB1-704FFB54C465}"/>
          </ac:spMkLst>
        </pc:spChg>
        <pc:spChg chg="mod">
          <ac:chgData name="Christian Navarro" userId="c25dad19-d08c-4611-ab05-d85e0c0fb7e0" providerId="ADAL" clId="{9C607BD2-D9F5-B445-B15B-BF3925C94BE4}" dt="2023-12-03T19:15:01.339" v="206"/>
          <ac:spMkLst>
            <pc:docMk/>
            <pc:sldMk cId="445067294" sldId="409"/>
            <ac:spMk id="3" creationId="{0E06BA6D-CBE7-D9DC-F4F8-490E7735B292}"/>
          </ac:spMkLst>
        </pc:spChg>
        <pc:picChg chg="add mod">
          <ac:chgData name="Christian Navarro" userId="c25dad19-d08c-4611-ab05-d85e0c0fb7e0" providerId="ADAL" clId="{9C607BD2-D9F5-B445-B15B-BF3925C94BE4}" dt="2023-12-04T04:04:24.571" v="1673" actId="1076"/>
          <ac:picMkLst>
            <pc:docMk/>
            <pc:sldMk cId="445067294" sldId="409"/>
            <ac:picMk id="4" creationId="{5A1DC39C-8B12-05D3-8868-03040725133D}"/>
          </ac:picMkLst>
        </pc:picChg>
      </pc:sldChg>
      <pc:sldChg chg="del">
        <pc:chgData name="Christian Navarro" userId="c25dad19-d08c-4611-ab05-d85e0c0fb7e0" providerId="ADAL" clId="{9C607BD2-D9F5-B445-B15B-BF3925C94BE4}" dt="2023-12-03T16:24:41.309" v="41" actId="2696"/>
        <pc:sldMkLst>
          <pc:docMk/>
          <pc:sldMk cId="2916584472" sldId="409"/>
        </pc:sldMkLst>
      </pc:sldChg>
      <pc:sldChg chg="del">
        <pc:chgData name="Christian Navarro" userId="c25dad19-d08c-4611-ab05-d85e0c0fb7e0" providerId="ADAL" clId="{9C607BD2-D9F5-B445-B15B-BF3925C94BE4}" dt="2023-12-03T16:24:41.302" v="36" actId="2696"/>
        <pc:sldMkLst>
          <pc:docMk/>
          <pc:sldMk cId="2857185116" sldId="410"/>
        </pc:sldMkLst>
      </pc:sldChg>
      <pc:sldChg chg="addSp delSp modSp new mod setBg">
        <pc:chgData name="Christian Navarro" userId="c25dad19-d08c-4611-ab05-d85e0c0fb7e0" providerId="ADAL" clId="{9C607BD2-D9F5-B445-B15B-BF3925C94BE4}" dt="2023-12-03T19:25:00.020" v="271" actId="26606"/>
        <pc:sldMkLst>
          <pc:docMk/>
          <pc:sldMk cId="3253255804" sldId="410"/>
        </pc:sldMkLst>
        <pc:spChg chg="mod">
          <ac:chgData name="Christian Navarro" userId="c25dad19-d08c-4611-ab05-d85e0c0fb7e0" providerId="ADAL" clId="{9C607BD2-D9F5-B445-B15B-BF3925C94BE4}" dt="2023-12-03T19:25:00.020" v="271" actId="26606"/>
          <ac:spMkLst>
            <pc:docMk/>
            <pc:sldMk cId="3253255804" sldId="410"/>
            <ac:spMk id="2" creationId="{6B9E4317-AA33-3782-465D-A102CE28F895}"/>
          </ac:spMkLst>
        </pc:spChg>
        <pc:spChg chg="mod">
          <ac:chgData name="Christian Navarro" userId="c25dad19-d08c-4611-ab05-d85e0c0fb7e0" providerId="ADAL" clId="{9C607BD2-D9F5-B445-B15B-BF3925C94BE4}" dt="2023-12-03T19:25:00.020" v="271" actId="26606"/>
          <ac:spMkLst>
            <pc:docMk/>
            <pc:sldMk cId="3253255804" sldId="410"/>
            <ac:spMk id="3" creationId="{37DEBB6A-CB99-F6B6-4DF6-0BCFDCFF54F2}"/>
          </ac:spMkLst>
        </pc:spChg>
        <pc:spChg chg="add del">
          <ac:chgData name="Christian Navarro" userId="c25dad19-d08c-4611-ab05-d85e0c0fb7e0" providerId="ADAL" clId="{9C607BD2-D9F5-B445-B15B-BF3925C94BE4}" dt="2023-12-03T19:25:00.016" v="270" actId="26606"/>
          <ac:spMkLst>
            <pc:docMk/>
            <pc:sldMk cId="3253255804" sldId="410"/>
            <ac:spMk id="9" creationId="{9427AF5F-9A0E-42B7-A252-FD64C9885F9C}"/>
          </ac:spMkLst>
        </pc:spChg>
        <pc:spChg chg="add">
          <ac:chgData name="Christian Navarro" userId="c25dad19-d08c-4611-ab05-d85e0c0fb7e0" providerId="ADAL" clId="{9C607BD2-D9F5-B445-B15B-BF3925C94BE4}" dt="2023-12-03T19:25:00.020" v="271" actId="26606"/>
          <ac:spMkLst>
            <pc:docMk/>
            <pc:sldMk cId="3253255804" sldId="410"/>
            <ac:spMk id="11" creationId="{CD8B4F24-440B-49E9-B85D-733523DC064B}"/>
          </ac:spMkLst>
        </pc:spChg>
        <pc:spChg chg="add">
          <ac:chgData name="Christian Navarro" userId="c25dad19-d08c-4611-ab05-d85e0c0fb7e0" providerId="ADAL" clId="{9C607BD2-D9F5-B445-B15B-BF3925C94BE4}" dt="2023-12-03T19:25:00.020" v="271" actId="26606"/>
          <ac:spMkLst>
            <pc:docMk/>
            <pc:sldMk cId="3253255804" sldId="410"/>
            <ac:spMk id="12" creationId="{2B97F24A-32CE-4C1C-A50D-3016B394DCFB}"/>
          </ac:spMkLst>
        </pc:spChg>
        <pc:picChg chg="add mod">
          <ac:chgData name="Christian Navarro" userId="c25dad19-d08c-4611-ab05-d85e0c0fb7e0" providerId="ADAL" clId="{9C607BD2-D9F5-B445-B15B-BF3925C94BE4}" dt="2023-12-03T19:25:00.020" v="271" actId="26606"/>
          <ac:picMkLst>
            <pc:docMk/>
            <pc:sldMk cId="3253255804" sldId="410"/>
            <ac:picMk id="4" creationId="{A3E7AE59-1204-669C-DCA5-40A1D9F03B66}"/>
          </ac:picMkLst>
        </pc:picChg>
      </pc:sldChg>
      <pc:sldChg chg="modSp new mod">
        <pc:chgData name="Christian Navarro" userId="c25dad19-d08c-4611-ab05-d85e0c0fb7e0" providerId="ADAL" clId="{9C607BD2-D9F5-B445-B15B-BF3925C94BE4}" dt="2023-12-04T04:05:17.141" v="1721" actId="20577"/>
        <pc:sldMkLst>
          <pc:docMk/>
          <pc:sldMk cId="2685790728" sldId="411"/>
        </pc:sldMkLst>
        <pc:spChg chg="mod">
          <ac:chgData name="Christian Navarro" userId="c25dad19-d08c-4611-ab05-d85e0c0fb7e0" providerId="ADAL" clId="{9C607BD2-D9F5-B445-B15B-BF3925C94BE4}" dt="2023-12-03T19:22:04.672" v="264" actId="20577"/>
          <ac:spMkLst>
            <pc:docMk/>
            <pc:sldMk cId="2685790728" sldId="411"/>
            <ac:spMk id="2" creationId="{929F4D1D-C831-E818-476E-3D3D24C52AD7}"/>
          </ac:spMkLst>
        </pc:spChg>
        <pc:spChg chg="mod">
          <ac:chgData name="Christian Navarro" userId="c25dad19-d08c-4611-ab05-d85e0c0fb7e0" providerId="ADAL" clId="{9C607BD2-D9F5-B445-B15B-BF3925C94BE4}" dt="2023-12-04T04:05:17.141" v="1721" actId="20577"/>
          <ac:spMkLst>
            <pc:docMk/>
            <pc:sldMk cId="2685790728" sldId="411"/>
            <ac:spMk id="3" creationId="{8E656BF7-C57D-F8F6-B13E-ED22E095EF64}"/>
          </ac:spMkLst>
        </pc:spChg>
      </pc:sldChg>
      <pc:sldChg chg="del">
        <pc:chgData name="Christian Navarro" userId="c25dad19-d08c-4611-ab05-d85e0c0fb7e0" providerId="ADAL" clId="{9C607BD2-D9F5-B445-B15B-BF3925C94BE4}" dt="2023-12-03T16:24:41.297" v="33" actId="2696"/>
        <pc:sldMkLst>
          <pc:docMk/>
          <pc:sldMk cId="3102193906" sldId="411"/>
        </pc:sldMkLst>
      </pc:sldChg>
      <pc:sldChg chg="del">
        <pc:chgData name="Christian Navarro" userId="c25dad19-d08c-4611-ab05-d85e0c0fb7e0" providerId="ADAL" clId="{9C607BD2-D9F5-B445-B15B-BF3925C94BE4}" dt="2023-12-03T16:24:41.299" v="34" actId="2696"/>
        <pc:sldMkLst>
          <pc:docMk/>
          <pc:sldMk cId="1213136512" sldId="412"/>
        </pc:sldMkLst>
      </pc:sldChg>
      <pc:sldChg chg="addSp delSp modSp new mod">
        <pc:chgData name="Christian Navarro" userId="c25dad19-d08c-4611-ab05-d85e0c0fb7e0" providerId="ADAL" clId="{9C607BD2-D9F5-B445-B15B-BF3925C94BE4}" dt="2023-12-04T04:06:05.786" v="1731" actId="14100"/>
        <pc:sldMkLst>
          <pc:docMk/>
          <pc:sldMk cId="2605042105" sldId="412"/>
        </pc:sldMkLst>
        <pc:spChg chg="mod">
          <ac:chgData name="Christian Navarro" userId="c25dad19-d08c-4611-ab05-d85e0c0fb7e0" providerId="ADAL" clId="{9C607BD2-D9F5-B445-B15B-BF3925C94BE4}" dt="2023-12-03T19:37:01.992" v="322" actId="20577"/>
          <ac:spMkLst>
            <pc:docMk/>
            <pc:sldMk cId="2605042105" sldId="412"/>
            <ac:spMk id="2" creationId="{79078785-806A-76B1-0FE7-A0914AB8CE89}"/>
          </ac:spMkLst>
        </pc:spChg>
        <pc:spChg chg="mod">
          <ac:chgData name="Christian Navarro" userId="c25dad19-d08c-4611-ab05-d85e0c0fb7e0" providerId="ADAL" clId="{9C607BD2-D9F5-B445-B15B-BF3925C94BE4}" dt="2023-12-04T04:06:05.786" v="1731" actId="14100"/>
          <ac:spMkLst>
            <pc:docMk/>
            <pc:sldMk cId="2605042105" sldId="412"/>
            <ac:spMk id="3" creationId="{60718CC2-E443-6DBF-3F5C-F8124902C9EB}"/>
          </ac:spMkLst>
        </pc:spChg>
        <pc:spChg chg="add mod">
          <ac:chgData name="Christian Navarro" userId="c25dad19-d08c-4611-ab05-d85e0c0fb7e0" providerId="ADAL" clId="{9C607BD2-D9F5-B445-B15B-BF3925C94BE4}" dt="2023-12-04T04:06:00.628" v="1730" actId="1076"/>
          <ac:spMkLst>
            <pc:docMk/>
            <pc:sldMk cId="2605042105" sldId="412"/>
            <ac:spMk id="5" creationId="{01C9D50E-B9BE-FC73-007B-50E5F30CBD2C}"/>
          </ac:spMkLst>
        </pc:spChg>
        <pc:spChg chg="add del">
          <ac:chgData name="Christian Navarro" userId="c25dad19-d08c-4611-ab05-d85e0c0fb7e0" providerId="ADAL" clId="{9C607BD2-D9F5-B445-B15B-BF3925C94BE4}" dt="2023-12-03T19:38:02.670" v="328" actId="22"/>
          <ac:spMkLst>
            <pc:docMk/>
            <pc:sldMk cId="2605042105" sldId="412"/>
            <ac:spMk id="7" creationId="{2910F019-E1F5-5AAF-9B90-7D9476B0F4FA}"/>
          </ac:spMkLst>
        </pc:spChg>
      </pc:sldChg>
      <pc:sldChg chg="addSp modSp new mod">
        <pc:chgData name="Christian Navarro" userId="c25dad19-d08c-4611-ab05-d85e0c0fb7e0" providerId="ADAL" clId="{9C607BD2-D9F5-B445-B15B-BF3925C94BE4}" dt="2023-12-03T22:14:39.247" v="1303" actId="113"/>
        <pc:sldMkLst>
          <pc:docMk/>
          <pc:sldMk cId="2311346331" sldId="413"/>
        </pc:sldMkLst>
        <pc:spChg chg="mod">
          <ac:chgData name="Christian Navarro" userId="c25dad19-d08c-4611-ab05-d85e0c0fb7e0" providerId="ADAL" clId="{9C607BD2-D9F5-B445-B15B-BF3925C94BE4}" dt="2023-12-03T22:14:32.699" v="1302" actId="14100"/>
          <ac:spMkLst>
            <pc:docMk/>
            <pc:sldMk cId="2311346331" sldId="413"/>
            <ac:spMk id="2" creationId="{7AC93C3C-7B51-27C1-A3E2-82DD5F13715D}"/>
          </ac:spMkLst>
        </pc:spChg>
        <pc:spChg chg="mod">
          <ac:chgData name="Christian Navarro" userId="c25dad19-d08c-4611-ab05-d85e0c0fb7e0" providerId="ADAL" clId="{9C607BD2-D9F5-B445-B15B-BF3925C94BE4}" dt="2023-12-03T22:14:39.247" v="1303" actId="113"/>
          <ac:spMkLst>
            <pc:docMk/>
            <pc:sldMk cId="2311346331" sldId="413"/>
            <ac:spMk id="3" creationId="{89E67E5D-F55C-A4E2-1E43-CE5042F51FCA}"/>
          </ac:spMkLst>
        </pc:spChg>
        <pc:spChg chg="add mod">
          <ac:chgData name="Christian Navarro" userId="c25dad19-d08c-4611-ab05-d85e0c0fb7e0" providerId="ADAL" clId="{9C607BD2-D9F5-B445-B15B-BF3925C94BE4}" dt="2023-12-03T19:42:22.425" v="362" actId="208"/>
          <ac:spMkLst>
            <pc:docMk/>
            <pc:sldMk cId="2311346331" sldId="413"/>
            <ac:spMk id="5" creationId="{CFF15FA6-66BC-072C-8FE6-C287D003A2E0}"/>
          </ac:spMkLst>
        </pc:spChg>
      </pc:sldChg>
      <pc:sldChg chg="del">
        <pc:chgData name="Christian Navarro" userId="c25dad19-d08c-4611-ab05-d85e0c0fb7e0" providerId="ADAL" clId="{9C607BD2-D9F5-B445-B15B-BF3925C94BE4}" dt="2023-12-03T16:24:41.303" v="37" actId="2696"/>
        <pc:sldMkLst>
          <pc:docMk/>
          <pc:sldMk cId="4254589646" sldId="413"/>
        </pc:sldMkLst>
      </pc:sldChg>
      <pc:sldChg chg="del">
        <pc:chgData name="Christian Navarro" userId="c25dad19-d08c-4611-ab05-d85e0c0fb7e0" providerId="ADAL" clId="{9C607BD2-D9F5-B445-B15B-BF3925C94BE4}" dt="2023-12-03T16:24:41.336" v="44" actId="2696"/>
        <pc:sldMkLst>
          <pc:docMk/>
          <pc:sldMk cId="551411063" sldId="414"/>
        </pc:sldMkLst>
      </pc:sldChg>
      <pc:sldChg chg="addSp modSp new mod">
        <pc:chgData name="Christian Navarro" userId="c25dad19-d08c-4611-ab05-d85e0c0fb7e0" providerId="ADAL" clId="{9C607BD2-D9F5-B445-B15B-BF3925C94BE4}" dt="2023-12-03T20:07:30.890" v="473" actId="207"/>
        <pc:sldMkLst>
          <pc:docMk/>
          <pc:sldMk cId="676734285" sldId="414"/>
        </pc:sldMkLst>
        <pc:spChg chg="mod">
          <ac:chgData name="Christian Navarro" userId="c25dad19-d08c-4611-ab05-d85e0c0fb7e0" providerId="ADAL" clId="{9C607BD2-D9F5-B445-B15B-BF3925C94BE4}" dt="2023-12-03T20:02:14.602" v="463" actId="20577"/>
          <ac:spMkLst>
            <pc:docMk/>
            <pc:sldMk cId="676734285" sldId="414"/>
            <ac:spMk id="2" creationId="{421FA1CF-9359-FC62-19DA-02076D725EE9}"/>
          </ac:spMkLst>
        </pc:spChg>
        <pc:spChg chg="mod">
          <ac:chgData name="Christian Navarro" userId="c25dad19-d08c-4611-ab05-d85e0c0fb7e0" providerId="ADAL" clId="{9C607BD2-D9F5-B445-B15B-BF3925C94BE4}" dt="2023-12-03T20:07:07.466" v="471" actId="14100"/>
          <ac:spMkLst>
            <pc:docMk/>
            <pc:sldMk cId="676734285" sldId="414"/>
            <ac:spMk id="3" creationId="{52A2B447-9C01-2941-C77E-8A5B2A7ABC7C}"/>
          </ac:spMkLst>
        </pc:spChg>
        <pc:spChg chg="add mod">
          <ac:chgData name="Christian Navarro" userId="c25dad19-d08c-4611-ab05-d85e0c0fb7e0" providerId="ADAL" clId="{9C607BD2-D9F5-B445-B15B-BF3925C94BE4}" dt="2023-12-03T20:07:30.890" v="473" actId="207"/>
          <ac:spMkLst>
            <pc:docMk/>
            <pc:sldMk cId="676734285" sldId="414"/>
            <ac:spMk id="5" creationId="{F54C4B1B-ECA6-A125-6D1F-BBBB47F2C531}"/>
          </ac:spMkLst>
        </pc:spChg>
      </pc:sldChg>
      <pc:sldChg chg="del">
        <pc:chgData name="Christian Navarro" userId="c25dad19-d08c-4611-ab05-d85e0c0fb7e0" providerId="ADAL" clId="{9C607BD2-D9F5-B445-B15B-BF3925C94BE4}" dt="2023-12-03T16:24:41.304" v="38" actId="2696"/>
        <pc:sldMkLst>
          <pc:docMk/>
          <pc:sldMk cId="2248502929" sldId="415"/>
        </pc:sldMkLst>
      </pc:sldChg>
      <pc:sldChg chg="addSp delSp modSp new mod">
        <pc:chgData name="Christian Navarro" userId="c25dad19-d08c-4611-ab05-d85e0c0fb7e0" providerId="ADAL" clId="{9C607BD2-D9F5-B445-B15B-BF3925C94BE4}" dt="2023-12-03T20:24:20.009" v="587" actId="1076"/>
        <pc:sldMkLst>
          <pc:docMk/>
          <pc:sldMk cId="3503132437" sldId="415"/>
        </pc:sldMkLst>
        <pc:spChg chg="mod">
          <ac:chgData name="Christian Navarro" userId="c25dad19-d08c-4611-ab05-d85e0c0fb7e0" providerId="ADAL" clId="{9C607BD2-D9F5-B445-B15B-BF3925C94BE4}" dt="2023-12-03T20:22:58.385" v="493" actId="20577"/>
          <ac:spMkLst>
            <pc:docMk/>
            <pc:sldMk cId="3503132437" sldId="415"/>
            <ac:spMk id="2" creationId="{BD54A2F5-9E71-565A-6438-7E06434F645A}"/>
          </ac:spMkLst>
        </pc:spChg>
        <pc:spChg chg="mod">
          <ac:chgData name="Christian Navarro" userId="c25dad19-d08c-4611-ab05-d85e0c0fb7e0" providerId="ADAL" clId="{9C607BD2-D9F5-B445-B15B-BF3925C94BE4}" dt="2023-12-03T20:24:17.201" v="586" actId="14100"/>
          <ac:spMkLst>
            <pc:docMk/>
            <pc:sldMk cId="3503132437" sldId="415"/>
            <ac:spMk id="3" creationId="{83D536BB-CAA4-D106-93C3-6BFC6E0C783A}"/>
          </ac:spMkLst>
        </pc:spChg>
        <pc:spChg chg="add del">
          <ac:chgData name="Christian Navarro" userId="c25dad19-d08c-4611-ab05-d85e0c0fb7e0" providerId="ADAL" clId="{9C607BD2-D9F5-B445-B15B-BF3925C94BE4}" dt="2023-12-03T20:23:03.078" v="495" actId="22"/>
          <ac:spMkLst>
            <pc:docMk/>
            <pc:sldMk cId="3503132437" sldId="415"/>
            <ac:spMk id="5" creationId="{A0D3ED9B-D2AF-16F8-5B5D-9EE88F26DA0D}"/>
          </ac:spMkLst>
        </pc:spChg>
        <pc:spChg chg="add mod">
          <ac:chgData name="Christian Navarro" userId="c25dad19-d08c-4611-ab05-d85e0c0fb7e0" providerId="ADAL" clId="{9C607BD2-D9F5-B445-B15B-BF3925C94BE4}" dt="2023-12-03T20:24:20.009" v="587" actId="1076"/>
          <ac:spMkLst>
            <pc:docMk/>
            <pc:sldMk cId="3503132437" sldId="415"/>
            <ac:spMk id="7" creationId="{5DCBA90C-E141-C426-6298-B893EB6CC877}"/>
          </ac:spMkLst>
        </pc:spChg>
      </pc:sldChg>
      <pc:sldChg chg="addSp modSp new mod">
        <pc:chgData name="Christian Navarro" userId="c25dad19-d08c-4611-ab05-d85e0c0fb7e0" providerId="ADAL" clId="{9C607BD2-D9F5-B445-B15B-BF3925C94BE4}" dt="2023-12-03T20:33:23.909" v="793" actId="208"/>
        <pc:sldMkLst>
          <pc:docMk/>
          <pc:sldMk cId="436649980" sldId="416"/>
        </pc:sldMkLst>
        <pc:spChg chg="mod">
          <ac:chgData name="Christian Navarro" userId="c25dad19-d08c-4611-ab05-d85e0c0fb7e0" providerId="ADAL" clId="{9C607BD2-D9F5-B445-B15B-BF3925C94BE4}" dt="2023-12-03T20:30:28.043" v="606" actId="20577"/>
          <ac:spMkLst>
            <pc:docMk/>
            <pc:sldMk cId="436649980" sldId="416"/>
            <ac:spMk id="2" creationId="{44485372-A04B-B9A8-C63D-C7DDC35297FA}"/>
          </ac:spMkLst>
        </pc:spChg>
        <pc:spChg chg="mod">
          <ac:chgData name="Christian Navarro" userId="c25dad19-d08c-4611-ab05-d85e0c0fb7e0" providerId="ADAL" clId="{9C607BD2-D9F5-B445-B15B-BF3925C94BE4}" dt="2023-12-03T20:32:26.502" v="781" actId="14100"/>
          <ac:spMkLst>
            <pc:docMk/>
            <pc:sldMk cId="436649980" sldId="416"/>
            <ac:spMk id="3" creationId="{CD79B83B-54ED-8AB9-CAF5-2DEA459F20F5}"/>
          </ac:spMkLst>
        </pc:spChg>
        <pc:spChg chg="add mod">
          <ac:chgData name="Christian Navarro" userId="c25dad19-d08c-4611-ab05-d85e0c0fb7e0" providerId="ADAL" clId="{9C607BD2-D9F5-B445-B15B-BF3925C94BE4}" dt="2023-12-03T20:32:42.118" v="783" actId="1076"/>
          <ac:spMkLst>
            <pc:docMk/>
            <pc:sldMk cId="436649980" sldId="416"/>
            <ac:spMk id="5" creationId="{57B3D2DC-A2E7-0D24-FF1E-361FE3B71B52}"/>
          </ac:spMkLst>
        </pc:spChg>
        <pc:spChg chg="add mod">
          <ac:chgData name="Christian Navarro" userId="c25dad19-d08c-4611-ab05-d85e0c0fb7e0" providerId="ADAL" clId="{9C607BD2-D9F5-B445-B15B-BF3925C94BE4}" dt="2023-12-03T20:33:23.909" v="793" actId="208"/>
          <ac:spMkLst>
            <pc:docMk/>
            <pc:sldMk cId="436649980" sldId="416"/>
            <ac:spMk id="7" creationId="{F58A356B-4B96-616B-ACDA-5418F584F504}"/>
          </ac:spMkLst>
        </pc:spChg>
      </pc:sldChg>
      <pc:sldChg chg="addSp delSp modSp new mod setBg">
        <pc:chgData name="Christian Navarro" userId="c25dad19-d08c-4611-ab05-d85e0c0fb7e0" providerId="ADAL" clId="{9C607BD2-D9F5-B445-B15B-BF3925C94BE4}" dt="2023-12-03T20:46:52.426" v="1040" actId="20577"/>
        <pc:sldMkLst>
          <pc:docMk/>
          <pc:sldMk cId="2539579224" sldId="417"/>
        </pc:sldMkLst>
        <pc:spChg chg="mod">
          <ac:chgData name="Christian Navarro" userId="c25dad19-d08c-4611-ab05-d85e0c0fb7e0" providerId="ADAL" clId="{9C607BD2-D9F5-B445-B15B-BF3925C94BE4}" dt="2023-12-03T20:43:15.662" v="915" actId="26606"/>
          <ac:spMkLst>
            <pc:docMk/>
            <pc:sldMk cId="2539579224" sldId="417"/>
            <ac:spMk id="2" creationId="{50BED4DC-E9EE-42BF-C02F-FB165C0209B2}"/>
          </ac:spMkLst>
        </pc:spChg>
        <pc:spChg chg="mod ord">
          <ac:chgData name="Christian Navarro" userId="c25dad19-d08c-4611-ab05-d85e0c0fb7e0" providerId="ADAL" clId="{9C607BD2-D9F5-B445-B15B-BF3925C94BE4}" dt="2023-12-03T20:43:28.387" v="919" actId="14100"/>
          <ac:spMkLst>
            <pc:docMk/>
            <pc:sldMk cId="2539579224" sldId="417"/>
            <ac:spMk id="3" creationId="{2D06CEB8-6D3F-7E82-7BC2-F97D05851C21}"/>
          </ac:spMkLst>
        </pc:spChg>
        <pc:spChg chg="add mod">
          <ac:chgData name="Christian Navarro" userId="c25dad19-d08c-4611-ab05-d85e0c0fb7e0" providerId="ADAL" clId="{9C607BD2-D9F5-B445-B15B-BF3925C94BE4}" dt="2023-12-03T20:43:58.597" v="929" actId="1076"/>
          <ac:spMkLst>
            <pc:docMk/>
            <pc:sldMk cId="2539579224" sldId="417"/>
            <ac:spMk id="5" creationId="{C2F93B67-F179-31E2-3AC7-49926A260E1B}"/>
          </ac:spMkLst>
        </pc:spChg>
        <pc:spChg chg="add mod">
          <ac:chgData name="Christian Navarro" userId="c25dad19-d08c-4611-ab05-d85e0c0fb7e0" providerId="ADAL" clId="{9C607BD2-D9F5-B445-B15B-BF3925C94BE4}" dt="2023-12-03T20:46:04.152" v="984" actId="20577"/>
          <ac:spMkLst>
            <pc:docMk/>
            <pc:sldMk cId="2539579224" sldId="417"/>
            <ac:spMk id="6" creationId="{298766DA-9E90-1D22-27AB-FA564A0CEFD0}"/>
          </ac:spMkLst>
        </pc:spChg>
        <pc:spChg chg="add mod">
          <ac:chgData name="Christian Navarro" userId="c25dad19-d08c-4611-ab05-d85e0c0fb7e0" providerId="ADAL" clId="{9C607BD2-D9F5-B445-B15B-BF3925C94BE4}" dt="2023-12-03T20:46:52.426" v="1040" actId="20577"/>
          <ac:spMkLst>
            <pc:docMk/>
            <pc:sldMk cId="2539579224" sldId="417"/>
            <ac:spMk id="7" creationId="{45182D9F-A882-F4FC-EA57-188441EDD82C}"/>
          </ac:spMkLst>
        </pc:spChg>
        <pc:spChg chg="add del">
          <ac:chgData name="Christian Navarro" userId="c25dad19-d08c-4611-ab05-d85e0c0fb7e0" providerId="ADAL" clId="{9C607BD2-D9F5-B445-B15B-BF3925C94BE4}" dt="2023-12-03T20:43:08.958" v="910" actId="26606"/>
          <ac:spMkLst>
            <pc:docMk/>
            <pc:sldMk cId="2539579224" sldId="417"/>
            <ac:spMk id="9" creationId="{7FF47CB7-972F-479F-A36D-9E72D26EC8DA}"/>
          </ac:spMkLst>
        </pc:spChg>
        <pc:spChg chg="add del">
          <ac:chgData name="Christian Navarro" userId="c25dad19-d08c-4611-ab05-d85e0c0fb7e0" providerId="ADAL" clId="{9C607BD2-D9F5-B445-B15B-BF3925C94BE4}" dt="2023-12-03T20:43:08.958" v="910" actId="26606"/>
          <ac:spMkLst>
            <pc:docMk/>
            <pc:sldMk cId="2539579224" sldId="417"/>
            <ac:spMk id="11" creationId="{0D153B68-5844-490D-8E67-F616D6D721CA}"/>
          </ac:spMkLst>
        </pc:spChg>
        <pc:spChg chg="add del">
          <ac:chgData name="Christian Navarro" userId="c25dad19-d08c-4611-ab05-d85e0c0fb7e0" providerId="ADAL" clId="{9C607BD2-D9F5-B445-B15B-BF3925C94BE4}" dt="2023-12-03T20:43:08.958" v="910" actId="26606"/>
          <ac:spMkLst>
            <pc:docMk/>
            <pc:sldMk cId="2539579224" sldId="417"/>
            <ac:spMk id="13" creationId="{9A0D773F-7A7D-4DBB-9DEA-86BB8B8F4BC8}"/>
          </ac:spMkLst>
        </pc:spChg>
        <pc:spChg chg="add del">
          <ac:chgData name="Christian Navarro" userId="c25dad19-d08c-4611-ab05-d85e0c0fb7e0" providerId="ADAL" clId="{9C607BD2-D9F5-B445-B15B-BF3925C94BE4}" dt="2023-12-03T20:43:15.658" v="914" actId="26606"/>
          <ac:spMkLst>
            <pc:docMk/>
            <pc:sldMk cId="2539579224" sldId="417"/>
            <ac:spMk id="17" creationId="{66E48AFA-8884-4F68-A44F-D2C1E8609C5A}"/>
          </ac:spMkLst>
        </pc:spChg>
        <pc:spChg chg="add del">
          <ac:chgData name="Christian Navarro" userId="c25dad19-d08c-4611-ab05-d85e0c0fb7e0" providerId="ADAL" clId="{9C607BD2-D9F5-B445-B15B-BF3925C94BE4}" dt="2023-12-03T20:43:15.658" v="914" actId="26606"/>
          <ac:spMkLst>
            <pc:docMk/>
            <pc:sldMk cId="2539579224" sldId="417"/>
            <ac:spMk id="18" creationId="{969D19A6-08CB-498C-93EC-3FFB021FC68A}"/>
          </ac:spMkLst>
        </pc:spChg>
        <pc:spChg chg="add">
          <ac:chgData name="Christian Navarro" userId="c25dad19-d08c-4611-ab05-d85e0c0fb7e0" providerId="ADAL" clId="{9C607BD2-D9F5-B445-B15B-BF3925C94BE4}" dt="2023-12-03T20:43:15.662" v="915" actId="26606"/>
          <ac:spMkLst>
            <pc:docMk/>
            <pc:sldMk cId="2539579224" sldId="417"/>
            <ac:spMk id="20" creationId="{2B97F24A-32CE-4C1C-A50D-3016B394DCFB}"/>
          </ac:spMkLst>
        </pc:spChg>
        <pc:spChg chg="add">
          <ac:chgData name="Christian Navarro" userId="c25dad19-d08c-4611-ab05-d85e0c0fb7e0" providerId="ADAL" clId="{9C607BD2-D9F5-B445-B15B-BF3925C94BE4}" dt="2023-12-03T20:43:15.662" v="915" actId="26606"/>
          <ac:spMkLst>
            <pc:docMk/>
            <pc:sldMk cId="2539579224" sldId="417"/>
            <ac:spMk id="21" creationId="{CD8B4F24-440B-49E9-B85D-733523DC064B}"/>
          </ac:spMkLst>
        </pc:spChg>
        <pc:picChg chg="add mod">
          <ac:chgData name="Christian Navarro" userId="c25dad19-d08c-4611-ab05-d85e0c0fb7e0" providerId="ADAL" clId="{9C607BD2-D9F5-B445-B15B-BF3925C94BE4}" dt="2023-12-03T20:44:07.960" v="930" actId="208"/>
          <ac:picMkLst>
            <pc:docMk/>
            <pc:sldMk cId="2539579224" sldId="417"/>
            <ac:picMk id="4" creationId="{267D8E81-AD3E-1219-37B3-1EB64F792F87}"/>
          </ac:picMkLst>
        </pc:picChg>
        <pc:inkChg chg="add">
          <ac:chgData name="Christian Navarro" userId="c25dad19-d08c-4611-ab05-d85e0c0fb7e0" providerId="ADAL" clId="{9C607BD2-D9F5-B445-B15B-BF3925C94BE4}" dt="2023-12-03T20:45:21.360" v="966" actId="9405"/>
          <ac:inkMkLst>
            <pc:docMk/>
            <pc:sldMk cId="2539579224" sldId="417"/>
            <ac:inkMk id="8" creationId="{093CE772-25D8-12E9-AED1-3C0CB30F8B31}"/>
          </ac:inkMkLst>
        </pc:inkChg>
        <pc:inkChg chg="add">
          <ac:chgData name="Christian Navarro" userId="c25dad19-d08c-4611-ab05-d85e0c0fb7e0" providerId="ADAL" clId="{9C607BD2-D9F5-B445-B15B-BF3925C94BE4}" dt="2023-12-03T20:45:24.379" v="967" actId="9405"/>
          <ac:inkMkLst>
            <pc:docMk/>
            <pc:sldMk cId="2539579224" sldId="417"/>
            <ac:inkMk id="10" creationId="{2CFA5DE3-BD02-FC0C-C757-2E364EB07C1C}"/>
          </ac:inkMkLst>
        </pc:inkChg>
        <pc:cxnChg chg="add del">
          <ac:chgData name="Christian Navarro" userId="c25dad19-d08c-4611-ab05-d85e0c0fb7e0" providerId="ADAL" clId="{9C607BD2-D9F5-B445-B15B-BF3925C94BE4}" dt="2023-12-03T20:43:14.057" v="912" actId="26606"/>
          <ac:cxnSpMkLst>
            <pc:docMk/>
            <pc:sldMk cId="2539579224" sldId="417"/>
            <ac:cxnSpMk id="15" creationId="{B7952C56-EE0E-C94A-9A44-E17DD73E845D}"/>
          </ac:cxnSpMkLst>
        </pc:cxnChg>
      </pc:sldChg>
      <pc:sldChg chg="addSp delSp modSp new mod setBg">
        <pc:chgData name="Christian Navarro" userId="c25dad19-d08c-4611-ab05-d85e0c0fb7e0" providerId="ADAL" clId="{9C607BD2-D9F5-B445-B15B-BF3925C94BE4}" dt="2023-12-03T21:12:56.106" v="1118" actId="26606"/>
        <pc:sldMkLst>
          <pc:docMk/>
          <pc:sldMk cId="1216318259" sldId="418"/>
        </pc:sldMkLst>
        <pc:spChg chg="mod">
          <ac:chgData name="Christian Navarro" userId="c25dad19-d08c-4611-ab05-d85e0c0fb7e0" providerId="ADAL" clId="{9C607BD2-D9F5-B445-B15B-BF3925C94BE4}" dt="2023-12-03T21:12:56.106" v="1118" actId="26606"/>
          <ac:spMkLst>
            <pc:docMk/>
            <pc:sldMk cId="1216318259" sldId="418"/>
            <ac:spMk id="2" creationId="{A1F61614-2DCF-FF97-BA9E-B924320C462A}"/>
          </ac:spMkLst>
        </pc:spChg>
        <pc:spChg chg="mod">
          <ac:chgData name="Christian Navarro" userId="c25dad19-d08c-4611-ab05-d85e0c0fb7e0" providerId="ADAL" clId="{9C607BD2-D9F5-B445-B15B-BF3925C94BE4}" dt="2023-12-03T21:12:56.106" v="1118" actId="26606"/>
          <ac:spMkLst>
            <pc:docMk/>
            <pc:sldMk cId="1216318259" sldId="418"/>
            <ac:spMk id="3" creationId="{21296347-A2AB-AE1F-1FA6-4B78536FC7D6}"/>
          </ac:spMkLst>
        </pc:spChg>
        <pc:spChg chg="add">
          <ac:chgData name="Christian Navarro" userId="c25dad19-d08c-4611-ab05-d85e0c0fb7e0" providerId="ADAL" clId="{9C607BD2-D9F5-B445-B15B-BF3925C94BE4}" dt="2023-12-03T21:12:56.106" v="1118" actId="26606"/>
          <ac:spMkLst>
            <pc:docMk/>
            <pc:sldMk cId="1216318259" sldId="418"/>
            <ac:spMk id="6" creationId="{2B97F24A-32CE-4C1C-A50D-3016B394DCFB}"/>
          </ac:spMkLst>
        </pc:spChg>
        <pc:spChg chg="add">
          <ac:chgData name="Christian Navarro" userId="c25dad19-d08c-4611-ab05-d85e0c0fb7e0" providerId="ADAL" clId="{9C607BD2-D9F5-B445-B15B-BF3925C94BE4}" dt="2023-12-03T21:12:56.106" v="1118" actId="26606"/>
          <ac:spMkLst>
            <pc:docMk/>
            <pc:sldMk cId="1216318259" sldId="418"/>
            <ac:spMk id="7" creationId="{6357EC4F-235E-4222-A36F-C7878ACE37F2}"/>
          </ac:spMkLst>
        </pc:spChg>
        <pc:spChg chg="add del">
          <ac:chgData name="Christian Navarro" userId="c25dad19-d08c-4611-ab05-d85e0c0fb7e0" providerId="ADAL" clId="{9C607BD2-D9F5-B445-B15B-BF3925C94BE4}" dt="2023-12-03T21:12:49.246" v="1115" actId="26606"/>
          <ac:spMkLst>
            <pc:docMk/>
            <pc:sldMk cId="1216318259" sldId="418"/>
            <ac:spMk id="9" creationId="{2B97F24A-32CE-4C1C-A50D-3016B394DCFB}"/>
          </ac:spMkLst>
        </pc:spChg>
        <pc:spChg chg="add del">
          <ac:chgData name="Christian Navarro" userId="c25dad19-d08c-4611-ab05-d85e0c0fb7e0" providerId="ADAL" clId="{9C607BD2-D9F5-B445-B15B-BF3925C94BE4}" dt="2023-12-03T21:12:49.246" v="1115" actId="26606"/>
          <ac:spMkLst>
            <pc:docMk/>
            <pc:sldMk cId="1216318259" sldId="418"/>
            <ac:spMk id="11" creationId="{6357EC4F-235E-4222-A36F-C7878ACE37F2}"/>
          </ac:spMkLst>
        </pc:spChg>
        <pc:spChg chg="add del">
          <ac:chgData name="Christian Navarro" userId="c25dad19-d08c-4611-ab05-d85e0c0fb7e0" providerId="ADAL" clId="{9C607BD2-D9F5-B445-B15B-BF3925C94BE4}" dt="2023-12-03T21:12:53.720" v="1117" actId="26606"/>
          <ac:spMkLst>
            <pc:docMk/>
            <pc:sldMk cId="1216318259" sldId="418"/>
            <ac:spMk id="13" creationId="{743AA782-23D1-4521-8CAD-47662984AA08}"/>
          </ac:spMkLst>
        </pc:spChg>
        <pc:spChg chg="add del">
          <ac:chgData name="Christian Navarro" userId="c25dad19-d08c-4611-ab05-d85e0c0fb7e0" providerId="ADAL" clId="{9C607BD2-D9F5-B445-B15B-BF3925C94BE4}" dt="2023-12-03T21:12:53.720" v="1117" actId="26606"/>
          <ac:spMkLst>
            <pc:docMk/>
            <pc:sldMk cId="1216318259" sldId="418"/>
            <ac:spMk id="14" creationId="{71877DBC-BB60-40F0-AC93-2ACDBAAE60CE}"/>
          </ac:spMkLst>
        </pc:spChg>
        <pc:graphicFrameChg chg="add mod modGraphic">
          <ac:chgData name="Christian Navarro" userId="c25dad19-d08c-4611-ab05-d85e0c0fb7e0" providerId="ADAL" clId="{9C607BD2-D9F5-B445-B15B-BF3925C94BE4}" dt="2023-12-03T21:12:56.106" v="1118" actId="26606"/>
          <ac:graphicFrameMkLst>
            <pc:docMk/>
            <pc:sldMk cId="1216318259" sldId="418"/>
            <ac:graphicFrameMk id="4" creationId="{ED81C5D1-CBEF-28FA-B36B-06B38AD5F242}"/>
          </ac:graphicFrameMkLst>
        </pc:graphicFrameChg>
      </pc:sldChg>
      <pc:sldChg chg="modSp new mod">
        <pc:chgData name="Christian Navarro" userId="c25dad19-d08c-4611-ab05-d85e0c0fb7e0" providerId="ADAL" clId="{9C607BD2-D9F5-B445-B15B-BF3925C94BE4}" dt="2023-12-04T04:06:42.397" v="1772" actId="20577"/>
        <pc:sldMkLst>
          <pc:docMk/>
          <pc:sldMk cId="1444588258" sldId="419"/>
        </pc:sldMkLst>
        <pc:spChg chg="mod">
          <ac:chgData name="Christian Navarro" userId="c25dad19-d08c-4611-ab05-d85e0c0fb7e0" providerId="ADAL" clId="{9C607BD2-D9F5-B445-B15B-BF3925C94BE4}" dt="2023-12-04T04:06:42.397" v="1772" actId="20577"/>
          <ac:spMkLst>
            <pc:docMk/>
            <pc:sldMk cId="1444588258" sldId="419"/>
            <ac:spMk id="2" creationId="{6A568AE5-B237-3416-89F1-05F0E4EF6F58}"/>
          </ac:spMkLst>
        </pc:spChg>
        <pc:spChg chg="mod">
          <ac:chgData name="Christian Navarro" userId="c25dad19-d08c-4611-ab05-d85e0c0fb7e0" providerId="ADAL" clId="{9C607BD2-D9F5-B445-B15B-BF3925C94BE4}" dt="2023-12-04T04:06:26.429" v="1732" actId="20577"/>
          <ac:spMkLst>
            <pc:docMk/>
            <pc:sldMk cId="1444588258" sldId="419"/>
            <ac:spMk id="3" creationId="{0488F41F-3EFC-1383-110F-8AE9ABDF3B21}"/>
          </ac:spMkLst>
        </pc:spChg>
      </pc:sldChg>
      <pc:sldChg chg="modSp new mod">
        <pc:chgData name="Christian Navarro" userId="c25dad19-d08c-4611-ab05-d85e0c0fb7e0" providerId="ADAL" clId="{9C607BD2-D9F5-B445-B15B-BF3925C94BE4}" dt="2023-12-03T23:53:18.546" v="1392" actId="20577"/>
        <pc:sldMkLst>
          <pc:docMk/>
          <pc:sldMk cId="660533970" sldId="420"/>
        </pc:sldMkLst>
        <pc:spChg chg="mod">
          <ac:chgData name="Christian Navarro" userId="c25dad19-d08c-4611-ab05-d85e0c0fb7e0" providerId="ADAL" clId="{9C607BD2-D9F5-B445-B15B-BF3925C94BE4}" dt="2023-12-03T23:53:18.546" v="1392" actId="20577"/>
          <ac:spMkLst>
            <pc:docMk/>
            <pc:sldMk cId="660533970" sldId="420"/>
            <ac:spMk id="2" creationId="{505823CE-5B41-B419-AD0D-90123E8E27B5}"/>
          </ac:spMkLst>
        </pc:spChg>
        <pc:spChg chg="mod">
          <ac:chgData name="Christian Navarro" userId="c25dad19-d08c-4611-ab05-d85e0c0fb7e0" providerId="ADAL" clId="{9C607BD2-D9F5-B445-B15B-BF3925C94BE4}" dt="2023-12-03T23:53:13.456" v="1369" actId="20577"/>
          <ac:spMkLst>
            <pc:docMk/>
            <pc:sldMk cId="660533970" sldId="420"/>
            <ac:spMk id="3" creationId="{297C86B4-B680-2828-2E7A-F209BCE58FEA}"/>
          </ac:spMkLst>
        </pc:spChg>
      </pc:sldChg>
      <pc:sldChg chg="addSp delSp modSp new mod setBg addAnim delAnim">
        <pc:chgData name="Christian Navarro" userId="c25dad19-d08c-4611-ab05-d85e0c0fb7e0" providerId="ADAL" clId="{9C607BD2-D9F5-B445-B15B-BF3925C94BE4}" dt="2023-12-04T00:14:33.256" v="1452" actId="688"/>
        <pc:sldMkLst>
          <pc:docMk/>
          <pc:sldMk cId="3048815648" sldId="421"/>
        </pc:sldMkLst>
        <pc:spChg chg="mod">
          <ac:chgData name="Christian Navarro" userId="c25dad19-d08c-4611-ab05-d85e0c0fb7e0" providerId="ADAL" clId="{9C607BD2-D9F5-B445-B15B-BF3925C94BE4}" dt="2023-12-04T00:00:52.550" v="1443" actId="26606"/>
          <ac:spMkLst>
            <pc:docMk/>
            <pc:sldMk cId="3048815648" sldId="421"/>
            <ac:spMk id="2" creationId="{2F4E9A61-9141-6011-A5E5-0E43276E336A}"/>
          </ac:spMkLst>
        </pc:spChg>
        <pc:spChg chg="del mod">
          <ac:chgData name="Christian Navarro" userId="c25dad19-d08c-4611-ab05-d85e0c0fb7e0" providerId="ADAL" clId="{9C607BD2-D9F5-B445-B15B-BF3925C94BE4}" dt="2023-12-04T00:00:11.654" v="1437" actId="478"/>
          <ac:spMkLst>
            <pc:docMk/>
            <pc:sldMk cId="3048815648" sldId="421"/>
            <ac:spMk id="3" creationId="{83190FB0-41A0-B129-882A-23D9F43C7148}"/>
          </ac:spMkLst>
        </pc:spChg>
        <pc:spChg chg="add del">
          <ac:chgData name="Christian Navarro" userId="c25dad19-d08c-4611-ab05-d85e0c0fb7e0" providerId="ADAL" clId="{9C607BD2-D9F5-B445-B15B-BF3925C94BE4}" dt="2023-12-04T00:00:00.518" v="1432" actId="22"/>
          <ac:spMkLst>
            <pc:docMk/>
            <pc:sldMk cId="3048815648" sldId="421"/>
            <ac:spMk id="5" creationId="{1D412028-5621-7166-DE99-701B41972FB1}"/>
          </ac:spMkLst>
        </pc:spChg>
        <pc:spChg chg="add del mod">
          <ac:chgData name="Christian Navarro" userId="c25dad19-d08c-4611-ab05-d85e0c0fb7e0" providerId="ADAL" clId="{9C607BD2-D9F5-B445-B15B-BF3925C94BE4}" dt="2023-12-04T00:00:08.984" v="1436" actId="22"/>
          <ac:spMkLst>
            <pc:docMk/>
            <pc:sldMk cId="3048815648" sldId="421"/>
            <ac:spMk id="7" creationId="{7BA7309F-BDED-F565-119F-48BCFCA52B82}"/>
          </ac:spMkLst>
        </pc:spChg>
        <pc:spChg chg="add mod">
          <ac:chgData name="Christian Navarro" userId="c25dad19-d08c-4611-ab05-d85e0c0fb7e0" providerId="ADAL" clId="{9C607BD2-D9F5-B445-B15B-BF3925C94BE4}" dt="2023-12-04T00:01:15.762" v="1448" actId="1076"/>
          <ac:spMkLst>
            <pc:docMk/>
            <pc:sldMk cId="3048815648" sldId="421"/>
            <ac:spMk id="10" creationId="{1435CF1E-4E35-00B2-BDD1-274E14E970DD}"/>
          </ac:spMkLst>
        </pc:spChg>
        <pc:spChg chg="add del">
          <ac:chgData name="Christian Navarro" userId="c25dad19-d08c-4611-ab05-d85e0c0fb7e0" providerId="ADAL" clId="{9C607BD2-D9F5-B445-B15B-BF3925C94BE4}" dt="2023-12-04T00:00:52.548" v="1442" actId="26606"/>
          <ac:spMkLst>
            <pc:docMk/>
            <pc:sldMk cId="3048815648" sldId="421"/>
            <ac:spMk id="13" creationId="{9B7AD9F6-8CE7-4299-8FC6-328F4DCD3FF9}"/>
          </ac:spMkLst>
        </pc:spChg>
        <pc:spChg chg="add del">
          <ac:chgData name="Christian Navarro" userId="c25dad19-d08c-4611-ab05-d85e0c0fb7e0" providerId="ADAL" clId="{9C607BD2-D9F5-B445-B15B-BF3925C94BE4}" dt="2023-12-04T00:00:52.548" v="1442" actId="26606"/>
          <ac:spMkLst>
            <pc:docMk/>
            <pc:sldMk cId="3048815648" sldId="421"/>
            <ac:spMk id="15" creationId="{F49775AF-8896-43EE-92C6-83497D6DC56F}"/>
          </ac:spMkLst>
        </pc:spChg>
        <pc:spChg chg="add">
          <ac:chgData name="Christian Navarro" userId="c25dad19-d08c-4611-ab05-d85e0c0fb7e0" providerId="ADAL" clId="{9C607BD2-D9F5-B445-B15B-BF3925C94BE4}" dt="2023-12-04T00:00:52.550" v="1443" actId="26606"/>
          <ac:spMkLst>
            <pc:docMk/>
            <pc:sldMk cId="3048815648" sldId="421"/>
            <ac:spMk id="17" creationId="{8F58EDD9-0685-44E6-9B72-108BB10E1AB0}"/>
          </ac:spMkLst>
        </pc:spChg>
        <pc:picChg chg="add mod">
          <ac:chgData name="Christian Navarro" userId="c25dad19-d08c-4611-ab05-d85e0c0fb7e0" providerId="ADAL" clId="{9C607BD2-D9F5-B445-B15B-BF3925C94BE4}" dt="2023-12-04T00:00:52.550" v="1443" actId="26606"/>
          <ac:picMkLst>
            <pc:docMk/>
            <pc:sldMk cId="3048815648" sldId="421"/>
            <ac:picMk id="8" creationId="{CD2BAEE4-E9F0-5AD4-CA1A-78D6D75FDCFC}"/>
          </ac:picMkLst>
        </pc:picChg>
        <pc:picChg chg="add mod">
          <ac:chgData name="Christian Navarro" userId="c25dad19-d08c-4611-ab05-d85e0c0fb7e0" providerId="ADAL" clId="{9C607BD2-D9F5-B445-B15B-BF3925C94BE4}" dt="2023-12-04T00:14:33.256" v="1452" actId="688"/>
          <ac:picMkLst>
            <pc:docMk/>
            <pc:sldMk cId="3048815648" sldId="421"/>
            <ac:picMk id="11" creationId="{D4A9A694-B166-EA3B-0317-09D265D57236}"/>
          </ac:picMkLst>
        </pc:picChg>
      </pc:sldChg>
      <pc:sldChg chg="addSp modSp new mod">
        <pc:chgData name="Christian Navarro" userId="c25dad19-d08c-4611-ab05-d85e0c0fb7e0" providerId="ADAL" clId="{9C607BD2-D9F5-B445-B15B-BF3925C94BE4}" dt="2023-12-04T04:06:56.851" v="1774" actId="208"/>
        <pc:sldMkLst>
          <pc:docMk/>
          <pc:sldMk cId="1569220485" sldId="422"/>
        </pc:sldMkLst>
        <pc:spChg chg="mod">
          <ac:chgData name="Christian Navarro" userId="c25dad19-d08c-4611-ab05-d85e0c0fb7e0" providerId="ADAL" clId="{9C607BD2-D9F5-B445-B15B-BF3925C94BE4}" dt="2023-12-04T00:39:23.622" v="1477" actId="20577"/>
          <ac:spMkLst>
            <pc:docMk/>
            <pc:sldMk cId="1569220485" sldId="422"/>
            <ac:spMk id="2" creationId="{B97B6891-2115-F415-D2E8-B67112BC0E3E}"/>
          </ac:spMkLst>
        </pc:spChg>
        <pc:spChg chg="mod">
          <ac:chgData name="Christian Navarro" userId="c25dad19-d08c-4611-ab05-d85e0c0fb7e0" providerId="ADAL" clId="{9C607BD2-D9F5-B445-B15B-BF3925C94BE4}" dt="2023-12-04T00:39:15.229" v="1463"/>
          <ac:spMkLst>
            <pc:docMk/>
            <pc:sldMk cId="1569220485" sldId="422"/>
            <ac:spMk id="3" creationId="{8897C038-B652-A6F1-8BE4-586196A6696C}"/>
          </ac:spMkLst>
        </pc:spChg>
        <pc:spChg chg="add mod">
          <ac:chgData name="Christian Navarro" userId="c25dad19-d08c-4611-ab05-d85e0c0fb7e0" providerId="ADAL" clId="{9C607BD2-D9F5-B445-B15B-BF3925C94BE4}" dt="2023-12-04T00:21:06.129" v="1455" actId="1076"/>
          <ac:spMkLst>
            <pc:docMk/>
            <pc:sldMk cId="1569220485" sldId="422"/>
            <ac:spMk id="5" creationId="{4CF02743-7BC3-B619-83B3-C7C3B6C50050}"/>
          </ac:spMkLst>
        </pc:spChg>
        <pc:picChg chg="add mod">
          <ac:chgData name="Christian Navarro" userId="c25dad19-d08c-4611-ab05-d85e0c0fb7e0" providerId="ADAL" clId="{9C607BD2-D9F5-B445-B15B-BF3925C94BE4}" dt="2023-12-04T00:25:31.930" v="1459" actId="1076"/>
          <ac:picMkLst>
            <pc:docMk/>
            <pc:sldMk cId="1569220485" sldId="422"/>
            <ac:picMk id="6" creationId="{9871B4D9-9342-035D-9743-EBCDE6742401}"/>
          </ac:picMkLst>
        </pc:picChg>
        <pc:picChg chg="add mod">
          <ac:chgData name="Christian Navarro" userId="c25dad19-d08c-4611-ab05-d85e0c0fb7e0" providerId="ADAL" clId="{9C607BD2-D9F5-B445-B15B-BF3925C94BE4}" dt="2023-12-04T00:25:29.087" v="1458" actId="1076"/>
          <ac:picMkLst>
            <pc:docMk/>
            <pc:sldMk cId="1569220485" sldId="422"/>
            <ac:picMk id="7" creationId="{09FB54D4-66F8-6C5B-987F-9AF9AD6A3D8D}"/>
          </ac:picMkLst>
        </pc:picChg>
        <pc:picChg chg="add mod">
          <ac:chgData name="Christian Navarro" userId="c25dad19-d08c-4611-ab05-d85e0c0fb7e0" providerId="ADAL" clId="{9C607BD2-D9F5-B445-B15B-BF3925C94BE4}" dt="2023-12-04T04:06:56.851" v="1774" actId="208"/>
          <ac:picMkLst>
            <pc:docMk/>
            <pc:sldMk cId="1569220485" sldId="422"/>
            <ac:picMk id="8" creationId="{55620A31-BA30-46FD-56BE-9D3C74CC1DF0}"/>
          </ac:picMkLst>
        </pc:picChg>
      </pc:sldChg>
      <pc:sldChg chg="addSp modSp new mod">
        <pc:chgData name="Christian Navarro" userId="c25dad19-d08c-4611-ab05-d85e0c0fb7e0" providerId="ADAL" clId="{9C607BD2-D9F5-B445-B15B-BF3925C94BE4}" dt="2023-12-04T04:07:28.025" v="1817" actId="20577"/>
        <pc:sldMkLst>
          <pc:docMk/>
          <pc:sldMk cId="4201840471" sldId="423"/>
        </pc:sldMkLst>
        <pc:spChg chg="mod">
          <ac:chgData name="Christian Navarro" userId="c25dad19-d08c-4611-ab05-d85e0c0fb7e0" providerId="ADAL" clId="{9C607BD2-D9F5-B445-B15B-BF3925C94BE4}" dt="2023-12-04T04:07:28.025" v="1817" actId="20577"/>
          <ac:spMkLst>
            <pc:docMk/>
            <pc:sldMk cId="4201840471" sldId="423"/>
            <ac:spMk id="2" creationId="{FFC5EB21-23B3-A662-29DE-230700095EA8}"/>
          </ac:spMkLst>
        </pc:spChg>
        <pc:picChg chg="add mod">
          <ac:chgData name="Christian Navarro" userId="c25dad19-d08c-4611-ab05-d85e0c0fb7e0" providerId="ADAL" clId="{9C607BD2-D9F5-B445-B15B-BF3925C94BE4}" dt="2023-12-04T00:40:31.126" v="1482" actId="1076"/>
          <ac:picMkLst>
            <pc:docMk/>
            <pc:sldMk cId="4201840471" sldId="423"/>
            <ac:picMk id="4" creationId="{6630053A-E2D6-3886-2542-AF13A27377C7}"/>
          </ac:picMkLst>
        </pc:picChg>
        <pc:picChg chg="add mod">
          <ac:chgData name="Christian Navarro" userId="c25dad19-d08c-4611-ab05-d85e0c0fb7e0" providerId="ADAL" clId="{9C607BD2-D9F5-B445-B15B-BF3925C94BE4}" dt="2023-12-04T00:40:29.594" v="1481" actId="1076"/>
          <ac:picMkLst>
            <pc:docMk/>
            <pc:sldMk cId="4201840471" sldId="423"/>
            <ac:picMk id="5" creationId="{5CE87882-2D49-57DE-EB50-67B60B2B8F6D}"/>
          </ac:picMkLst>
        </pc:picChg>
      </pc:sldChg>
      <pc:sldChg chg="modSp new mod">
        <pc:chgData name="Christian Navarro" userId="c25dad19-d08c-4611-ab05-d85e0c0fb7e0" providerId="ADAL" clId="{9C607BD2-D9F5-B445-B15B-BF3925C94BE4}" dt="2023-12-04T03:29:12.676" v="1587" actId="5793"/>
        <pc:sldMkLst>
          <pc:docMk/>
          <pc:sldMk cId="3248524188" sldId="424"/>
        </pc:sldMkLst>
        <pc:spChg chg="mod">
          <ac:chgData name="Christian Navarro" userId="c25dad19-d08c-4611-ab05-d85e0c0fb7e0" providerId="ADAL" clId="{9C607BD2-D9F5-B445-B15B-BF3925C94BE4}" dt="2023-12-04T00:41:06.771" v="1513" actId="20577"/>
          <ac:spMkLst>
            <pc:docMk/>
            <pc:sldMk cId="3248524188" sldId="424"/>
            <ac:spMk id="2" creationId="{B898D798-5212-9B3B-7D46-4D1B72EDF540}"/>
          </ac:spMkLst>
        </pc:spChg>
        <pc:spChg chg="mod">
          <ac:chgData name="Christian Navarro" userId="c25dad19-d08c-4611-ab05-d85e0c0fb7e0" providerId="ADAL" clId="{9C607BD2-D9F5-B445-B15B-BF3925C94BE4}" dt="2023-12-04T03:29:12.676" v="1587" actId="5793"/>
          <ac:spMkLst>
            <pc:docMk/>
            <pc:sldMk cId="3248524188" sldId="424"/>
            <ac:spMk id="3" creationId="{46568742-C852-6847-CD93-6CD5F99A3226}"/>
          </ac:spMkLst>
        </pc:spChg>
      </pc:sldChg>
    </pc:docChg>
  </pc:docChgLst>
  <pc:docChgLst>
    <pc:chgData name="Christian Navarro" userId="c25dad19-d08c-4611-ab05-d85e0c0fb7e0" providerId="ADAL" clId="{389D19CE-5232-604D-A3E4-1F55B99B7E65}"/>
    <pc:docChg chg="undo custSel addSld delSld modSld">
      <pc:chgData name="Christian Navarro" userId="c25dad19-d08c-4611-ab05-d85e0c0fb7e0" providerId="ADAL" clId="{389D19CE-5232-604D-A3E4-1F55B99B7E65}" dt="2023-11-27T02:08:40.181" v="1751" actId="9405"/>
      <pc:docMkLst>
        <pc:docMk/>
      </pc:docMkLst>
      <pc:sldChg chg="del">
        <pc:chgData name="Christian Navarro" userId="c25dad19-d08c-4611-ab05-d85e0c0fb7e0" providerId="ADAL" clId="{389D19CE-5232-604D-A3E4-1F55B99B7E65}" dt="2023-11-25T20:31:55.474" v="32" actId="2696"/>
        <pc:sldMkLst>
          <pc:docMk/>
          <pc:sldMk cId="2168748582" sldId="274"/>
        </pc:sldMkLst>
      </pc:sldChg>
      <pc:sldChg chg="del">
        <pc:chgData name="Christian Navarro" userId="c25dad19-d08c-4611-ab05-d85e0c0fb7e0" providerId="ADAL" clId="{389D19CE-5232-604D-A3E4-1F55B99B7E65}" dt="2023-11-25T20:31:55.495" v="36" actId="2696"/>
        <pc:sldMkLst>
          <pc:docMk/>
          <pc:sldMk cId="802495226" sldId="275"/>
        </pc:sldMkLst>
      </pc:sldChg>
      <pc:sldChg chg="modSp mod">
        <pc:chgData name="Christian Navarro" userId="c25dad19-d08c-4611-ab05-d85e0c0fb7e0" providerId="ADAL" clId="{389D19CE-5232-604D-A3E4-1F55B99B7E65}" dt="2023-11-25T18:52:18.282" v="19" actId="20577"/>
        <pc:sldMkLst>
          <pc:docMk/>
          <pc:sldMk cId="4156268533" sldId="280"/>
        </pc:sldMkLst>
        <pc:spChg chg="mod">
          <ac:chgData name="Christian Navarro" userId="c25dad19-d08c-4611-ab05-d85e0c0fb7e0" providerId="ADAL" clId="{389D19CE-5232-604D-A3E4-1F55B99B7E65}" dt="2023-11-25T18:52:18.282" v="19" actId="20577"/>
          <ac:spMkLst>
            <pc:docMk/>
            <pc:sldMk cId="4156268533" sldId="280"/>
            <ac:spMk id="5" creationId="{DD58DC23-F8A8-3625-1F97-44FA6AB63A98}"/>
          </ac:spMkLst>
        </pc:spChg>
      </pc:sldChg>
      <pc:sldChg chg="delSp modSp mod">
        <pc:chgData name="Christian Navarro" userId="c25dad19-d08c-4611-ab05-d85e0c0fb7e0" providerId="ADAL" clId="{389D19CE-5232-604D-A3E4-1F55B99B7E65}" dt="2023-11-26T22:31:37.003" v="1097" actId="5793"/>
        <pc:sldMkLst>
          <pc:docMk/>
          <pc:sldMk cId="1737521981" sldId="315"/>
        </pc:sldMkLst>
        <pc:spChg chg="del">
          <ac:chgData name="Christian Navarro" userId="c25dad19-d08c-4611-ab05-d85e0c0fb7e0" providerId="ADAL" clId="{389D19CE-5232-604D-A3E4-1F55B99B7E65}" dt="2023-11-26T22:31:28.761" v="1087" actId="478"/>
          <ac:spMkLst>
            <pc:docMk/>
            <pc:sldMk cId="1737521981" sldId="315"/>
            <ac:spMk id="4" creationId="{67185962-5E04-5FAD-C7D6-D54198784A92}"/>
          </ac:spMkLst>
        </pc:spChg>
        <pc:spChg chg="mod">
          <ac:chgData name="Christian Navarro" userId="c25dad19-d08c-4611-ab05-d85e0c0fb7e0" providerId="ADAL" clId="{389D19CE-5232-604D-A3E4-1F55B99B7E65}" dt="2023-11-26T22:31:37.003" v="1097" actId="5793"/>
          <ac:spMkLst>
            <pc:docMk/>
            <pc:sldMk cId="1737521981" sldId="315"/>
            <ac:spMk id="8" creationId="{A73E62C0-52AE-9214-A7C2-F516FC793AFA}"/>
          </ac:spMkLst>
        </pc:spChg>
      </pc:sldChg>
      <pc:sldChg chg="del">
        <pc:chgData name="Christian Navarro" userId="c25dad19-d08c-4611-ab05-d85e0c0fb7e0" providerId="ADAL" clId="{389D19CE-5232-604D-A3E4-1F55B99B7E65}" dt="2023-11-25T20:31:45.291" v="20" actId="2696"/>
        <pc:sldMkLst>
          <pc:docMk/>
          <pc:sldMk cId="3538146363" sldId="381"/>
        </pc:sldMkLst>
      </pc:sldChg>
      <pc:sldChg chg="del">
        <pc:chgData name="Christian Navarro" userId="c25dad19-d08c-4611-ab05-d85e0c0fb7e0" providerId="ADAL" clId="{389D19CE-5232-604D-A3E4-1F55B99B7E65}" dt="2023-11-25T20:31:55.493" v="33" actId="2696"/>
        <pc:sldMkLst>
          <pc:docMk/>
          <pc:sldMk cId="3741229462" sldId="383"/>
        </pc:sldMkLst>
      </pc:sldChg>
      <pc:sldChg chg="del">
        <pc:chgData name="Christian Navarro" userId="c25dad19-d08c-4611-ab05-d85e0c0fb7e0" providerId="ADAL" clId="{389D19CE-5232-604D-A3E4-1F55B99B7E65}" dt="2023-11-25T20:31:55.471" v="30" actId="2696"/>
        <pc:sldMkLst>
          <pc:docMk/>
          <pc:sldMk cId="438431424" sldId="384"/>
        </pc:sldMkLst>
      </pc:sldChg>
      <pc:sldChg chg="del">
        <pc:chgData name="Christian Navarro" userId="c25dad19-d08c-4611-ab05-d85e0c0fb7e0" providerId="ADAL" clId="{389D19CE-5232-604D-A3E4-1F55B99B7E65}" dt="2023-11-25T20:31:55.466" v="25" actId="2696"/>
        <pc:sldMkLst>
          <pc:docMk/>
          <pc:sldMk cId="4100611056" sldId="385"/>
        </pc:sldMkLst>
      </pc:sldChg>
      <pc:sldChg chg="del">
        <pc:chgData name="Christian Navarro" userId="c25dad19-d08c-4611-ab05-d85e0c0fb7e0" providerId="ADAL" clId="{389D19CE-5232-604D-A3E4-1F55B99B7E65}" dt="2023-11-25T20:31:55.503" v="37" actId="2696"/>
        <pc:sldMkLst>
          <pc:docMk/>
          <pc:sldMk cId="1802198679" sldId="386"/>
        </pc:sldMkLst>
      </pc:sldChg>
      <pc:sldChg chg="del">
        <pc:chgData name="Christian Navarro" userId="c25dad19-d08c-4611-ab05-d85e0c0fb7e0" providerId="ADAL" clId="{389D19CE-5232-604D-A3E4-1F55B99B7E65}" dt="2023-11-25T20:31:55.472" v="31" actId="2696"/>
        <pc:sldMkLst>
          <pc:docMk/>
          <pc:sldMk cId="1438559574" sldId="387"/>
        </pc:sldMkLst>
      </pc:sldChg>
      <pc:sldChg chg="del">
        <pc:chgData name="Christian Navarro" userId="c25dad19-d08c-4611-ab05-d85e0c0fb7e0" providerId="ADAL" clId="{389D19CE-5232-604D-A3E4-1F55B99B7E65}" dt="2023-11-25T20:31:55.454" v="22" actId="2696"/>
        <pc:sldMkLst>
          <pc:docMk/>
          <pc:sldMk cId="940414512" sldId="388"/>
        </pc:sldMkLst>
      </pc:sldChg>
      <pc:sldChg chg="del">
        <pc:chgData name="Christian Navarro" userId="c25dad19-d08c-4611-ab05-d85e0c0fb7e0" providerId="ADAL" clId="{389D19CE-5232-604D-A3E4-1F55B99B7E65}" dt="2023-11-25T20:31:55.468" v="27" actId="2696"/>
        <pc:sldMkLst>
          <pc:docMk/>
          <pc:sldMk cId="2270203551" sldId="390"/>
        </pc:sldMkLst>
      </pc:sldChg>
      <pc:sldChg chg="del">
        <pc:chgData name="Christian Navarro" userId="c25dad19-d08c-4611-ab05-d85e0c0fb7e0" providerId="ADAL" clId="{389D19CE-5232-604D-A3E4-1F55B99B7E65}" dt="2023-11-25T20:31:55.452" v="21" actId="2696"/>
        <pc:sldMkLst>
          <pc:docMk/>
          <pc:sldMk cId="1759951298" sldId="393"/>
        </pc:sldMkLst>
      </pc:sldChg>
      <pc:sldChg chg="del">
        <pc:chgData name="Christian Navarro" userId="c25dad19-d08c-4611-ab05-d85e0c0fb7e0" providerId="ADAL" clId="{389D19CE-5232-604D-A3E4-1F55B99B7E65}" dt="2023-11-25T20:31:55.465" v="24" actId="2696"/>
        <pc:sldMkLst>
          <pc:docMk/>
          <pc:sldMk cId="2442267013" sldId="394"/>
        </pc:sldMkLst>
      </pc:sldChg>
      <pc:sldChg chg="del">
        <pc:chgData name="Christian Navarro" userId="c25dad19-d08c-4611-ab05-d85e0c0fb7e0" providerId="ADAL" clId="{389D19CE-5232-604D-A3E4-1F55B99B7E65}" dt="2023-11-25T20:31:55.467" v="26" actId="2696"/>
        <pc:sldMkLst>
          <pc:docMk/>
          <pc:sldMk cId="3313252020" sldId="395"/>
        </pc:sldMkLst>
      </pc:sldChg>
      <pc:sldChg chg="del">
        <pc:chgData name="Christian Navarro" userId="c25dad19-d08c-4611-ab05-d85e0c0fb7e0" providerId="ADAL" clId="{389D19CE-5232-604D-A3E4-1F55B99B7E65}" dt="2023-11-25T20:31:55.494" v="34" actId="2696"/>
        <pc:sldMkLst>
          <pc:docMk/>
          <pc:sldMk cId="906848177" sldId="396"/>
        </pc:sldMkLst>
      </pc:sldChg>
      <pc:sldChg chg="del">
        <pc:chgData name="Christian Navarro" userId="c25dad19-d08c-4611-ab05-d85e0c0fb7e0" providerId="ADAL" clId="{389D19CE-5232-604D-A3E4-1F55B99B7E65}" dt="2023-11-25T20:31:55.469" v="28" actId="2696"/>
        <pc:sldMkLst>
          <pc:docMk/>
          <pc:sldMk cId="3119630094" sldId="397"/>
        </pc:sldMkLst>
      </pc:sldChg>
      <pc:sldChg chg="del">
        <pc:chgData name="Christian Navarro" userId="c25dad19-d08c-4611-ab05-d85e0c0fb7e0" providerId="ADAL" clId="{389D19CE-5232-604D-A3E4-1F55B99B7E65}" dt="2023-11-25T20:31:55.470" v="29" actId="2696"/>
        <pc:sldMkLst>
          <pc:docMk/>
          <pc:sldMk cId="3266892952" sldId="398"/>
        </pc:sldMkLst>
      </pc:sldChg>
      <pc:sldChg chg="del">
        <pc:chgData name="Christian Navarro" userId="c25dad19-d08c-4611-ab05-d85e0c0fb7e0" providerId="ADAL" clId="{389D19CE-5232-604D-A3E4-1F55B99B7E65}" dt="2023-11-25T20:31:55.495" v="35" actId="2696"/>
        <pc:sldMkLst>
          <pc:docMk/>
          <pc:sldMk cId="2216034651" sldId="399"/>
        </pc:sldMkLst>
      </pc:sldChg>
      <pc:sldChg chg="addSp delSp modSp mod">
        <pc:chgData name="Christian Navarro" userId="c25dad19-d08c-4611-ab05-d85e0c0fb7e0" providerId="ADAL" clId="{389D19CE-5232-604D-A3E4-1F55B99B7E65}" dt="2023-11-27T01:39:14.464" v="1217" actId="9405"/>
        <pc:sldMkLst>
          <pc:docMk/>
          <pc:sldMk cId="2725341145" sldId="400"/>
        </pc:sldMkLst>
        <pc:spChg chg="add mod">
          <ac:chgData name="Christian Navarro" userId="c25dad19-d08c-4611-ab05-d85e0c0fb7e0" providerId="ADAL" clId="{389D19CE-5232-604D-A3E4-1F55B99B7E65}" dt="2023-11-27T01:38:49.636" v="1213" actId="207"/>
          <ac:spMkLst>
            <pc:docMk/>
            <pc:sldMk cId="2725341145" sldId="400"/>
            <ac:spMk id="5" creationId="{B389E7B3-A1CB-EF26-D61A-770BCDA7C199}"/>
          </ac:spMkLst>
        </pc:spChg>
        <pc:picChg chg="del">
          <ac:chgData name="Christian Navarro" userId="c25dad19-d08c-4611-ab05-d85e0c0fb7e0" providerId="ADAL" clId="{389D19CE-5232-604D-A3E4-1F55B99B7E65}" dt="2023-11-26T17:09:36.142" v="462" actId="478"/>
          <ac:picMkLst>
            <pc:docMk/>
            <pc:sldMk cId="2725341145" sldId="400"/>
            <ac:picMk id="4" creationId="{2339A46F-8620-5566-6BE6-56B3F9124EC8}"/>
          </ac:picMkLst>
        </pc:picChg>
        <pc:picChg chg="add mod">
          <ac:chgData name="Christian Navarro" userId="c25dad19-d08c-4611-ab05-d85e0c0fb7e0" providerId="ADAL" clId="{389D19CE-5232-604D-A3E4-1F55B99B7E65}" dt="2023-11-26T17:09:41.148" v="464" actId="1076"/>
          <ac:picMkLst>
            <pc:docMk/>
            <pc:sldMk cId="2725341145" sldId="400"/>
            <ac:picMk id="6" creationId="{66273E3A-BBA4-78DC-701F-A847C4C9E02C}"/>
          </ac:picMkLst>
        </pc:picChg>
        <pc:inkChg chg="add">
          <ac:chgData name="Christian Navarro" userId="c25dad19-d08c-4611-ab05-d85e0c0fb7e0" providerId="ADAL" clId="{389D19CE-5232-604D-A3E4-1F55B99B7E65}" dt="2023-11-27T01:39:02.881" v="1214" actId="9405"/>
          <ac:inkMkLst>
            <pc:docMk/>
            <pc:sldMk cId="2725341145" sldId="400"/>
            <ac:inkMk id="3" creationId="{0976089B-02E7-62CC-1C91-4DCEB9D76D81}"/>
          </ac:inkMkLst>
        </pc:inkChg>
        <pc:inkChg chg="add del">
          <ac:chgData name="Christian Navarro" userId="c25dad19-d08c-4611-ab05-d85e0c0fb7e0" providerId="ADAL" clId="{389D19CE-5232-604D-A3E4-1F55B99B7E65}" dt="2023-11-27T01:39:09.828" v="1216" actId="9405"/>
          <ac:inkMkLst>
            <pc:docMk/>
            <pc:sldMk cId="2725341145" sldId="400"/>
            <ac:inkMk id="4" creationId="{A47FE2E7-9F74-E82E-3C2D-5139150CC831}"/>
          </ac:inkMkLst>
        </pc:inkChg>
        <pc:inkChg chg="add">
          <ac:chgData name="Christian Navarro" userId="c25dad19-d08c-4611-ab05-d85e0c0fb7e0" providerId="ADAL" clId="{389D19CE-5232-604D-A3E4-1F55B99B7E65}" dt="2023-11-27T01:39:14.464" v="1217" actId="9405"/>
          <ac:inkMkLst>
            <pc:docMk/>
            <pc:sldMk cId="2725341145" sldId="400"/>
            <ac:inkMk id="7" creationId="{BE6A1D1A-FAF7-8D55-A6C8-D6063CCD3A89}"/>
          </ac:inkMkLst>
        </pc:inkChg>
      </pc:sldChg>
      <pc:sldChg chg="del">
        <pc:chgData name="Christian Navarro" userId="c25dad19-d08c-4611-ab05-d85e0c0fb7e0" providerId="ADAL" clId="{389D19CE-5232-604D-A3E4-1F55B99B7E65}" dt="2023-11-25T20:31:55.456" v="23" actId="2696"/>
        <pc:sldMkLst>
          <pc:docMk/>
          <pc:sldMk cId="1499643965" sldId="401"/>
        </pc:sldMkLst>
      </pc:sldChg>
      <pc:sldChg chg="addSp delSp modSp mod">
        <pc:chgData name="Christian Navarro" userId="c25dad19-d08c-4611-ab05-d85e0c0fb7e0" providerId="ADAL" clId="{389D19CE-5232-604D-A3E4-1F55B99B7E65}" dt="2023-11-27T01:43:54.883" v="1333"/>
        <pc:sldMkLst>
          <pc:docMk/>
          <pc:sldMk cId="240189560" sldId="402"/>
        </pc:sldMkLst>
        <pc:spChg chg="add mod">
          <ac:chgData name="Christian Navarro" userId="c25dad19-d08c-4611-ab05-d85e0c0fb7e0" providerId="ADAL" clId="{389D19CE-5232-604D-A3E4-1F55B99B7E65}" dt="2023-11-27T01:43:35.541" v="1329" actId="20577"/>
          <ac:spMkLst>
            <pc:docMk/>
            <pc:sldMk cId="240189560" sldId="402"/>
            <ac:spMk id="3" creationId="{5EFB9CCD-00CC-7C9E-4F67-F117EC30D860}"/>
          </ac:spMkLst>
        </pc:spChg>
        <pc:spChg chg="add del mod">
          <ac:chgData name="Christian Navarro" userId="c25dad19-d08c-4611-ab05-d85e0c0fb7e0" providerId="ADAL" clId="{389D19CE-5232-604D-A3E4-1F55B99B7E65}" dt="2023-11-27T01:39:22.541" v="1218" actId="478"/>
          <ac:spMkLst>
            <pc:docMk/>
            <pc:sldMk cId="240189560" sldId="402"/>
            <ac:spMk id="4" creationId="{C524FFB2-9315-94A0-ACFF-2116E1745851}"/>
          </ac:spMkLst>
        </pc:spChg>
        <pc:grpChg chg="mod">
          <ac:chgData name="Christian Navarro" userId="c25dad19-d08c-4611-ab05-d85e0c0fb7e0" providerId="ADAL" clId="{389D19CE-5232-604D-A3E4-1F55B99B7E65}" dt="2023-11-27T01:43:54.883" v="1333"/>
          <ac:grpSpMkLst>
            <pc:docMk/>
            <pc:sldMk cId="240189560" sldId="402"/>
            <ac:grpSpMk id="9" creationId="{46CD85D2-4710-79F6-85CC-9DD4DA88F911}"/>
          </ac:grpSpMkLst>
        </pc:grpChg>
        <pc:picChg chg="add mod">
          <ac:chgData name="Christian Navarro" userId="c25dad19-d08c-4611-ab05-d85e0c0fb7e0" providerId="ADAL" clId="{389D19CE-5232-604D-A3E4-1F55B99B7E65}" dt="2023-11-26T17:10:35.614" v="467" actId="1076"/>
          <ac:picMkLst>
            <pc:docMk/>
            <pc:sldMk cId="240189560" sldId="402"/>
            <ac:picMk id="5" creationId="{85B1B5DD-1E78-F87E-42A6-9937A93D08DF}"/>
          </ac:picMkLst>
        </pc:picChg>
        <pc:picChg chg="del">
          <ac:chgData name="Christian Navarro" userId="c25dad19-d08c-4611-ab05-d85e0c0fb7e0" providerId="ADAL" clId="{389D19CE-5232-604D-A3E4-1F55B99B7E65}" dt="2023-11-26T17:10:02.338" v="465" actId="478"/>
          <ac:picMkLst>
            <pc:docMk/>
            <pc:sldMk cId="240189560" sldId="402"/>
            <ac:picMk id="6" creationId="{65C81B4F-B80C-95A6-EA8A-8D532B1225C3}"/>
          </ac:picMkLst>
        </pc:picChg>
        <pc:inkChg chg="add">
          <ac:chgData name="Christian Navarro" userId="c25dad19-d08c-4611-ab05-d85e0c0fb7e0" providerId="ADAL" clId="{389D19CE-5232-604D-A3E4-1F55B99B7E65}" dt="2023-11-27T01:43:42.805" v="1330" actId="9405"/>
          <ac:inkMkLst>
            <pc:docMk/>
            <pc:sldMk cId="240189560" sldId="402"/>
            <ac:inkMk id="6" creationId="{3FA11F69-6682-452B-5DBD-5EA3DC8B621D}"/>
          </ac:inkMkLst>
        </pc:inkChg>
        <pc:inkChg chg="add mod">
          <ac:chgData name="Christian Navarro" userId="c25dad19-d08c-4611-ab05-d85e0c0fb7e0" providerId="ADAL" clId="{389D19CE-5232-604D-A3E4-1F55B99B7E65}" dt="2023-11-27T01:43:54.883" v="1333"/>
          <ac:inkMkLst>
            <pc:docMk/>
            <pc:sldMk cId="240189560" sldId="402"/>
            <ac:inkMk id="7" creationId="{2AF66D5F-2F43-91FA-F83E-586F7AE7A8BC}"/>
          </ac:inkMkLst>
        </pc:inkChg>
        <pc:inkChg chg="add mod">
          <ac:chgData name="Christian Navarro" userId="c25dad19-d08c-4611-ab05-d85e0c0fb7e0" providerId="ADAL" clId="{389D19CE-5232-604D-A3E4-1F55B99B7E65}" dt="2023-11-27T01:43:54.883" v="1333"/>
          <ac:inkMkLst>
            <pc:docMk/>
            <pc:sldMk cId="240189560" sldId="402"/>
            <ac:inkMk id="8" creationId="{165F7E7A-9317-2A68-260F-F10D703BFCF0}"/>
          </ac:inkMkLst>
        </pc:inkChg>
      </pc:sldChg>
      <pc:sldChg chg="addSp delSp modSp mod">
        <pc:chgData name="Christian Navarro" userId="c25dad19-d08c-4611-ab05-d85e0c0fb7e0" providerId="ADAL" clId="{389D19CE-5232-604D-A3E4-1F55B99B7E65}" dt="2023-11-27T01:47:42.693" v="1484" actId="1076"/>
        <pc:sldMkLst>
          <pc:docMk/>
          <pc:sldMk cId="298098984" sldId="403"/>
        </pc:sldMkLst>
        <pc:spChg chg="add del mod">
          <ac:chgData name="Christian Navarro" userId="c25dad19-d08c-4611-ab05-d85e0c0fb7e0" providerId="ADAL" clId="{389D19CE-5232-604D-A3E4-1F55B99B7E65}" dt="2023-11-27T01:44:02.034" v="1334" actId="478"/>
          <ac:spMkLst>
            <pc:docMk/>
            <pc:sldMk cId="298098984" sldId="403"/>
            <ac:spMk id="4" creationId="{39ED673C-F581-4D8E-38EB-D542EB3B869E}"/>
          </ac:spMkLst>
        </pc:spChg>
        <pc:spChg chg="add del">
          <ac:chgData name="Christian Navarro" userId="c25dad19-d08c-4611-ab05-d85e0c0fb7e0" providerId="ADAL" clId="{389D19CE-5232-604D-A3E4-1F55B99B7E65}" dt="2023-11-27T01:44:04.531" v="1336" actId="22"/>
          <ac:spMkLst>
            <pc:docMk/>
            <pc:sldMk cId="298098984" sldId="403"/>
            <ac:spMk id="5" creationId="{60F8FFEB-02A0-FA1B-ED50-17A6AC571ACE}"/>
          </ac:spMkLst>
        </pc:spChg>
        <pc:spChg chg="add mod">
          <ac:chgData name="Christian Navarro" userId="c25dad19-d08c-4611-ab05-d85e0c0fb7e0" providerId="ADAL" clId="{389D19CE-5232-604D-A3E4-1F55B99B7E65}" dt="2023-11-27T01:45:33.908" v="1466" actId="20577"/>
          <ac:spMkLst>
            <pc:docMk/>
            <pc:sldMk cId="298098984" sldId="403"/>
            <ac:spMk id="7" creationId="{74550E39-D484-554E-C4F2-2D22CF8CCE0E}"/>
          </ac:spMkLst>
        </pc:spChg>
        <pc:picChg chg="del">
          <ac:chgData name="Christian Navarro" userId="c25dad19-d08c-4611-ab05-d85e0c0fb7e0" providerId="ADAL" clId="{389D19CE-5232-604D-A3E4-1F55B99B7E65}" dt="2023-11-26T17:10:44.213" v="468" actId="478"/>
          <ac:picMkLst>
            <pc:docMk/>
            <pc:sldMk cId="298098984" sldId="403"/>
            <ac:picMk id="5" creationId="{7B926719-8C82-86B1-7AF1-9CC3AC97A05F}"/>
          </ac:picMkLst>
        </pc:picChg>
        <pc:picChg chg="add mod">
          <ac:chgData name="Christian Navarro" userId="c25dad19-d08c-4611-ab05-d85e0c0fb7e0" providerId="ADAL" clId="{389D19CE-5232-604D-A3E4-1F55B99B7E65}" dt="2023-11-26T17:11:26.123" v="470" actId="1076"/>
          <ac:picMkLst>
            <pc:docMk/>
            <pc:sldMk cId="298098984" sldId="403"/>
            <ac:picMk id="6" creationId="{3996B224-D290-85A6-555D-2CF4470C633C}"/>
          </ac:picMkLst>
        </pc:picChg>
        <pc:picChg chg="add mod">
          <ac:chgData name="Christian Navarro" userId="c25dad19-d08c-4611-ab05-d85e0c0fb7e0" providerId="ADAL" clId="{389D19CE-5232-604D-A3E4-1F55B99B7E65}" dt="2023-11-27T01:47:42.693" v="1484" actId="1076"/>
          <ac:picMkLst>
            <pc:docMk/>
            <pc:sldMk cId="298098984" sldId="403"/>
            <ac:picMk id="13" creationId="{B14AB55C-9758-51EA-5144-31155288017E}"/>
          </ac:picMkLst>
        </pc:picChg>
        <pc:inkChg chg="add">
          <ac:chgData name="Christian Navarro" userId="c25dad19-d08c-4611-ab05-d85e0c0fb7e0" providerId="ADAL" clId="{389D19CE-5232-604D-A3E4-1F55B99B7E65}" dt="2023-11-27T01:45:43.381" v="1467" actId="9405"/>
          <ac:inkMkLst>
            <pc:docMk/>
            <pc:sldMk cId="298098984" sldId="403"/>
            <ac:inkMk id="8" creationId="{0C9C373D-144E-C4FA-AF8E-94A1B5D42D7B}"/>
          </ac:inkMkLst>
        </pc:inkChg>
        <pc:inkChg chg="add del">
          <ac:chgData name="Christian Navarro" userId="c25dad19-d08c-4611-ab05-d85e0c0fb7e0" providerId="ADAL" clId="{389D19CE-5232-604D-A3E4-1F55B99B7E65}" dt="2023-11-27T01:45:49.684" v="1469" actId="9405"/>
          <ac:inkMkLst>
            <pc:docMk/>
            <pc:sldMk cId="298098984" sldId="403"/>
            <ac:inkMk id="9" creationId="{29455B39-7C4D-2852-E153-78D98D3A865F}"/>
          </ac:inkMkLst>
        </pc:inkChg>
        <pc:inkChg chg="add">
          <ac:chgData name="Christian Navarro" userId="c25dad19-d08c-4611-ab05-d85e0c0fb7e0" providerId="ADAL" clId="{389D19CE-5232-604D-A3E4-1F55B99B7E65}" dt="2023-11-27T01:45:52.840" v="1470" actId="9405"/>
          <ac:inkMkLst>
            <pc:docMk/>
            <pc:sldMk cId="298098984" sldId="403"/>
            <ac:inkMk id="10" creationId="{9CBB1B22-F438-FBDD-D4DA-34C2891C3959}"/>
          </ac:inkMkLst>
        </pc:inkChg>
        <pc:inkChg chg="add">
          <ac:chgData name="Christian Navarro" userId="c25dad19-d08c-4611-ab05-d85e0c0fb7e0" providerId="ADAL" clId="{389D19CE-5232-604D-A3E4-1F55B99B7E65}" dt="2023-11-27T01:46:07.787" v="1471" actId="9405"/>
          <ac:inkMkLst>
            <pc:docMk/>
            <pc:sldMk cId="298098984" sldId="403"/>
            <ac:inkMk id="11" creationId="{249461E9-8133-1634-10D5-7DD1CB533BED}"/>
          </ac:inkMkLst>
        </pc:inkChg>
        <pc:inkChg chg="add">
          <ac:chgData name="Christian Navarro" userId="c25dad19-d08c-4611-ab05-d85e0c0fb7e0" providerId="ADAL" clId="{389D19CE-5232-604D-A3E4-1F55B99B7E65}" dt="2023-11-27T01:46:13.055" v="1472" actId="9405"/>
          <ac:inkMkLst>
            <pc:docMk/>
            <pc:sldMk cId="298098984" sldId="403"/>
            <ac:inkMk id="12" creationId="{77D99499-475D-7C56-D56E-B777808827A9}"/>
          </ac:inkMkLst>
        </pc:inkChg>
      </pc:sldChg>
      <pc:sldChg chg="addSp modSp new mod setBg">
        <pc:chgData name="Christian Navarro" userId="c25dad19-d08c-4611-ab05-d85e0c0fb7e0" providerId="ADAL" clId="{389D19CE-5232-604D-A3E4-1F55B99B7E65}" dt="2023-11-25T20:41:00.434" v="144" actId="1076"/>
        <pc:sldMkLst>
          <pc:docMk/>
          <pc:sldMk cId="863023529" sldId="404"/>
        </pc:sldMkLst>
        <pc:spChg chg="mod">
          <ac:chgData name="Christian Navarro" userId="c25dad19-d08c-4611-ab05-d85e0c0fb7e0" providerId="ADAL" clId="{389D19CE-5232-604D-A3E4-1F55B99B7E65}" dt="2023-11-25T20:40:22.744" v="138" actId="26606"/>
          <ac:spMkLst>
            <pc:docMk/>
            <pc:sldMk cId="863023529" sldId="404"/>
            <ac:spMk id="2" creationId="{1EAD65B7-673D-D348-51DC-EC80CF2DD9CC}"/>
          </ac:spMkLst>
        </pc:spChg>
        <pc:spChg chg="mod">
          <ac:chgData name="Christian Navarro" userId="c25dad19-d08c-4611-ab05-d85e0c0fb7e0" providerId="ADAL" clId="{389D19CE-5232-604D-A3E4-1F55B99B7E65}" dt="2023-11-25T20:40:22.744" v="138" actId="26606"/>
          <ac:spMkLst>
            <pc:docMk/>
            <pc:sldMk cId="863023529" sldId="404"/>
            <ac:spMk id="3" creationId="{F3FE6D04-DC9F-881F-B6A7-BF39E0343F2D}"/>
          </ac:spMkLst>
        </pc:spChg>
        <pc:spChg chg="add">
          <ac:chgData name="Christian Navarro" userId="c25dad19-d08c-4611-ab05-d85e0c0fb7e0" providerId="ADAL" clId="{389D19CE-5232-604D-A3E4-1F55B99B7E65}" dt="2023-11-25T20:40:22.744" v="138" actId="26606"/>
          <ac:spMkLst>
            <pc:docMk/>
            <pc:sldMk cId="863023529" sldId="404"/>
            <ac:spMk id="10" creationId="{AAAE94E3-A7DB-4868-B1E3-E49703488BBC}"/>
          </ac:spMkLst>
        </pc:spChg>
        <pc:spChg chg="add">
          <ac:chgData name="Christian Navarro" userId="c25dad19-d08c-4611-ab05-d85e0c0fb7e0" providerId="ADAL" clId="{389D19CE-5232-604D-A3E4-1F55B99B7E65}" dt="2023-11-25T20:40:22.744" v="138" actId="26606"/>
          <ac:spMkLst>
            <pc:docMk/>
            <pc:sldMk cId="863023529" sldId="404"/>
            <ac:spMk id="16" creationId="{3873B707-463F-40B0-8227-E8CC6C67EB25}"/>
          </ac:spMkLst>
        </pc:spChg>
        <pc:spChg chg="add">
          <ac:chgData name="Christian Navarro" userId="c25dad19-d08c-4611-ab05-d85e0c0fb7e0" providerId="ADAL" clId="{389D19CE-5232-604D-A3E4-1F55B99B7E65}" dt="2023-11-25T20:40:22.744" v="138" actId="26606"/>
          <ac:spMkLst>
            <pc:docMk/>
            <pc:sldMk cId="863023529" sldId="404"/>
            <ac:spMk id="18" creationId="{C13237C8-E62C-4F0D-A318-BD6FB6C2D138}"/>
          </ac:spMkLst>
        </pc:spChg>
        <pc:spChg chg="add">
          <ac:chgData name="Christian Navarro" userId="c25dad19-d08c-4611-ab05-d85e0c0fb7e0" providerId="ADAL" clId="{389D19CE-5232-604D-A3E4-1F55B99B7E65}" dt="2023-11-25T20:40:22.744" v="138" actId="26606"/>
          <ac:spMkLst>
            <pc:docMk/>
            <pc:sldMk cId="863023529" sldId="404"/>
            <ac:spMk id="20" creationId="{19C9EAEA-39D0-4B0E-A0EB-51E7B26740B1}"/>
          </ac:spMkLst>
        </pc:spChg>
        <pc:spChg chg="add">
          <ac:chgData name="Christian Navarro" userId="c25dad19-d08c-4611-ab05-d85e0c0fb7e0" providerId="ADAL" clId="{389D19CE-5232-604D-A3E4-1F55B99B7E65}" dt="2023-11-25T20:40:22.744" v="138" actId="26606"/>
          <ac:spMkLst>
            <pc:docMk/>
            <pc:sldMk cId="863023529" sldId="404"/>
            <ac:spMk id="22" creationId="{8CB5D2D7-DF65-4E86-BFBA-FFB9B5ACEB64}"/>
          </ac:spMkLst>
        </pc:spChg>
        <pc:grpChg chg="add">
          <ac:chgData name="Christian Navarro" userId="c25dad19-d08c-4611-ab05-d85e0c0fb7e0" providerId="ADAL" clId="{389D19CE-5232-604D-A3E4-1F55B99B7E65}" dt="2023-11-25T20:40:22.744" v="138" actId="26606"/>
          <ac:grpSpMkLst>
            <pc:docMk/>
            <pc:sldMk cId="863023529" sldId="404"/>
            <ac:grpSpMk id="12" creationId="{1DE889C7-FAD6-4397-98E2-05D503484459}"/>
          </ac:grpSpMkLst>
        </pc:grpChg>
        <pc:picChg chg="add mod ord">
          <ac:chgData name="Christian Navarro" userId="c25dad19-d08c-4611-ab05-d85e0c0fb7e0" providerId="ADAL" clId="{389D19CE-5232-604D-A3E4-1F55B99B7E65}" dt="2023-11-25T20:41:00.434" v="144" actId="1076"/>
          <ac:picMkLst>
            <pc:docMk/>
            <pc:sldMk cId="863023529" sldId="404"/>
            <ac:picMk id="4" creationId="{4011BB70-044E-6C34-0E9D-5D89D2D17487}"/>
          </ac:picMkLst>
        </pc:picChg>
        <pc:picChg chg="add mod">
          <ac:chgData name="Christian Navarro" userId="c25dad19-d08c-4611-ab05-d85e0c0fb7e0" providerId="ADAL" clId="{389D19CE-5232-604D-A3E4-1F55B99B7E65}" dt="2023-11-25T20:40:54.890" v="143" actId="166"/>
          <ac:picMkLst>
            <pc:docMk/>
            <pc:sldMk cId="863023529" sldId="404"/>
            <ac:picMk id="5" creationId="{5E4442CE-1D74-D9D5-4054-8039BA1BABF2}"/>
          </ac:picMkLst>
        </pc:picChg>
      </pc:sldChg>
      <pc:sldChg chg="addSp modSp new mod setBg">
        <pc:chgData name="Christian Navarro" userId="c25dad19-d08c-4611-ab05-d85e0c0fb7e0" providerId="ADAL" clId="{389D19CE-5232-604D-A3E4-1F55B99B7E65}" dt="2023-11-25T21:07:34.856" v="247" actId="962"/>
        <pc:sldMkLst>
          <pc:docMk/>
          <pc:sldMk cId="2978818992" sldId="405"/>
        </pc:sldMkLst>
        <pc:spChg chg="mod">
          <ac:chgData name="Christian Navarro" userId="c25dad19-d08c-4611-ab05-d85e0c0fb7e0" providerId="ADAL" clId="{389D19CE-5232-604D-A3E4-1F55B99B7E65}" dt="2023-11-25T21:07:27.060" v="244" actId="26606"/>
          <ac:spMkLst>
            <pc:docMk/>
            <pc:sldMk cId="2978818992" sldId="405"/>
            <ac:spMk id="2" creationId="{A30A30FC-859B-9CD6-C4FB-977B2C86C68A}"/>
          </ac:spMkLst>
        </pc:spChg>
        <pc:spChg chg="mod">
          <ac:chgData name="Christian Navarro" userId="c25dad19-d08c-4611-ab05-d85e0c0fb7e0" providerId="ADAL" clId="{389D19CE-5232-604D-A3E4-1F55B99B7E65}" dt="2023-11-25T21:07:34.856" v="247" actId="962"/>
          <ac:spMkLst>
            <pc:docMk/>
            <pc:sldMk cId="2978818992" sldId="405"/>
            <ac:spMk id="3" creationId="{6EED235B-848D-3860-08D5-A6CD8A7F5576}"/>
          </ac:spMkLst>
        </pc:spChg>
        <pc:spChg chg="add">
          <ac:chgData name="Christian Navarro" userId="c25dad19-d08c-4611-ab05-d85e0c0fb7e0" providerId="ADAL" clId="{389D19CE-5232-604D-A3E4-1F55B99B7E65}" dt="2023-11-25T21:07:27.060" v="244" actId="26606"/>
          <ac:spMkLst>
            <pc:docMk/>
            <pc:sldMk cId="2978818992" sldId="405"/>
            <ac:spMk id="9" creationId="{1E020063-2385-44AC-BD67-258E1F0B9FCE}"/>
          </ac:spMkLst>
        </pc:spChg>
        <pc:spChg chg="add">
          <ac:chgData name="Christian Navarro" userId="c25dad19-d08c-4611-ab05-d85e0c0fb7e0" providerId="ADAL" clId="{389D19CE-5232-604D-A3E4-1F55B99B7E65}" dt="2023-11-25T21:07:27.060" v="244" actId="26606"/>
          <ac:spMkLst>
            <pc:docMk/>
            <pc:sldMk cId="2978818992" sldId="405"/>
            <ac:spMk id="11" creationId="{7E014A0B-5338-4077-AFE9-A90D04D4492B}"/>
          </ac:spMkLst>
        </pc:spChg>
        <pc:grpChg chg="add">
          <ac:chgData name="Christian Navarro" userId="c25dad19-d08c-4611-ab05-d85e0c0fb7e0" providerId="ADAL" clId="{389D19CE-5232-604D-A3E4-1F55B99B7E65}" dt="2023-11-25T21:07:27.060" v="244" actId="26606"/>
          <ac:grpSpMkLst>
            <pc:docMk/>
            <pc:sldMk cId="2978818992" sldId="405"/>
            <ac:grpSpMk id="13" creationId="{78127680-150F-4A90-9950-F66392578116}"/>
          </ac:grpSpMkLst>
        </pc:grpChg>
        <pc:grpChg chg="add">
          <ac:chgData name="Christian Navarro" userId="c25dad19-d08c-4611-ab05-d85e0c0fb7e0" providerId="ADAL" clId="{389D19CE-5232-604D-A3E4-1F55B99B7E65}" dt="2023-11-25T21:07:27.060" v="244" actId="26606"/>
          <ac:grpSpMkLst>
            <pc:docMk/>
            <pc:sldMk cId="2978818992" sldId="405"/>
            <ac:grpSpMk id="19" creationId="{466920E5-8640-4C24-A775-8647637094A7}"/>
          </ac:grpSpMkLst>
        </pc:grpChg>
        <pc:picChg chg="add mod">
          <ac:chgData name="Christian Navarro" userId="c25dad19-d08c-4611-ab05-d85e0c0fb7e0" providerId="ADAL" clId="{389D19CE-5232-604D-A3E4-1F55B99B7E65}" dt="2023-11-25T21:07:34.855" v="246" actId="27614"/>
          <ac:picMkLst>
            <pc:docMk/>
            <pc:sldMk cId="2978818992" sldId="405"/>
            <ac:picMk id="4" creationId="{59CC9F47-69F2-5F1C-2A27-EB64026F8079}"/>
          </ac:picMkLst>
        </pc:picChg>
      </pc:sldChg>
      <pc:sldChg chg="addSp delSp modSp new mod setBg">
        <pc:chgData name="Christian Navarro" userId="c25dad19-d08c-4611-ab05-d85e0c0fb7e0" providerId="ADAL" clId="{389D19CE-5232-604D-A3E4-1F55B99B7E65}" dt="2023-11-25T21:26:56.926" v="363" actId="14100"/>
        <pc:sldMkLst>
          <pc:docMk/>
          <pc:sldMk cId="1855826079" sldId="406"/>
        </pc:sldMkLst>
        <pc:spChg chg="mod">
          <ac:chgData name="Christian Navarro" userId="c25dad19-d08c-4611-ab05-d85e0c0fb7e0" providerId="ADAL" clId="{389D19CE-5232-604D-A3E4-1F55B99B7E65}" dt="2023-11-25T21:26:56.926" v="363" actId="14100"/>
          <ac:spMkLst>
            <pc:docMk/>
            <pc:sldMk cId="1855826079" sldId="406"/>
            <ac:spMk id="2" creationId="{52458269-2132-BF6A-81BD-A9CA285457FD}"/>
          </ac:spMkLst>
        </pc:spChg>
        <pc:spChg chg="mod ord">
          <ac:chgData name="Christian Navarro" userId="c25dad19-d08c-4611-ab05-d85e0c0fb7e0" providerId="ADAL" clId="{389D19CE-5232-604D-A3E4-1F55B99B7E65}" dt="2023-11-25T21:15:08.132" v="342" actId="26606"/>
          <ac:spMkLst>
            <pc:docMk/>
            <pc:sldMk cId="1855826079" sldId="406"/>
            <ac:spMk id="3" creationId="{7A2F96F4-22C7-9261-B06D-C2764CEDB5E8}"/>
          </ac:spMkLst>
        </pc:spChg>
        <pc:spChg chg="add del">
          <ac:chgData name="Christian Navarro" userId="c25dad19-d08c-4611-ab05-d85e0c0fb7e0" providerId="ADAL" clId="{389D19CE-5232-604D-A3E4-1F55B99B7E65}" dt="2023-11-25T21:15:08.129" v="341" actId="26606"/>
          <ac:spMkLst>
            <pc:docMk/>
            <pc:sldMk cId="1855826079" sldId="406"/>
            <ac:spMk id="9" creationId="{66E48AFA-8884-4F68-A44F-D2C1E8609C5A}"/>
          </ac:spMkLst>
        </pc:spChg>
        <pc:spChg chg="add del">
          <ac:chgData name="Christian Navarro" userId="c25dad19-d08c-4611-ab05-d85e0c0fb7e0" providerId="ADAL" clId="{389D19CE-5232-604D-A3E4-1F55B99B7E65}" dt="2023-11-25T21:15:08.129" v="341" actId="26606"/>
          <ac:spMkLst>
            <pc:docMk/>
            <pc:sldMk cId="1855826079" sldId="406"/>
            <ac:spMk id="11" creationId="{969D19A6-08CB-498C-93EC-3FFB021FC68A}"/>
          </ac:spMkLst>
        </pc:spChg>
        <pc:spChg chg="add">
          <ac:chgData name="Christian Navarro" userId="c25dad19-d08c-4611-ab05-d85e0c0fb7e0" providerId="ADAL" clId="{389D19CE-5232-604D-A3E4-1F55B99B7E65}" dt="2023-11-25T21:15:08.132" v="342" actId="26606"/>
          <ac:spMkLst>
            <pc:docMk/>
            <pc:sldMk cId="1855826079" sldId="406"/>
            <ac:spMk id="13" creationId="{E659831F-0D9A-4C63-9EBB-8435B85A440F}"/>
          </ac:spMkLst>
        </pc:spChg>
        <pc:spChg chg="add">
          <ac:chgData name="Christian Navarro" userId="c25dad19-d08c-4611-ab05-d85e0c0fb7e0" providerId="ADAL" clId="{389D19CE-5232-604D-A3E4-1F55B99B7E65}" dt="2023-11-25T21:15:08.132" v="342" actId="26606"/>
          <ac:spMkLst>
            <pc:docMk/>
            <pc:sldMk cId="1855826079" sldId="406"/>
            <ac:spMk id="14" creationId="{058A14AF-9FB5-4CC7-BA35-E8E85D3EDF0E}"/>
          </ac:spMkLst>
        </pc:spChg>
        <pc:spChg chg="add">
          <ac:chgData name="Christian Navarro" userId="c25dad19-d08c-4611-ab05-d85e0c0fb7e0" providerId="ADAL" clId="{389D19CE-5232-604D-A3E4-1F55B99B7E65}" dt="2023-11-25T21:15:08.132" v="342" actId="26606"/>
          <ac:spMkLst>
            <pc:docMk/>
            <pc:sldMk cId="1855826079" sldId="406"/>
            <ac:spMk id="15" creationId="{E6995CE5-F890-4ABA-82A2-26507CE8D2A3}"/>
          </ac:spMkLst>
        </pc:spChg>
        <pc:spChg chg="add">
          <ac:chgData name="Christian Navarro" userId="c25dad19-d08c-4611-ab05-d85e0c0fb7e0" providerId="ADAL" clId="{389D19CE-5232-604D-A3E4-1F55B99B7E65}" dt="2023-11-25T21:15:08.132" v="342" actId="26606"/>
          <ac:spMkLst>
            <pc:docMk/>
            <pc:sldMk cId="1855826079" sldId="406"/>
            <ac:spMk id="16" creationId="{3A9A4357-BD1D-4622-A4FE-766E6AB8DE84}"/>
          </ac:spMkLst>
        </pc:spChg>
        <pc:picChg chg="add mod">
          <ac:chgData name="Christian Navarro" userId="c25dad19-d08c-4611-ab05-d85e0c0fb7e0" providerId="ADAL" clId="{389D19CE-5232-604D-A3E4-1F55B99B7E65}" dt="2023-11-25T21:15:08.132" v="342" actId="26606"/>
          <ac:picMkLst>
            <pc:docMk/>
            <pc:sldMk cId="1855826079" sldId="406"/>
            <ac:picMk id="4" creationId="{5412102C-9A6F-E8E5-5F31-9B21B73C7D55}"/>
          </ac:picMkLst>
        </pc:picChg>
      </pc:sldChg>
      <pc:sldChg chg="addSp delSp modSp add mod">
        <pc:chgData name="Christian Navarro" userId="c25dad19-d08c-4611-ab05-d85e0c0fb7e0" providerId="ADAL" clId="{389D19CE-5232-604D-A3E4-1F55B99B7E65}" dt="2023-11-25T21:29:35.503" v="394" actId="26606"/>
        <pc:sldMkLst>
          <pc:docMk/>
          <pc:sldMk cId="3828584314" sldId="407"/>
        </pc:sldMkLst>
        <pc:spChg chg="mod">
          <ac:chgData name="Christian Navarro" userId="c25dad19-d08c-4611-ab05-d85e0c0fb7e0" providerId="ADAL" clId="{389D19CE-5232-604D-A3E4-1F55B99B7E65}" dt="2023-11-25T21:29:35.503" v="394" actId="26606"/>
          <ac:spMkLst>
            <pc:docMk/>
            <pc:sldMk cId="3828584314" sldId="407"/>
            <ac:spMk id="2" creationId="{52458269-2132-BF6A-81BD-A9CA285457FD}"/>
          </ac:spMkLst>
        </pc:spChg>
        <pc:spChg chg="mod">
          <ac:chgData name="Christian Navarro" userId="c25dad19-d08c-4611-ab05-d85e0c0fb7e0" providerId="ADAL" clId="{389D19CE-5232-604D-A3E4-1F55B99B7E65}" dt="2023-11-25T21:29:35.503" v="394" actId="26606"/>
          <ac:spMkLst>
            <pc:docMk/>
            <pc:sldMk cId="3828584314" sldId="407"/>
            <ac:spMk id="3" creationId="{7A2F96F4-22C7-9261-B06D-C2764CEDB5E8}"/>
          </ac:spMkLst>
        </pc:spChg>
        <pc:spChg chg="del">
          <ac:chgData name="Christian Navarro" userId="c25dad19-d08c-4611-ab05-d85e0c0fb7e0" providerId="ADAL" clId="{389D19CE-5232-604D-A3E4-1F55B99B7E65}" dt="2023-11-25T21:29:35.503" v="394" actId="26606"/>
          <ac:spMkLst>
            <pc:docMk/>
            <pc:sldMk cId="3828584314" sldId="407"/>
            <ac:spMk id="13" creationId="{E659831F-0D9A-4C63-9EBB-8435B85A440F}"/>
          </ac:spMkLst>
        </pc:spChg>
        <pc:spChg chg="del">
          <ac:chgData name="Christian Navarro" userId="c25dad19-d08c-4611-ab05-d85e0c0fb7e0" providerId="ADAL" clId="{389D19CE-5232-604D-A3E4-1F55B99B7E65}" dt="2023-11-25T21:29:35.503" v="394" actId="26606"/>
          <ac:spMkLst>
            <pc:docMk/>
            <pc:sldMk cId="3828584314" sldId="407"/>
            <ac:spMk id="14" creationId="{058A14AF-9FB5-4CC7-BA35-E8E85D3EDF0E}"/>
          </ac:spMkLst>
        </pc:spChg>
        <pc:spChg chg="del">
          <ac:chgData name="Christian Navarro" userId="c25dad19-d08c-4611-ab05-d85e0c0fb7e0" providerId="ADAL" clId="{389D19CE-5232-604D-A3E4-1F55B99B7E65}" dt="2023-11-25T21:29:35.503" v="394" actId="26606"/>
          <ac:spMkLst>
            <pc:docMk/>
            <pc:sldMk cId="3828584314" sldId="407"/>
            <ac:spMk id="15" creationId="{E6995CE5-F890-4ABA-82A2-26507CE8D2A3}"/>
          </ac:spMkLst>
        </pc:spChg>
        <pc:spChg chg="del">
          <ac:chgData name="Christian Navarro" userId="c25dad19-d08c-4611-ab05-d85e0c0fb7e0" providerId="ADAL" clId="{389D19CE-5232-604D-A3E4-1F55B99B7E65}" dt="2023-11-25T21:29:35.503" v="394" actId="26606"/>
          <ac:spMkLst>
            <pc:docMk/>
            <pc:sldMk cId="3828584314" sldId="407"/>
            <ac:spMk id="16" creationId="{3A9A4357-BD1D-4622-A4FE-766E6AB8DE84}"/>
          </ac:spMkLst>
        </pc:spChg>
        <pc:spChg chg="add">
          <ac:chgData name="Christian Navarro" userId="c25dad19-d08c-4611-ab05-d85e0c0fb7e0" providerId="ADAL" clId="{389D19CE-5232-604D-A3E4-1F55B99B7E65}" dt="2023-11-25T21:29:35.503" v="394" actId="26606"/>
          <ac:spMkLst>
            <pc:docMk/>
            <pc:sldMk cId="3828584314" sldId="407"/>
            <ac:spMk id="21" creationId="{19D32F93-50AC-4C46-A5DB-291C60DDB7BD}"/>
          </ac:spMkLst>
        </pc:spChg>
        <pc:spChg chg="add">
          <ac:chgData name="Christian Navarro" userId="c25dad19-d08c-4611-ab05-d85e0c0fb7e0" providerId="ADAL" clId="{389D19CE-5232-604D-A3E4-1F55B99B7E65}" dt="2023-11-25T21:29:35.503" v="394" actId="26606"/>
          <ac:spMkLst>
            <pc:docMk/>
            <pc:sldMk cId="3828584314" sldId="407"/>
            <ac:spMk id="23" creationId="{827DC2C4-B485-428A-BF4A-472D2967F47F}"/>
          </ac:spMkLst>
        </pc:spChg>
        <pc:spChg chg="add">
          <ac:chgData name="Christian Navarro" userId="c25dad19-d08c-4611-ab05-d85e0c0fb7e0" providerId="ADAL" clId="{389D19CE-5232-604D-A3E4-1F55B99B7E65}" dt="2023-11-25T21:29:35.503" v="394" actId="26606"/>
          <ac:spMkLst>
            <pc:docMk/>
            <pc:sldMk cId="3828584314" sldId="407"/>
            <ac:spMk id="25" creationId="{EE04B5EB-F158-4507-90DD-BD23620C7CC9}"/>
          </ac:spMkLst>
        </pc:spChg>
        <pc:picChg chg="mod ord">
          <ac:chgData name="Christian Navarro" userId="c25dad19-d08c-4611-ab05-d85e0c0fb7e0" providerId="ADAL" clId="{389D19CE-5232-604D-A3E4-1F55B99B7E65}" dt="2023-11-25T21:29:35.503" v="394" actId="26606"/>
          <ac:picMkLst>
            <pc:docMk/>
            <pc:sldMk cId="3828584314" sldId="407"/>
            <ac:picMk id="4" creationId="{5412102C-9A6F-E8E5-5F31-9B21B73C7D55}"/>
          </ac:picMkLst>
        </pc:picChg>
      </pc:sldChg>
      <pc:sldChg chg="addSp delSp modSp new mod setBg">
        <pc:chgData name="Christian Navarro" userId="c25dad19-d08c-4611-ab05-d85e0c0fb7e0" providerId="ADAL" clId="{389D19CE-5232-604D-A3E4-1F55B99B7E65}" dt="2023-11-26T00:41:01.524" v="429"/>
        <pc:sldMkLst>
          <pc:docMk/>
          <pc:sldMk cId="1657418175" sldId="408"/>
        </pc:sldMkLst>
        <pc:spChg chg="mod">
          <ac:chgData name="Christian Navarro" userId="c25dad19-d08c-4611-ab05-d85e0c0fb7e0" providerId="ADAL" clId="{389D19CE-5232-604D-A3E4-1F55B99B7E65}" dt="2023-11-26T00:40:55.007" v="428" actId="962"/>
          <ac:spMkLst>
            <pc:docMk/>
            <pc:sldMk cId="1657418175" sldId="408"/>
            <ac:spMk id="2" creationId="{C0E5F57B-3A21-7083-F01B-B37081572536}"/>
          </ac:spMkLst>
        </pc:spChg>
        <pc:spChg chg="del mod">
          <ac:chgData name="Christian Navarro" userId="c25dad19-d08c-4611-ab05-d85e0c0fb7e0" providerId="ADAL" clId="{389D19CE-5232-604D-A3E4-1F55B99B7E65}" dt="2023-11-26T00:40:25.247" v="424" actId="478"/>
          <ac:spMkLst>
            <pc:docMk/>
            <pc:sldMk cId="1657418175" sldId="408"/>
            <ac:spMk id="3" creationId="{E9D86D0D-99E6-6487-7241-766520BEC4C6}"/>
          </ac:spMkLst>
        </pc:spChg>
        <pc:spChg chg="add mod">
          <ac:chgData name="Christian Navarro" userId="c25dad19-d08c-4611-ab05-d85e0c0fb7e0" providerId="ADAL" clId="{389D19CE-5232-604D-A3E4-1F55B99B7E65}" dt="2023-11-26T00:40:42.896" v="425" actId="26606"/>
          <ac:spMkLst>
            <pc:docMk/>
            <pc:sldMk cId="1657418175" sldId="408"/>
            <ac:spMk id="6" creationId="{ACC29C99-C842-A228-2766-EA777DF712BA}"/>
          </ac:spMkLst>
        </pc:spChg>
        <pc:spChg chg="add">
          <ac:chgData name="Christian Navarro" userId="c25dad19-d08c-4611-ab05-d85e0c0fb7e0" providerId="ADAL" clId="{389D19CE-5232-604D-A3E4-1F55B99B7E65}" dt="2023-11-26T00:40:42.896" v="425" actId="26606"/>
          <ac:spMkLst>
            <pc:docMk/>
            <pc:sldMk cId="1657418175" sldId="408"/>
            <ac:spMk id="11" creationId="{2550BE34-C2B8-49B8-8519-67A8CAD51AE9}"/>
          </ac:spMkLst>
        </pc:spChg>
        <pc:spChg chg="add">
          <ac:chgData name="Christian Navarro" userId="c25dad19-d08c-4611-ab05-d85e0c0fb7e0" providerId="ADAL" clId="{389D19CE-5232-604D-A3E4-1F55B99B7E65}" dt="2023-11-26T00:40:42.896" v="425" actId="26606"/>
          <ac:spMkLst>
            <pc:docMk/>
            <pc:sldMk cId="1657418175" sldId="408"/>
            <ac:spMk id="13" creationId="{A7457DD9-5A45-400A-AB4B-4B4EDECA25F1}"/>
          </ac:spMkLst>
        </pc:spChg>
        <pc:spChg chg="add">
          <ac:chgData name="Christian Navarro" userId="c25dad19-d08c-4611-ab05-d85e0c0fb7e0" providerId="ADAL" clId="{389D19CE-5232-604D-A3E4-1F55B99B7E65}" dt="2023-11-26T00:40:42.896" v="425" actId="26606"/>
          <ac:spMkLst>
            <pc:docMk/>
            <pc:sldMk cId="1657418175" sldId="408"/>
            <ac:spMk id="15" creationId="{441CF7D6-A660-431A-B0BB-140A0D5556B6}"/>
          </ac:spMkLst>
        </pc:spChg>
        <pc:spChg chg="add">
          <ac:chgData name="Christian Navarro" userId="c25dad19-d08c-4611-ab05-d85e0c0fb7e0" providerId="ADAL" clId="{389D19CE-5232-604D-A3E4-1F55B99B7E65}" dt="2023-11-26T00:40:42.896" v="425" actId="26606"/>
          <ac:spMkLst>
            <pc:docMk/>
            <pc:sldMk cId="1657418175" sldId="408"/>
            <ac:spMk id="17" creationId="{0570A85B-3810-4F95-97B0-CBF4CCDB381C}"/>
          </ac:spMkLst>
        </pc:spChg>
        <pc:picChg chg="add mod ord">
          <ac:chgData name="Christian Navarro" userId="c25dad19-d08c-4611-ab05-d85e0c0fb7e0" providerId="ADAL" clId="{389D19CE-5232-604D-A3E4-1F55B99B7E65}" dt="2023-11-26T00:41:01.524" v="429"/>
          <ac:picMkLst>
            <pc:docMk/>
            <pc:sldMk cId="1657418175" sldId="408"/>
            <ac:picMk id="4" creationId="{D8F375B8-5933-ABD7-7CB0-B99A48C18BB9}"/>
          </ac:picMkLst>
        </pc:picChg>
      </pc:sldChg>
      <pc:sldChg chg="addSp modSp new mod setBg addAnim">
        <pc:chgData name="Christian Navarro" userId="c25dad19-d08c-4611-ab05-d85e0c0fb7e0" providerId="ADAL" clId="{389D19CE-5232-604D-A3E4-1F55B99B7E65}" dt="2023-11-26T01:00:05.744" v="461" actId="1076"/>
        <pc:sldMkLst>
          <pc:docMk/>
          <pc:sldMk cId="2916584472" sldId="409"/>
        </pc:sldMkLst>
        <pc:spChg chg="mod">
          <ac:chgData name="Christian Navarro" userId="c25dad19-d08c-4611-ab05-d85e0c0fb7e0" providerId="ADAL" clId="{389D19CE-5232-604D-A3E4-1F55B99B7E65}" dt="2023-11-26T00:58:26.068" v="450" actId="26606"/>
          <ac:spMkLst>
            <pc:docMk/>
            <pc:sldMk cId="2916584472" sldId="409"/>
            <ac:spMk id="2" creationId="{10B875C6-595B-00BF-AB8C-7B1867C3133C}"/>
          </ac:spMkLst>
        </pc:spChg>
        <pc:spChg chg="mod ord">
          <ac:chgData name="Christian Navarro" userId="c25dad19-d08c-4611-ab05-d85e0c0fb7e0" providerId="ADAL" clId="{389D19CE-5232-604D-A3E4-1F55B99B7E65}" dt="2023-11-26T00:59:55.837" v="458" actId="27636"/>
          <ac:spMkLst>
            <pc:docMk/>
            <pc:sldMk cId="2916584472" sldId="409"/>
            <ac:spMk id="3" creationId="{687B625E-E5F6-FA3E-7D1E-AEB5CF89407E}"/>
          </ac:spMkLst>
        </pc:spChg>
        <pc:spChg chg="add">
          <ac:chgData name="Christian Navarro" userId="c25dad19-d08c-4611-ab05-d85e0c0fb7e0" providerId="ADAL" clId="{389D19CE-5232-604D-A3E4-1F55B99B7E65}" dt="2023-11-26T00:58:26.068" v="450" actId="26606"/>
          <ac:spMkLst>
            <pc:docMk/>
            <pc:sldMk cId="2916584472" sldId="409"/>
            <ac:spMk id="9" creationId="{3756B343-807D-456E-AA26-80E96B75D13B}"/>
          </ac:spMkLst>
        </pc:spChg>
        <pc:spChg chg="add">
          <ac:chgData name="Christian Navarro" userId="c25dad19-d08c-4611-ab05-d85e0c0fb7e0" providerId="ADAL" clId="{389D19CE-5232-604D-A3E4-1F55B99B7E65}" dt="2023-11-26T00:58:26.068" v="450" actId="26606"/>
          <ac:spMkLst>
            <pc:docMk/>
            <pc:sldMk cId="2916584472" sldId="409"/>
            <ac:spMk id="11" creationId="{08980754-6F4B-43C9-B9BE-127B6BED6586}"/>
          </ac:spMkLst>
        </pc:spChg>
        <pc:spChg chg="add">
          <ac:chgData name="Christian Navarro" userId="c25dad19-d08c-4611-ab05-d85e0c0fb7e0" providerId="ADAL" clId="{389D19CE-5232-604D-A3E4-1F55B99B7E65}" dt="2023-11-26T00:58:26.068" v="450" actId="26606"/>
          <ac:spMkLst>
            <pc:docMk/>
            <pc:sldMk cId="2916584472" sldId="409"/>
            <ac:spMk id="13" creationId="{2C1BBA94-3F40-40AA-8BB9-E69E25E537C1}"/>
          </ac:spMkLst>
        </pc:spChg>
        <pc:spChg chg="add">
          <ac:chgData name="Christian Navarro" userId="c25dad19-d08c-4611-ab05-d85e0c0fb7e0" providerId="ADAL" clId="{389D19CE-5232-604D-A3E4-1F55B99B7E65}" dt="2023-11-26T00:58:26.068" v="450" actId="26606"/>
          <ac:spMkLst>
            <pc:docMk/>
            <pc:sldMk cId="2916584472" sldId="409"/>
            <ac:spMk id="15" creationId="{169CC832-2974-4E8D-90ED-3E2941BA7336}"/>
          </ac:spMkLst>
        </pc:spChg>
        <pc:spChg chg="add">
          <ac:chgData name="Christian Navarro" userId="c25dad19-d08c-4611-ab05-d85e0c0fb7e0" providerId="ADAL" clId="{389D19CE-5232-604D-A3E4-1F55B99B7E65}" dt="2023-11-26T00:58:26.068" v="450" actId="26606"/>
          <ac:spMkLst>
            <pc:docMk/>
            <pc:sldMk cId="2916584472" sldId="409"/>
            <ac:spMk id="17" creationId="{55222F96-971A-4F90-B841-6BAB416C7AC1}"/>
          </ac:spMkLst>
        </pc:spChg>
        <pc:picChg chg="add mod">
          <ac:chgData name="Christian Navarro" userId="c25dad19-d08c-4611-ab05-d85e0c0fb7e0" providerId="ADAL" clId="{389D19CE-5232-604D-A3E4-1F55B99B7E65}" dt="2023-11-26T00:58:34.458" v="453" actId="27614"/>
          <ac:picMkLst>
            <pc:docMk/>
            <pc:sldMk cId="2916584472" sldId="409"/>
            <ac:picMk id="4" creationId="{5A6FF22A-986B-87DF-C4F3-77073E1EE8B2}"/>
          </ac:picMkLst>
        </pc:picChg>
        <pc:picChg chg="add mod">
          <ac:chgData name="Christian Navarro" userId="c25dad19-d08c-4611-ab05-d85e0c0fb7e0" providerId="ADAL" clId="{389D19CE-5232-604D-A3E4-1F55B99B7E65}" dt="2023-11-26T01:00:05.744" v="461" actId="1076"/>
          <ac:picMkLst>
            <pc:docMk/>
            <pc:sldMk cId="2916584472" sldId="409"/>
            <ac:picMk id="5" creationId="{FCB8C908-9115-3B1C-5B16-8F7792A6BA0D}"/>
          </ac:picMkLst>
        </pc:picChg>
      </pc:sldChg>
      <pc:sldChg chg="addSp delSp modSp add mod">
        <pc:chgData name="Christian Navarro" userId="c25dad19-d08c-4611-ab05-d85e0c0fb7e0" providerId="ADAL" clId="{389D19CE-5232-604D-A3E4-1F55B99B7E65}" dt="2023-11-27T01:56:26.582" v="1673" actId="9405"/>
        <pc:sldMkLst>
          <pc:docMk/>
          <pc:sldMk cId="2857185116" sldId="410"/>
        </pc:sldMkLst>
        <pc:spChg chg="mod">
          <ac:chgData name="Christian Navarro" userId="c25dad19-d08c-4611-ab05-d85e0c0fb7e0" providerId="ADAL" clId="{389D19CE-5232-604D-A3E4-1F55B99B7E65}" dt="2023-11-26T17:12:35.691" v="477" actId="20577"/>
          <ac:spMkLst>
            <pc:docMk/>
            <pc:sldMk cId="2857185116" sldId="410"/>
            <ac:spMk id="2" creationId="{DE0FF0BE-4C0F-75B0-9D8A-7907100A48D8}"/>
          </ac:spMkLst>
        </pc:spChg>
        <pc:spChg chg="del">
          <ac:chgData name="Christian Navarro" userId="c25dad19-d08c-4611-ab05-d85e0c0fb7e0" providerId="ADAL" clId="{389D19CE-5232-604D-A3E4-1F55B99B7E65}" dt="2023-11-27T01:48:00.123" v="1485" actId="478"/>
          <ac:spMkLst>
            <pc:docMk/>
            <pc:sldMk cId="2857185116" sldId="410"/>
            <ac:spMk id="4" creationId="{39ED673C-F581-4D8E-38EB-D542EB3B869E}"/>
          </ac:spMkLst>
        </pc:spChg>
        <pc:spChg chg="add mod">
          <ac:chgData name="Christian Navarro" userId="c25dad19-d08c-4611-ab05-d85e0c0fb7e0" providerId="ADAL" clId="{389D19CE-5232-604D-A3E4-1F55B99B7E65}" dt="2023-11-27T01:55:56.440" v="1668" actId="20577"/>
          <ac:spMkLst>
            <pc:docMk/>
            <pc:sldMk cId="2857185116" sldId="410"/>
            <ac:spMk id="5" creationId="{63F8C86C-9156-0869-2F33-0F3279198B12}"/>
          </ac:spMkLst>
        </pc:spChg>
        <pc:picChg chg="add del mod">
          <ac:chgData name="Christian Navarro" userId="c25dad19-d08c-4611-ab05-d85e0c0fb7e0" providerId="ADAL" clId="{389D19CE-5232-604D-A3E4-1F55B99B7E65}" dt="2023-11-27T01:51:40.792" v="1492" actId="478"/>
          <ac:picMkLst>
            <pc:docMk/>
            <pc:sldMk cId="2857185116" sldId="410"/>
            <ac:picMk id="3" creationId="{C948D433-6EEF-B565-E974-A8109384090E}"/>
          </ac:picMkLst>
        </pc:picChg>
        <pc:picChg chg="del">
          <ac:chgData name="Christian Navarro" userId="c25dad19-d08c-4611-ab05-d85e0c0fb7e0" providerId="ADAL" clId="{389D19CE-5232-604D-A3E4-1F55B99B7E65}" dt="2023-11-26T17:11:33.159" v="472" actId="478"/>
          <ac:picMkLst>
            <pc:docMk/>
            <pc:sldMk cId="2857185116" sldId="410"/>
            <ac:picMk id="6" creationId="{3996B224-D290-85A6-555D-2CF4470C633C}"/>
          </ac:picMkLst>
        </pc:picChg>
        <pc:picChg chg="add mod">
          <ac:chgData name="Christian Navarro" userId="c25dad19-d08c-4611-ab05-d85e0c0fb7e0" providerId="ADAL" clId="{389D19CE-5232-604D-A3E4-1F55B99B7E65}" dt="2023-11-27T01:50:17.296" v="1490"/>
          <ac:picMkLst>
            <pc:docMk/>
            <pc:sldMk cId="2857185116" sldId="410"/>
            <ac:picMk id="6" creationId="{EEB94B17-297E-9FC9-2533-B75E9D9E9368}"/>
          </ac:picMkLst>
        </pc:picChg>
        <pc:picChg chg="add mod">
          <ac:chgData name="Christian Navarro" userId="c25dad19-d08c-4611-ab05-d85e0c0fb7e0" providerId="ADAL" clId="{389D19CE-5232-604D-A3E4-1F55B99B7E65}" dt="2023-11-27T01:51:48.039" v="1495" actId="1076"/>
          <ac:picMkLst>
            <pc:docMk/>
            <pc:sldMk cId="2857185116" sldId="410"/>
            <ac:picMk id="7" creationId="{2BAB71C2-5C86-EAC1-FA50-6F22D2E8B993}"/>
          </ac:picMkLst>
        </pc:picChg>
        <pc:picChg chg="add mod">
          <ac:chgData name="Christian Navarro" userId="c25dad19-d08c-4611-ab05-d85e0c0fb7e0" providerId="ADAL" clId="{389D19CE-5232-604D-A3E4-1F55B99B7E65}" dt="2023-11-27T01:52:46.215" v="1500"/>
          <ac:picMkLst>
            <pc:docMk/>
            <pc:sldMk cId="2857185116" sldId="410"/>
            <ac:picMk id="8" creationId="{2BAB878A-3C45-1654-1BB3-70C412776B3B}"/>
          </ac:picMkLst>
        </pc:picChg>
        <pc:inkChg chg="add">
          <ac:chgData name="Christian Navarro" userId="c25dad19-d08c-4611-ab05-d85e0c0fb7e0" providerId="ADAL" clId="{389D19CE-5232-604D-A3E4-1F55B99B7E65}" dt="2023-11-27T01:56:05.185" v="1669" actId="9405"/>
          <ac:inkMkLst>
            <pc:docMk/>
            <pc:sldMk cId="2857185116" sldId="410"/>
            <ac:inkMk id="9" creationId="{13E905B7-D2C0-917D-D57D-98D03AA8EBEA}"/>
          </ac:inkMkLst>
        </pc:inkChg>
        <pc:inkChg chg="add">
          <ac:chgData name="Christian Navarro" userId="c25dad19-d08c-4611-ab05-d85e0c0fb7e0" providerId="ADAL" clId="{389D19CE-5232-604D-A3E4-1F55B99B7E65}" dt="2023-11-27T01:56:09.632" v="1670" actId="9405"/>
          <ac:inkMkLst>
            <pc:docMk/>
            <pc:sldMk cId="2857185116" sldId="410"/>
            <ac:inkMk id="10" creationId="{565A03CA-EFE3-87C3-9983-D36A1C94EAD1}"/>
          </ac:inkMkLst>
        </pc:inkChg>
        <pc:inkChg chg="add del">
          <ac:chgData name="Christian Navarro" userId="c25dad19-d08c-4611-ab05-d85e0c0fb7e0" providerId="ADAL" clId="{389D19CE-5232-604D-A3E4-1F55B99B7E65}" dt="2023-11-27T01:56:22.514" v="1672" actId="9405"/>
          <ac:inkMkLst>
            <pc:docMk/>
            <pc:sldMk cId="2857185116" sldId="410"/>
            <ac:inkMk id="11" creationId="{C1B50191-0816-B5AE-7305-5756DC0446D3}"/>
          </ac:inkMkLst>
        </pc:inkChg>
        <pc:inkChg chg="add">
          <ac:chgData name="Christian Navarro" userId="c25dad19-d08c-4611-ab05-d85e0c0fb7e0" providerId="ADAL" clId="{389D19CE-5232-604D-A3E4-1F55B99B7E65}" dt="2023-11-27T01:56:26.582" v="1673" actId="9405"/>
          <ac:inkMkLst>
            <pc:docMk/>
            <pc:sldMk cId="2857185116" sldId="410"/>
            <ac:inkMk id="12" creationId="{0838B297-C57A-0D65-E86A-FE62E084607F}"/>
          </ac:inkMkLst>
        </pc:inkChg>
      </pc:sldChg>
      <pc:sldChg chg="addSp delSp modSp add mod">
        <pc:chgData name="Christian Navarro" userId="c25dad19-d08c-4611-ab05-d85e0c0fb7e0" providerId="ADAL" clId="{389D19CE-5232-604D-A3E4-1F55B99B7E65}" dt="2023-11-27T02:08:40.181" v="1751" actId="9405"/>
        <pc:sldMkLst>
          <pc:docMk/>
          <pc:sldMk cId="3102193906" sldId="411"/>
        </pc:sldMkLst>
        <pc:spChg chg="mod">
          <ac:chgData name="Christian Navarro" userId="c25dad19-d08c-4611-ab05-d85e0c0fb7e0" providerId="ADAL" clId="{389D19CE-5232-604D-A3E4-1F55B99B7E65}" dt="2023-11-26T17:12:39.059" v="479" actId="20577"/>
          <ac:spMkLst>
            <pc:docMk/>
            <pc:sldMk cId="3102193906" sldId="411"/>
            <ac:spMk id="2" creationId="{DE0FF0BE-4C0F-75B0-9D8A-7907100A48D8}"/>
          </ac:spMkLst>
        </pc:spChg>
        <pc:spChg chg="add mod">
          <ac:chgData name="Christian Navarro" userId="c25dad19-d08c-4611-ab05-d85e0c0fb7e0" providerId="ADAL" clId="{389D19CE-5232-604D-A3E4-1F55B99B7E65}" dt="2023-11-27T02:08:12.690" v="1747" actId="20577"/>
          <ac:spMkLst>
            <pc:docMk/>
            <pc:sldMk cId="3102193906" sldId="411"/>
            <ac:spMk id="3" creationId="{779A2FFB-EB7E-E335-04B8-FD4DDC89EBA3}"/>
          </ac:spMkLst>
        </pc:spChg>
        <pc:spChg chg="del">
          <ac:chgData name="Christian Navarro" userId="c25dad19-d08c-4611-ab05-d85e0c0fb7e0" providerId="ADAL" clId="{389D19CE-5232-604D-A3E4-1F55B99B7E65}" dt="2023-11-27T01:57:06.375" v="1674" actId="478"/>
          <ac:spMkLst>
            <pc:docMk/>
            <pc:sldMk cId="3102193906" sldId="411"/>
            <ac:spMk id="4" creationId="{39ED673C-F581-4D8E-38EB-D542EB3B869E}"/>
          </ac:spMkLst>
        </pc:spChg>
        <pc:picChg chg="del">
          <ac:chgData name="Christian Navarro" userId="c25dad19-d08c-4611-ab05-d85e0c0fb7e0" providerId="ADAL" clId="{389D19CE-5232-604D-A3E4-1F55B99B7E65}" dt="2023-11-26T17:12:40.841" v="480" actId="478"/>
          <ac:picMkLst>
            <pc:docMk/>
            <pc:sldMk cId="3102193906" sldId="411"/>
            <ac:picMk id="3" creationId="{C948D433-6EEF-B565-E974-A8109384090E}"/>
          </ac:picMkLst>
        </pc:picChg>
        <pc:picChg chg="add mod">
          <ac:chgData name="Christian Navarro" userId="c25dad19-d08c-4611-ab05-d85e0c0fb7e0" providerId="ADAL" clId="{389D19CE-5232-604D-A3E4-1F55B99B7E65}" dt="2023-11-26T21:36:47.010" v="489" actId="1076"/>
          <ac:picMkLst>
            <pc:docMk/>
            <pc:sldMk cId="3102193906" sldId="411"/>
            <ac:picMk id="5" creationId="{C5FCE5C4-1243-7CCB-CAFA-4BBD912077F4}"/>
          </ac:picMkLst>
        </pc:picChg>
        <pc:inkChg chg="add">
          <ac:chgData name="Christian Navarro" userId="c25dad19-d08c-4611-ab05-d85e0c0fb7e0" providerId="ADAL" clId="{389D19CE-5232-604D-A3E4-1F55B99B7E65}" dt="2023-11-27T02:08:22.986" v="1748" actId="9405"/>
          <ac:inkMkLst>
            <pc:docMk/>
            <pc:sldMk cId="3102193906" sldId="411"/>
            <ac:inkMk id="6" creationId="{7F30D897-2FDE-2F49-9AB0-C60C530300FA}"/>
          </ac:inkMkLst>
        </pc:inkChg>
        <pc:inkChg chg="add">
          <ac:chgData name="Christian Navarro" userId="c25dad19-d08c-4611-ab05-d85e0c0fb7e0" providerId="ADAL" clId="{389D19CE-5232-604D-A3E4-1F55B99B7E65}" dt="2023-11-27T02:08:30.624" v="1749" actId="9405"/>
          <ac:inkMkLst>
            <pc:docMk/>
            <pc:sldMk cId="3102193906" sldId="411"/>
            <ac:inkMk id="7" creationId="{05F5D920-EADF-9546-D8C7-5C08067206A3}"/>
          </ac:inkMkLst>
        </pc:inkChg>
        <pc:inkChg chg="add">
          <ac:chgData name="Christian Navarro" userId="c25dad19-d08c-4611-ab05-d85e0c0fb7e0" providerId="ADAL" clId="{389D19CE-5232-604D-A3E4-1F55B99B7E65}" dt="2023-11-27T02:08:36.410" v="1750" actId="9405"/>
          <ac:inkMkLst>
            <pc:docMk/>
            <pc:sldMk cId="3102193906" sldId="411"/>
            <ac:inkMk id="8" creationId="{4B7C60D7-4325-EC6E-3ADA-8D58EEC34222}"/>
          </ac:inkMkLst>
        </pc:inkChg>
        <pc:inkChg chg="add">
          <ac:chgData name="Christian Navarro" userId="c25dad19-d08c-4611-ab05-d85e0c0fb7e0" providerId="ADAL" clId="{389D19CE-5232-604D-A3E4-1F55B99B7E65}" dt="2023-11-27T02:08:40.181" v="1751" actId="9405"/>
          <ac:inkMkLst>
            <pc:docMk/>
            <pc:sldMk cId="3102193906" sldId="411"/>
            <ac:inkMk id="9" creationId="{14A6A871-A819-B776-2F60-EC7FDD102064}"/>
          </ac:inkMkLst>
        </pc:inkChg>
      </pc:sldChg>
      <pc:sldChg chg="addSp modSp new mod">
        <pc:chgData name="Christian Navarro" userId="c25dad19-d08c-4611-ab05-d85e0c0fb7e0" providerId="ADAL" clId="{389D19CE-5232-604D-A3E4-1F55B99B7E65}" dt="2023-11-26T21:54:26.003" v="603" actId="9405"/>
        <pc:sldMkLst>
          <pc:docMk/>
          <pc:sldMk cId="1213136512" sldId="412"/>
        </pc:sldMkLst>
        <pc:spChg chg="mod">
          <ac:chgData name="Christian Navarro" userId="c25dad19-d08c-4611-ab05-d85e0c0fb7e0" providerId="ADAL" clId="{389D19CE-5232-604D-A3E4-1F55B99B7E65}" dt="2023-11-26T21:54:11.236" v="602" actId="14100"/>
          <ac:spMkLst>
            <pc:docMk/>
            <pc:sldMk cId="1213136512" sldId="412"/>
            <ac:spMk id="2" creationId="{5A3E2219-1061-D7A0-6361-9DFA9E628CB3}"/>
          </ac:spMkLst>
        </pc:spChg>
        <pc:spChg chg="mod">
          <ac:chgData name="Christian Navarro" userId="c25dad19-d08c-4611-ab05-d85e0c0fb7e0" providerId="ADAL" clId="{389D19CE-5232-604D-A3E4-1F55B99B7E65}" dt="2023-11-26T21:53:40.737" v="595" actId="14100"/>
          <ac:spMkLst>
            <pc:docMk/>
            <pc:sldMk cId="1213136512" sldId="412"/>
            <ac:spMk id="3" creationId="{1EF8A012-2362-07DE-CC6E-74DCC74E4B7A}"/>
          </ac:spMkLst>
        </pc:spChg>
        <pc:spChg chg="add mod">
          <ac:chgData name="Christian Navarro" userId="c25dad19-d08c-4611-ab05-d85e0c0fb7e0" providerId="ADAL" clId="{389D19CE-5232-604D-A3E4-1F55B99B7E65}" dt="2023-11-26T20:24:49.222" v="486" actId="1076"/>
          <ac:spMkLst>
            <pc:docMk/>
            <pc:sldMk cId="1213136512" sldId="412"/>
            <ac:spMk id="6" creationId="{523D24CD-903E-7C9A-B6D0-F5545F23C01E}"/>
          </ac:spMkLst>
        </pc:spChg>
        <pc:spChg chg="add mod">
          <ac:chgData name="Christian Navarro" userId="c25dad19-d08c-4611-ab05-d85e0c0fb7e0" providerId="ADAL" clId="{389D19CE-5232-604D-A3E4-1F55B99B7E65}" dt="2023-11-26T20:26:26.086" v="488" actId="1076"/>
          <ac:spMkLst>
            <pc:docMk/>
            <pc:sldMk cId="1213136512" sldId="412"/>
            <ac:spMk id="8" creationId="{A625D082-08A2-5A1B-10D1-773471A01FBC}"/>
          </ac:spMkLst>
        </pc:spChg>
        <pc:picChg chg="add mod">
          <ac:chgData name="Christian Navarro" userId="c25dad19-d08c-4611-ab05-d85e0c0fb7e0" providerId="ADAL" clId="{389D19CE-5232-604D-A3E4-1F55B99B7E65}" dt="2023-11-26T21:54:03.280" v="601" actId="208"/>
          <ac:picMkLst>
            <pc:docMk/>
            <pc:sldMk cId="1213136512" sldId="412"/>
            <ac:picMk id="4" creationId="{764762DB-8080-9A6C-C6EF-2C6D2A814463}"/>
          </ac:picMkLst>
        </pc:picChg>
        <pc:picChg chg="add mod">
          <ac:chgData name="Christian Navarro" userId="c25dad19-d08c-4611-ab05-d85e0c0fb7e0" providerId="ADAL" clId="{389D19CE-5232-604D-A3E4-1F55B99B7E65}" dt="2023-11-26T21:53:48.264" v="597" actId="14100"/>
          <ac:picMkLst>
            <pc:docMk/>
            <pc:sldMk cId="1213136512" sldId="412"/>
            <ac:picMk id="9" creationId="{3598375A-1A9F-D854-3A6A-890DC2021F90}"/>
          </ac:picMkLst>
        </pc:picChg>
        <pc:inkChg chg="add">
          <ac:chgData name="Christian Navarro" userId="c25dad19-d08c-4611-ab05-d85e0c0fb7e0" providerId="ADAL" clId="{389D19CE-5232-604D-A3E4-1F55B99B7E65}" dt="2023-11-26T21:54:26.003" v="603" actId="9405"/>
          <ac:inkMkLst>
            <pc:docMk/>
            <pc:sldMk cId="1213136512" sldId="412"/>
            <ac:inkMk id="10" creationId="{B930C0E6-D6CE-D936-9476-1B9B7267C22E}"/>
          </ac:inkMkLst>
        </pc:inkChg>
      </pc:sldChg>
      <pc:sldChg chg="modSp add mod">
        <pc:chgData name="Christian Navarro" userId="c25dad19-d08c-4611-ab05-d85e0c0fb7e0" providerId="ADAL" clId="{389D19CE-5232-604D-A3E4-1F55B99B7E65}" dt="2023-11-26T21:59:34.874" v="784"/>
        <pc:sldMkLst>
          <pc:docMk/>
          <pc:sldMk cId="4254589646" sldId="413"/>
        </pc:sldMkLst>
        <pc:spChg chg="mod">
          <ac:chgData name="Christian Navarro" userId="c25dad19-d08c-4611-ab05-d85e0c0fb7e0" providerId="ADAL" clId="{389D19CE-5232-604D-A3E4-1F55B99B7E65}" dt="2023-11-26T21:59:10.395" v="783" actId="20577"/>
          <ac:spMkLst>
            <pc:docMk/>
            <pc:sldMk cId="4254589646" sldId="413"/>
            <ac:spMk id="3" creationId="{1EF8A012-2362-07DE-CC6E-74DCC74E4B7A}"/>
          </ac:spMkLst>
        </pc:spChg>
        <pc:spChg chg="mod">
          <ac:chgData name="Christian Navarro" userId="c25dad19-d08c-4611-ab05-d85e0c0fb7e0" providerId="ADAL" clId="{389D19CE-5232-604D-A3E4-1F55B99B7E65}" dt="2023-11-26T21:59:34.874" v="784"/>
          <ac:spMkLst>
            <pc:docMk/>
            <pc:sldMk cId="4254589646" sldId="413"/>
            <ac:spMk id="8" creationId="{A625D082-08A2-5A1B-10D1-773471A01FBC}"/>
          </ac:spMkLst>
        </pc:spChg>
      </pc:sldChg>
      <pc:sldChg chg="addSp delSp modSp new mod setBg">
        <pc:chgData name="Christian Navarro" userId="c25dad19-d08c-4611-ab05-d85e0c0fb7e0" providerId="ADAL" clId="{389D19CE-5232-604D-A3E4-1F55B99B7E65}" dt="2023-11-26T22:28:17.670" v="1033" actId="20577"/>
        <pc:sldMkLst>
          <pc:docMk/>
          <pc:sldMk cId="551411063" sldId="414"/>
        </pc:sldMkLst>
        <pc:spChg chg="mod">
          <ac:chgData name="Christian Navarro" userId="c25dad19-d08c-4611-ab05-d85e0c0fb7e0" providerId="ADAL" clId="{389D19CE-5232-604D-A3E4-1F55B99B7E65}" dt="2023-11-26T22:05:31.365" v="938" actId="26606"/>
          <ac:spMkLst>
            <pc:docMk/>
            <pc:sldMk cId="551411063" sldId="414"/>
            <ac:spMk id="2" creationId="{FA0925ED-D4ED-4D02-B9C1-9D0B576CA03F}"/>
          </ac:spMkLst>
        </pc:spChg>
        <pc:spChg chg="mod">
          <ac:chgData name="Christian Navarro" userId="c25dad19-d08c-4611-ab05-d85e0c0fb7e0" providerId="ADAL" clId="{389D19CE-5232-604D-A3E4-1F55B99B7E65}" dt="2023-11-26T22:28:17.670" v="1033" actId="20577"/>
          <ac:spMkLst>
            <pc:docMk/>
            <pc:sldMk cId="551411063" sldId="414"/>
            <ac:spMk id="3" creationId="{171C6E70-B422-2781-2C31-2449E96A7361}"/>
          </ac:spMkLst>
        </pc:spChg>
        <pc:spChg chg="add del">
          <ac:chgData name="Christian Navarro" userId="c25dad19-d08c-4611-ab05-d85e0c0fb7e0" providerId="ADAL" clId="{389D19CE-5232-604D-A3E4-1F55B99B7E65}" dt="2023-11-26T22:05:31.358" v="937" actId="26606"/>
          <ac:spMkLst>
            <pc:docMk/>
            <pc:sldMk cId="551411063" sldId="414"/>
            <ac:spMk id="9" creationId="{201CC55D-ED54-4C5C-95E6-10947BD1103B}"/>
          </ac:spMkLst>
        </pc:spChg>
        <pc:spChg chg="add del">
          <ac:chgData name="Christian Navarro" userId="c25dad19-d08c-4611-ab05-d85e0c0fb7e0" providerId="ADAL" clId="{389D19CE-5232-604D-A3E4-1F55B99B7E65}" dt="2023-11-26T22:05:31.358" v="937" actId="26606"/>
          <ac:spMkLst>
            <pc:docMk/>
            <pc:sldMk cId="551411063" sldId="414"/>
            <ac:spMk id="15" creationId="{3873B707-463F-40B0-8227-E8CC6C67EB25}"/>
          </ac:spMkLst>
        </pc:spChg>
        <pc:spChg chg="add del">
          <ac:chgData name="Christian Navarro" userId="c25dad19-d08c-4611-ab05-d85e0c0fb7e0" providerId="ADAL" clId="{389D19CE-5232-604D-A3E4-1F55B99B7E65}" dt="2023-11-26T22:05:31.358" v="937" actId="26606"/>
          <ac:spMkLst>
            <pc:docMk/>
            <pc:sldMk cId="551411063" sldId="414"/>
            <ac:spMk id="17" creationId="{C13237C8-E62C-4F0D-A318-BD6FB6C2D138}"/>
          </ac:spMkLst>
        </pc:spChg>
        <pc:spChg chg="add del">
          <ac:chgData name="Christian Navarro" userId="c25dad19-d08c-4611-ab05-d85e0c0fb7e0" providerId="ADAL" clId="{389D19CE-5232-604D-A3E4-1F55B99B7E65}" dt="2023-11-26T22:05:31.358" v="937" actId="26606"/>
          <ac:spMkLst>
            <pc:docMk/>
            <pc:sldMk cId="551411063" sldId="414"/>
            <ac:spMk id="19" creationId="{19C9EAEA-39D0-4B0E-A0EB-51E7B26740B1}"/>
          </ac:spMkLst>
        </pc:spChg>
        <pc:spChg chg="add">
          <ac:chgData name="Christian Navarro" userId="c25dad19-d08c-4611-ab05-d85e0c0fb7e0" providerId="ADAL" clId="{389D19CE-5232-604D-A3E4-1F55B99B7E65}" dt="2023-11-26T22:05:31.365" v="938" actId="26606"/>
          <ac:spMkLst>
            <pc:docMk/>
            <pc:sldMk cId="551411063" sldId="414"/>
            <ac:spMk id="21" creationId="{DBC6133C-0615-4CE4-9132-37E609A9BDFA}"/>
          </ac:spMkLst>
        </pc:spChg>
        <pc:spChg chg="add">
          <ac:chgData name="Christian Navarro" userId="c25dad19-d08c-4611-ab05-d85e0c0fb7e0" providerId="ADAL" clId="{389D19CE-5232-604D-A3E4-1F55B99B7E65}" dt="2023-11-26T22:05:31.365" v="938" actId="26606"/>
          <ac:spMkLst>
            <pc:docMk/>
            <pc:sldMk cId="551411063" sldId="414"/>
            <ac:spMk id="22" creationId="{169CC832-2974-4E8D-90ED-3E2941BA7336}"/>
          </ac:spMkLst>
        </pc:spChg>
        <pc:spChg chg="add">
          <ac:chgData name="Christian Navarro" userId="c25dad19-d08c-4611-ab05-d85e0c0fb7e0" providerId="ADAL" clId="{389D19CE-5232-604D-A3E4-1F55B99B7E65}" dt="2023-11-26T22:05:31.365" v="938" actId="26606"/>
          <ac:spMkLst>
            <pc:docMk/>
            <pc:sldMk cId="551411063" sldId="414"/>
            <ac:spMk id="23" creationId="{55222F96-971A-4F90-B841-6BAB416C7AC1}"/>
          </ac:spMkLst>
        </pc:spChg>
        <pc:spChg chg="add">
          <ac:chgData name="Christian Navarro" userId="c25dad19-d08c-4611-ab05-d85e0c0fb7e0" providerId="ADAL" clId="{389D19CE-5232-604D-A3E4-1F55B99B7E65}" dt="2023-11-26T22:05:31.365" v="938" actId="26606"/>
          <ac:spMkLst>
            <pc:docMk/>
            <pc:sldMk cId="551411063" sldId="414"/>
            <ac:spMk id="24" creationId="{08980754-6F4B-43C9-B9BE-127B6BED6586}"/>
          </ac:spMkLst>
        </pc:spChg>
        <pc:spChg chg="add">
          <ac:chgData name="Christian Navarro" userId="c25dad19-d08c-4611-ab05-d85e0c0fb7e0" providerId="ADAL" clId="{389D19CE-5232-604D-A3E4-1F55B99B7E65}" dt="2023-11-26T22:05:31.365" v="938" actId="26606"/>
          <ac:spMkLst>
            <pc:docMk/>
            <pc:sldMk cId="551411063" sldId="414"/>
            <ac:spMk id="25" creationId="{2C1BBA94-3F40-40AA-8BB9-E69E25E537C1}"/>
          </ac:spMkLst>
        </pc:spChg>
        <pc:grpChg chg="add del">
          <ac:chgData name="Christian Navarro" userId="c25dad19-d08c-4611-ab05-d85e0c0fb7e0" providerId="ADAL" clId="{389D19CE-5232-604D-A3E4-1F55B99B7E65}" dt="2023-11-26T22:05:31.358" v="937" actId="26606"/>
          <ac:grpSpMkLst>
            <pc:docMk/>
            <pc:sldMk cId="551411063" sldId="414"/>
            <ac:grpSpMk id="11" creationId="{1DE889C7-FAD6-4397-98E2-05D503484459}"/>
          </ac:grpSpMkLst>
        </pc:grpChg>
        <pc:picChg chg="add mod">
          <ac:chgData name="Christian Navarro" userId="c25dad19-d08c-4611-ab05-d85e0c0fb7e0" providerId="ADAL" clId="{389D19CE-5232-604D-A3E4-1F55B99B7E65}" dt="2023-11-26T22:05:39.400" v="940" actId="27614"/>
          <ac:picMkLst>
            <pc:docMk/>
            <pc:sldMk cId="551411063" sldId="414"/>
            <ac:picMk id="4" creationId="{A258A42F-2356-9260-D28B-632376AAFFEF}"/>
          </ac:picMkLst>
        </pc:picChg>
      </pc:sldChg>
      <pc:sldChg chg="addSp delSp modSp add mod">
        <pc:chgData name="Christian Navarro" userId="c25dad19-d08c-4611-ab05-d85e0c0fb7e0" providerId="ADAL" clId="{389D19CE-5232-604D-A3E4-1F55B99B7E65}" dt="2023-11-26T22:27:40.566" v="968" actId="20577"/>
        <pc:sldMkLst>
          <pc:docMk/>
          <pc:sldMk cId="2248502929" sldId="415"/>
        </pc:sldMkLst>
        <pc:spChg chg="mod">
          <ac:chgData name="Christian Navarro" userId="c25dad19-d08c-4611-ab05-d85e0c0fb7e0" providerId="ADAL" clId="{389D19CE-5232-604D-A3E4-1F55B99B7E65}" dt="2023-11-26T22:27:40.566" v="968" actId="20577"/>
          <ac:spMkLst>
            <pc:docMk/>
            <pc:sldMk cId="2248502929" sldId="415"/>
            <ac:spMk id="2" creationId="{FA0925ED-D4ED-4D02-B9C1-9D0B576CA03F}"/>
          </ac:spMkLst>
        </pc:spChg>
        <pc:spChg chg="mod ord">
          <ac:chgData name="Christian Navarro" userId="c25dad19-d08c-4611-ab05-d85e0c0fb7e0" providerId="ADAL" clId="{389D19CE-5232-604D-A3E4-1F55B99B7E65}" dt="2023-11-26T22:27:25.971" v="948" actId="26606"/>
          <ac:spMkLst>
            <pc:docMk/>
            <pc:sldMk cId="2248502929" sldId="415"/>
            <ac:spMk id="3" creationId="{171C6E70-B422-2781-2C31-2449E96A7361}"/>
          </ac:spMkLst>
        </pc:spChg>
        <pc:spChg chg="add del">
          <ac:chgData name="Christian Navarro" userId="c25dad19-d08c-4611-ab05-d85e0c0fb7e0" providerId="ADAL" clId="{389D19CE-5232-604D-A3E4-1F55B99B7E65}" dt="2023-11-26T22:27:25.971" v="948" actId="26606"/>
          <ac:spMkLst>
            <pc:docMk/>
            <pc:sldMk cId="2248502929" sldId="415"/>
            <ac:spMk id="21" creationId="{DBC6133C-0615-4CE4-9132-37E609A9BDFA}"/>
          </ac:spMkLst>
        </pc:spChg>
        <pc:spChg chg="add del">
          <ac:chgData name="Christian Navarro" userId="c25dad19-d08c-4611-ab05-d85e0c0fb7e0" providerId="ADAL" clId="{389D19CE-5232-604D-A3E4-1F55B99B7E65}" dt="2023-11-26T22:27:25.971" v="948" actId="26606"/>
          <ac:spMkLst>
            <pc:docMk/>
            <pc:sldMk cId="2248502929" sldId="415"/>
            <ac:spMk id="22" creationId="{169CC832-2974-4E8D-90ED-3E2941BA7336}"/>
          </ac:spMkLst>
        </pc:spChg>
        <pc:spChg chg="add del">
          <ac:chgData name="Christian Navarro" userId="c25dad19-d08c-4611-ab05-d85e0c0fb7e0" providerId="ADAL" clId="{389D19CE-5232-604D-A3E4-1F55B99B7E65}" dt="2023-11-26T22:27:25.971" v="948" actId="26606"/>
          <ac:spMkLst>
            <pc:docMk/>
            <pc:sldMk cId="2248502929" sldId="415"/>
            <ac:spMk id="23" creationId="{55222F96-971A-4F90-B841-6BAB416C7AC1}"/>
          </ac:spMkLst>
        </pc:spChg>
        <pc:spChg chg="add del">
          <ac:chgData name="Christian Navarro" userId="c25dad19-d08c-4611-ab05-d85e0c0fb7e0" providerId="ADAL" clId="{389D19CE-5232-604D-A3E4-1F55B99B7E65}" dt="2023-11-26T22:27:25.971" v="948" actId="26606"/>
          <ac:spMkLst>
            <pc:docMk/>
            <pc:sldMk cId="2248502929" sldId="415"/>
            <ac:spMk id="24" creationId="{08980754-6F4B-43C9-B9BE-127B6BED6586}"/>
          </ac:spMkLst>
        </pc:spChg>
        <pc:spChg chg="add del">
          <ac:chgData name="Christian Navarro" userId="c25dad19-d08c-4611-ab05-d85e0c0fb7e0" providerId="ADAL" clId="{389D19CE-5232-604D-A3E4-1F55B99B7E65}" dt="2023-11-26T22:27:25.971" v="948" actId="26606"/>
          <ac:spMkLst>
            <pc:docMk/>
            <pc:sldMk cId="2248502929" sldId="415"/>
            <ac:spMk id="25" creationId="{2C1BBA94-3F40-40AA-8BB9-E69E25E537C1}"/>
          </ac:spMkLst>
        </pc:spChg>
        <pc:spChg chg="add del">
          <ac:chgData name="Christian Navarro" userId="c25dad19-d08c-4611-ab05-d85e0c0fb7e0" providerId="ADAL" clId="{389D19CE-5232-604D-A3E4-1F55B99B7E65}" dt="2023-11-26T22:27:25.965" v="947" actId="26606"/>
          <ac:spMkLst>
            <pc:docMk/>
            <pc:sldMk cId="2248502929" sldId="415"/>
            <ac:spMk id="30" creationId="{8B3A2D1A-45FC-4F95-B150-1C13EF2F6D09}"/>
          </ac:spMkLst>
        </pc:spChg>
        <pc:spChg chg="add del">
          <ac:chgData name="Christian Navarro" userId="c25dad19-d08c-4611-ab05-d85e0c0fb7e0" providerId="ADAL" clId="{389D19CE-5232-604D-A3E4-1F55B99B7E65}" dt="2023-11-26T22:27:25.965" v="947" actId="26606"/>
          <ac:spMkLst>
            <pc:docMk/>
            <pc:sldMk cId="2248502929" sldId="415"/>
            <ac:spMk id="32" creationId="{39C3C864-C625-4883-B868-9A4C470F4DD5}"/>
          </ac:spMkLst>
        </pc:spChg>
        <pc:spChg chg="add">
          <ac:chgData name="Christian Navarro" userId="c25dad19-d08c-4611-ab05-d85e0c0fb7e0" providerId="ADAL" clId="{389D19CE-5232-604D-A3E4-1F55B99B7E65}" dt="2023-11-26T22:27:25.971" v="948" actId="26606"/>
          <ac:spMkLst>
            <pc:docMk/>
            <pc:sldMk cId="2248502929" sldId="415"/>
            <ac:spMk id="34" creationId="{66E48AFA-8884-4F68-A44F-D2C1E8609C5A}"/>
          </ac:spMkLst>
        </pc:spChg>
        <pc:spChg chg="add">
          <ac:chgData name="Christian Navarro" userId="c25dad19-d08c-4611-ab05-d85e0c0fb7e0" providerId="ADAL" clId="{389D19CE-5232-604D-A3E4-1F55B99B7E65}" dt="2023-11-26T22:27:25.971" v="948" actId="26606"/>
          <ac:spMkLst>
            <pc:docMk/>
            <pc:sldMk cId="2248502929" sldId="415"/>
            <ac:spMk id="35" creationId="{969D19A6-08CB-498C-93EC-3FFB021FC68A}"/>
          </ac:spMkLst>
        </pc:spChg>
        <pc:picChg chg="del">
          <ac:chgData name="Christian Navarro" userId="c25dad19-d08c-4611-ab05-d85e0c0fb7e0" providerId="ADAL" clId="{389D19CE-5232-604D-A3E4-1F55B99B7E65}" dt="2023-11-26T22:27:18.141" v="943" actId="478"/>
          <ac:picMkLst>
            <pc:docMk/>
            <pc:sldMk cId="2248502929" sldId="415"/>
            <ac:picMk id="4" creationId="{A258A42F-2356-9260-D28B-632376AAFFEF}"/>
          </ac:picMkLst>
        </pc:picChg>
        <pc:picChg chg="add mod">
          <ac:chgData name="Christian Navarro" userId="c25dad19-d08c-4611-ab05-d85e0c0fb7e0" providerId="ADAL" clId="{389D19CE-5232-604D-A3E4-1F55B99B7E65}" dt="2023-11-26T22:27:25.971" v="948" actId="26606"/>
          <ac:picMkLst>
            <pc:docMk/>
            <pc:sldMk cId="2248502929" sldId="415"/>
            <ac:picMk id="5" creationId="{CBB30153-EC31-F8BD-88F5-783570933F1A}"/>
          </ac:picMkLst>
        </pc:picChg>
      </pc:sldChg>
    </pc:docChg>
  </pc:docChgLst>
  <pc:docChgLst>
    <pc:chgData name="Christian Navarro" userId="c25dad19-d08c-4611-ab05-d85e0c0fb7e0" providerId="ADAL" clId="{1251ABEF-0745-A041-B865-01BC0457FA54}"/>
    <pc:docChg chg="undo custSel addSld delSld modSld sldOrd">
      <pc:chgData name="Christian Navarro" userId="c25dad19-d08c-4611-ab05-d85e0c0fb7e0" providerId="ADAL" clId="{1251ABEF-0745-A041-B865-01BC0457FA54}" dt="2023-11-19T17:30:00.924" v="1860" actId="1076"/>
      <pc:docMkLst>
        <pc:docMk/>
      </pc:docMkLst>
      <pc:sldChg chg="addSp modSp add mod setBg">
        <pc:chgData name="Christian Navarro" userId="c25dad19-d08c-4611-ab05-d85e0c0fb7e0" providerId="ADAL" clId="{1251ABEF-0745-A041-B865-01BC0457FA54}" dt="2023-11-19T15:57:36.725" v="1275" actId="14100"/>
        <pc:sldMkLst>
          <pc:docMk/>
          <pc:sldMk cId="2168748582" sldId="274"/>
        </pc:sldMkLst>
        <pc:spChg chg="mod">
          <ac:chgData name="Christian Navarro" userId="c25dad19-d08c-4611-ab05-d85e0c0fb7e0" providerId="ADAL" clId="{1251ABEF-0745-A041-B865-01BC0457FA54}" dt="2023-11-19T15:57:24.902" v="1274" actId="26606"/>
          <ac:spMkLst>
            <pc:docMk/>
            <pc:sldMk cId="2168748582" sldId="274"/>
            <ac:spMk id="2" creationId="{05616BC1-041F-435F-B7E8-146FCB3282BA}"/>
          </ac:spMkLst>
        </pc:spChg>
        <pc:spChg chg="mod ord">
          <ac:chgData name="Christian Navarro" userId="c25dad19-d08c-4611-ab05-d85e0c0fb7e0" providerId="ADAL" clId="{1251ABEF-0745-A041-B865-01BC0457FA54}" dt="2023-11-19T15:57:24.902" v="1274" actId="26606"/>
          <ac:spMkLst>
            <pc:docMk/>
            <pc:sldMk cId="2168748582" sldId="274"/>
            <ac:spMk id="3" creationId="{546CBA95-D192-40B1-841B-69B2E1D2F76C}"/>
          </ac:spMkLst>
        </pc:spChg>
        <pc:spChg chg="add">
          <ac:chgData name="Christian Navarro" userId="c25dad19-d08c-4611-ab05-d85e0c0fb7e0" providerId="ADAL" clId="{1251ABEF-0745-A041-B865-01BC0457FA54}" dt="2023-11-19T15:57:24.902" v="1274" actId="26606"/>
          <ac:spMkLst>
            <pc:docMk/>
            <pc:sldMk cId="2168748582" sldId="274"/>
            <ac:spMk id="11" creationId="{53E60C6D-4E85-4E14-BCDF-BF15C241F7CA}"/>
          </ac:spMkLst>
        </pc:spChg>
        <pc:spChg chg="add">
          <ac:chgData name="Christian Navarro" userId="c25dad19-d08c-4611-ab05-d85e0c0fb7e0" providerId="ADAL" clId="{1251ABEF-0745-A041-B865-01BC0457FA54}" dt="2023-11-19T15:57:24.902" v="1274" actId="26606"/>
          <ac:spMkLst>
            <pc:docMk/>
            <pc:sldMk cId="2168748582" sldId="274"/>
            <ac:spMk id="13" creationId="{7D42D292-4C48-479B-9E59-E29CD9871C0C}"/>
          </ac:spMkLst>
        </pc:spChg>
        <pc:spChg chg="add">
          <ac:chgData name="Christian Navarro" userId="c25dad19-d08c-4611-ab05-d85e0c0fb7e0" providerId="ADAL" clId="{1251ABEF-0745-A041-B865-01BC0457FA54}" dt="2023-11-19T15:57:24.902" v="1274" actId="26606"/>
          <ac:spMkLst>
            <pc:docMk/>
            <pc:sldMk cId="2168748582" sldId="274"/>
            <ac:spMk id="15" creationId="{533DF362-939D-4EEE-8DC4-6B54607E5611}"/>
          </ac:spMkLst>
        </pc:spChg>
        <pc:picChg chg="mod ord">
          <ac:chgData name="Christian Navarro" userId="c25dad19-d08c-4611-ab05-d85e0c0fb7e0" providerId="ADAL" clId="{1251ABEF-0745-A041-B865-01BC0457FA54}" dt="2023-11-19T15:57:36.725" v="1275" actId="14100"/>
          <ac:picMkLst>
            <pc:docMk/>
            <pc:sldMk cId="2168748582" sldId="274"/>
            <ac:picMk id="5" creationId="{2F3E6A9E-F733-46DF-BA21-C2D808D4B415}"/>
          </ac:picMkLst>
        </pc:picChg>
        <pc:picChg chg="mod">
          <ac:chgData name="Christian Navarro" userId="c25dad19-d08c-4611-ab05-d85e0c0fb7e0" providerId="ADAL" clId="{1251ABEF-0745-A041-B865-01BC0457FA54}" dt="2023-11-19T15:57:24.902" v="1274" actId="26606"/>
          <ac:picMkLst>
            <pc:docMk/>
            <pc:sldMk cId="2168748582" sldId="274"/>
            <ac:picMk id="6" creationId="{960E0B1A-110F-450E-A94D-E6C62DCD5DD3}"/>
          </ac:picMkLst>
        </pc:picChg>
      </pc:sldChg>
      <pc:sldChg chg="delSp modSp add mod setBg delDesignElem">
        <pc:chgData name="Christian Navarro" userId="c25dad19-d08c-4611-ab05-d85e0c0fb7e0" providerId="ADAL" clId="{1251ABEF-0745-A041-B865-01BC0457FA54}" dt="2023-11-19T15:59:53.524" v="1342" actId="20577"/>
        <pc:sldMkLst>
          <pc:docMk/>
          <pc:sldMk cId="802495226" sldId="275"/>
        </pc:sldMkLst>
        <pc:spChg chg="mod">
          <ac:chgData name="Christian Navarro" userId="c25dad19-d08c-4611-ab05-d85e0c0fb7e0" providerId="ADAL" clId="{1251ABEF-0745-A041-B865-01BC0457FA54}" dt="2023-11-19T15:59:53.524" v="1342" actId="20577"/>
          <ac:spMkLst>
            <pc:docMk/>
            <pc:sldMk cId="802495226" sldId="275"/>
            <ac:spMk id="3" creationId="{402F08D0-2425-4F78-A275-8AAC874BE560}"/>
          </ac:spMkLst>
        </pc:spChg>
        <pc:spChg chg="del">
          <ac:chgData name="Christian Navarro" userId="c25dad19-d08c-4611-ab05-d85e0c0fb7e0" providerId="ADAL" clId="{1251ABEF-0745-A041-B865-01BC0457FA54}" dt="2023-11-19T15:58:26.265" v="1278"/>
          <ac:spMkLst>
            <pc:docMk/>
            <pc:sldMk cId="802495226" sldId="275"/>
            <ac:spMk id="14" creationId="{3EEED574-6FCC-45F8-ABA8-05782705A3C6}"/>
          </ac:spMkLst>
        </pc:spChg>
        <pc:picChg chg="mod">
          <ac:chgData name="Christian Navarro" userId="c25dad19-d08c-4611-ab05-d85e0c0fb7e0" providerId="ADAL" clId="{1251ABEF-0745-A041-B865-01BC0457FA54}" dt="2023-11-19T15:59:17.170" v="1280"/>
          <ac:picMkLst>
            <pc:docMk/>
            <pc:sldMk cId="802495226" sldId="275"/>
            <ac:picMk id="6" creationId="{36330023-EC67-4B56-8936-77D145230BB8}"/>
          </ac:picMkLst>
        </pc:picChg>
      </pc:sldChg>
      <pc:sldChg chg="addSp delSp modSp add mod setBg">
        <pc:chgData name="Christian Navarro" userId="c25dad19-d08c-4611-ab05-d85e0c0fb7e0" providerId="ADAL" clId="{1251ABEF-0745-A041-B865-01BC0457FA54}" dt="2023-11-19T16:05:03.647" v="1498" actId="171"/>
        <pc:sldMkLst>
          <pc:docMk/>
          <pc:sldMk cId="4093162565" sldId="277"/>
        </pc:sldMkLst>
        <pc:spChg chg="mod">
          <ac:chgData name="Christian Navarro" userId="c25dad19-d08c-4611-ab05-d85e0c0fb7e0" providerId="ADAL" clId="{1251ABEF-0745-A041-B865-01BC0457FA54}" dt="2023-11-19T16:01:50.640" v="1349" actId="26606"/>
          <ac:spMkLst>
            <pc:docMk/>
            <pc:sldMk cId="4093162565" sldId="277"/>
            <ac:spMk id="2" creationId="{FEA796D0-4BFA-4DF3-8154-2D8A8410DB20}"/>
          </ac:spMkLst>
        </pc:spChg>
        <pc:spChg chg="del mod">
          <ac:chgData name="Christian Navarro" userId="c25dad19-d08c-4611-ab05-d85e0c0fb7e0" providerId="ADAL" clId="{1251ABEF-0745-A041-B865-01BC0457FA54}" dt="2023-11-19T16:01:50.655" v="1350" actId="26606"/>
          <ac:spMkLst>
            <pc:docMk/>
            <pc:sldMk cId="4093162565" sldId="277"/>
            <ac:spMk id="3" creationId="{5307D028-97AC-4645-884D-E789930832E7}"/>
          </ac:spMkLst>
        </pc:spChg>
        <pc:spChg chg="add del">
          <ac:chgData name="Christian Navarro" userId="c25dad19-d08c-4611-ab05-d85e0c0fb7e0" providerId="ADAL" clId="{1251ABEF-0745-A041-B865-01BC0457FA54}" dt="2023-11-19T16:01:39.984" v="1345" actId="26606"/>
          <ac:spMkLst>
            <pc:docMk/>
            <pc:sldMk cId="4093162565" sldId="277"/>
            <ac:spMk id="9" creationId="{C0763A76-9F1C-4FC5-82B7-DD475DA461B2}"/>
          </ac:spMkLst>
        </pc:spChg>
        <pc:spChg chg="add del">
          <ac:chgData name="Christian Navarro" userId="c25dad19-d08c-4611-ab05-d85e0c0fb7e0" providerId="ADAL" clId="{1251ABEF-0745-A041-B865-01BC0457FA54}" dt="2023-11-19T16:01:50.640" v="1349" actId="26606"/>
          <ac:spMkLst>
            <pc:docMk/>
            <pc:sldMk cId="4093162565" sldId="277"/>
            <ac:spMk id="10" creationId="{1CD81A2A-6ED4-4EF4-A14C-912D31E14800}"/>
          </ac:spMkLst>
        </pc:spChg>
        <pc:spChg chg="add del">
          <ac:chgData name="Christian Navarro" userId="c25dad19-d08c-4611-ab05-d85e0c0fb7e0" providerId="ADAL" clId="{1251ABEF-0745-A041-B865-01BC0457FA54}" dt="2023-11-19T16:01:39.984" v="1345" actId="26606"/>
          <ac:spMkLst>
            <pc:docMk/>
            <pc:sldMk cId="4093162565" sldId="277"/>
            <ac:spMk id="11" creationId="{E81BF4F6-F2CF-4984-9D14-D6966D92F99F}"/>
          </ac:spMkLst>
        </pc:spChg>
        <pc:spChg chg="add del">
          <ac:chgData name="Christian Navarro" userId="c25dad19-d08c-4611-ab05-d85e0c0fb7e0" providerId="ADAL" clId="{1251ABEF-0745-A041-B865-01BC0457FA54}" dt="2023-11-19T16:01:50.640" v="1349" actId="26606"/>
          <ac:spMkLst>
            <pc:docMk/>
            <pc:sldMk cId="4093162565" sldId="277"/>
            <ac:spMk id="12" creationId="{1661932C-CA15-4E17-B115-FAE7CBEE4789}"/>
          </ac:spMkLst>
        </pc:spChg>
        <pc:spChg chg="add del">
          <ac:chgData name="Christian Navarro" userId="c25dad19-d08c-4611-ab05-d85e0c0fb7e0" providerId="ADAL" clId="{1251ABEF-0745-A041-B865-01BC0457FA54}" dt="2023-11-19T16:01:46.571" v="1347" actId="26606"/>
          <ac:spMkLst>
            <pc:docMk/>
            <pc:sldMk cId="4093162565" sldId="277"/>
            <ac:spMk id="13" creationId="{2C61293E-6EBE-43EF-A52C-9BEBFD7679D4}"/>
          </ac:spMkLst>
        </pc:spChg>
        <pc:spChg chg="add del">
          <ac:chgData name="Christian Navarro" userId="c25dad19-d08c-4611-ab05-d85e0c0fb7e0" providerId="ADAL" clId="{1251ABEF-0745-A041-B865-01BC0457FA54}" dt="2023-11-19T16:01:46.571" v="1347" actId="26606"/>
          <ac:spMkLst>
            <pc:docMk/>
            <pc:sldMk cId="4093162565" sldId="277"/>
            <ac:spMk id="15" creationId="{3FCFB1DE-0B7E-48CC-BA90-B2AB0889F9D6}"/>
          </ac:spMkLst>
        </pc:spChg>
        <pc:spChg chg="add del">
          <ac:chgData name="Christian Navarro" userId="c25dad19-d08c-4611-ab05-d85e0c0fb7e0" providerId="ADAL" clId="{1251ABEF-0745-A041-B865-01BC0457FA54}" dt="2023-11-19T16:01:50.640" v="1349" actId="26606"/>
          <ac:spMkLst>
            <pc:docMk/>
            <pc:sldMk cId="4093162565" sldId="277"/>
            <ac:spMk id="16" creationId="{DABE3E45-88CF-45D8-8D40-C773324D93F6}"/>
          </ac:spMkLst>
        </pc:spChg>
        <pc:spChg chg="add del">
          <ac:chgData name="Christian Navarro" userId="c25dad19-d08c-4611-ab05-d85e0c0fb7e0" providerId="ADAL" clId="{1251ABEF-0745-A041-B865-01BC0457FA54}" dt="2023-11-19T16:01:50.640" v="1349" actId="26606"/>
          <ac:spMkLst>
            <pc:docMk/>
            <pc:sldMk cId="4093162565" sldId="277"/>
            <ac:spMk id="17" creationId="{8590ADD5-9383-4D3D-9047-3DA2593CCB5D}"/>
          </ac:spMkLst>
        </pc:spChg>
        <pc:spChg chg="add del">
          <ac:chgData name="Christian Navarro" userId="c25dad19-d08c-4611-ab05-d85e0c0fb7e0" providerId="ADAL" clId="{1251ABEF-0745-A041-B865-01BC0457FA54}" dt="2023-11-19T16:01:50.640" v="1349" actId="26606"/>
          <ac:spMkLst>
            <pc:docMk/>
            <pc:sldMk cId="4093162565" sldId="277"/>
            <ac:spMk id="20" creationId="{B91ECDA9-56DC-4270-8F33-01C5637B8CEB}"/>
          </ac:spMkLst>
        </pc:spChg>
        <pc:spChg chg="add del">
          <ac:chgData name="Christian Navarro" userId="c25dad19-d08c-4611-ab05-d85e0c0fb7e0" providerId="ADAL" clId="{1251ABEF-0745-A041-B865-01BC0457FA54}" dt="2023-11-19T16:01:50.640" v="1349" actId="26606"/>
          <ac:spMkLst>
            <pc:docMk/>
            <pc:sldMk cId="4093162565" sldId="277"/>
            <ac:spMk id="22" creationId="{75F47824-961D-465D-84F9-EAE11BC6173B}"/>
          </ac:spMkLst>
        </pc:spChg>
        <pc:spChg chg="add del">
          <ac:chgData name="Christian Navarro" userId="c25dad19-d08c-4611-ab05-d85e0c0fb7e0" providerId="ADAL" clId="{1251ABEF-0745-A041-B865-01BC0457FA54}" dt="2023-11-19T16:01:50.640" v="1349" actId="26606"/>
          <ac:spMkLst>
            <pc:docMk/>
            <pc:sldMk cId="4093162565" sldId="277"/>
            <ac:spMk id="24" creationId="{FEC9DA3E-C1D7-472D-B7C0-F71AE41FBA23}"/>
          </ac:spMkLst>
        </pc:spChg>
        <pc:graphicFrameChg chg="add mod">
          <ac:chgData name="Christian Navarro" userId="c25dad19-d08c-4611-ab05-d85e0c0fb7e0" providerId="ADAL" clId="{1251ABEF-0745-A041-B865-01BC0457FA54}" dt="2023-11-19T16:02:02.251" v="1351" actId="1076"/>
          <ac:graphicFrameMkLst>
            <pc:docMk/>
            <pc:sldMk cId="4093162565" sldId="277"/>
            <ac:graphicFrameMk id="26" creationId="{8A0612A2-434D-92D2-DDE0-2F9A701DAC86}"/>
          </ac:graphicFrameMkLst>
        </pc:graphicFrameChg>
        <pc:picChg chg="add mod modCrop">
          <ac:chgData name="Christian Navarro" userId="c25dad19-d08c-4611-ab05-d85e0c0fb7e0" providerId="ADAL" clId="{1251ABEF-0745-A041-B865-01BC0457FA54}" dt="2023-11-19T16:05:03.647" v="1498" actId="171"/>
          <ac:picMkLst>
            <pc:docMk/>
            <pc:sldMk cId="4093162565" sldId="277"/>
            <ac:picMk id="4" creationId="{EA9AF2FE-A46B-099B-F40D-042B53782C81}"/>
          </ac:picMkLst>
        </pc:picChg>
        <pc:picChg chg="add del">
          <ac:chgData name="Christian Navarro" userId="c25dad19-d08c-4611-ab05-d85e0c0fb7e0" providerId="ADAL" clId="{1251ABEF-0745-A041-B865-01BC0457FA54}" dt="2023-11-19T16:01:39.984" v="1345" actId="26606"/>
          <ac:picMkLst>
            <pc:docMk/>
            <pc:sldMk cId="4093162565" sldId="277"/>
            <ac:picMk id="5" creationId="{64851D07-9FB7-15D4-1D00-DBBE16173768}"/>
          </ac:picMkLst>
        </pc:picChg>
        <pc:picChg chg="add del">
          <ac:chgData name="Christian Navarro" userId="c25dad19-d08c-4611-ab05-d85e0c0fb7e0" providerId="ADAL" clId="{1251ABEF-0745-A041-B865-01BC0457FA54}" dt="2023-11-19T16:01:50.640" v="1349" actId="26606"/>
          <ac:picMkLst>
            <pc:docMk/>
            <pc:sldMk cId="4093162565" sldId="277"/>
            <ac:picMk id="7" creationId="{90B6B171-4E8F-895F-1B21-31167B8EFF0D}"/>
          </ac:picMkLst>
        </pc:picChg>
        <pc:picChg chg="add del">
          <ac:chgData name="Christian Navarro" userId="c25dad19-d08c-4611-ab05-d85e0c0fb7e0" providerId="ADAL" clId="{1251ABEF-0745-A041-B865-01BC0457FA54}" dt="2023-11-19T16:01:46.571" v="1347" actId="26606"/>
          <ac:picMkLst>
            <pc:docMk/>
            <pc:sldMk cId="4093162565" sldId="277"/>
            <ac:picMk id="14" creationId="{3BBC20CE-9F89-DA72-CDB6-6E2B93B648F0}"/>
          </ac:picMkLst>
        </pc:picChg>
        <pc:cxnChg chg="add del">
          <ac:chgData name="Christian Navarro" userId="c25dad19-d08c-4611-ab05-d85e0c0fb7e0" providerId="ADAL" clId="{1251ABEF-0745-A041-B865-01BC0457FA54}" dt="2023-11-19T16:01:50.640" v="1349" actId="26606"/>
          <ac:cxnSpMkLst>
            <pc:docMk/>
            <pc:sldMk cId="4093162565" sldId="277"/>
            <ac:cxnSpMk id="18" creationId="{49CD1692-827B-4C8D-B4A1-134FD04CF45C}"/>
          </ac:cxnSpMkLst>
        </pc:cxnChg>
      </pc:sldChg>
      <pc:sldChg chg="addSp delSp modSp mod setBg setClrOvrMap">
        <pc:chgData name="Christian Navarro" userId="c25dad19-d08c-4611-ab05-d85e0c0fb7e0" providerId="ADAL" clId="{1251ABEF-0745-A041-B865-01BC0457FA54}" dt="2023-11-16T18:13:34.499" v="74" actId="255"/>
        <pc:sldMkLst>
          <pc:docMk/>
          <pc:sldMk cId="3538146363" sldId="381"/>
        </pc:sldMkLst>
        <pc:spChg chg="mod">
          <ac:chgData name="Christian Navarro" userId="c25dad19-d08c-4611-ab05-d85e0c0fb7e0" providerId="ADAL" clId="{1251ABEF-0745-A041-B865-01BC0457FA54}" dt="2023-11-16T18:12:35.323" v="56" actId="27636"/>
          <ac:spMkLst>
            <pc:docMk/>
            <pc:sldMk cId="3538146363" sldId="381"/>
            <ac:spMk id="2" creationId="{9D4B7185-4B4E-6C15-192E-A409C2E97572}"/>
          </ac:spMkLst>
        </pc:spChg>
        <pc:spChg chg="del">
          <ac:chgData name="Christian Navarro" userId="c25dad19-d08c-4611-ab05-d85e0c0fb7e0" providerId="ADAL" clId="{1251ABEF-0745-A041-B865-01BC0457FA54}" dt="2023-11-16T18:11:36.195" v="11" actId="478"/>
          <ac:spMkLst>
            <pc:docMk/>
            <pc:sldMk cId="3538146363" sldId="381"/>
            <ac:spMk id="3" creationId="{72CC037C-FD80-5576-B1CD-458B39F3B0E6}"/>
          </ac:spMkLst>
        </pc:spChg>
        <pc:spChg chg="del">
          <ac:chgData name="Christian Navarro" userId="c25dad19-d08c-4611-ab05-d85e0c0fb7e0" providerId="ADAL" clId="{1251ABEF-0745-A041-B865-01BC0457FA54}" dt="2023-11-16T18:10:44.929" v="0" actId="478"/>
          <ac:spMkLst>
            <pc:docMk/>
            <pc:sldMk cId="3538146363" sldId="381"/>
            <ac:spMk id="5" creationId="{00F59CD4-3F3B-6986-96B8-07C02D238F58}"/>
          </ac:spMkLst>
        </pc:spChg>
        <pc:spChg chg="add del mod">
          <ac:chgData name="Christian Navarro" userId="c25dad19-d08c-4611-ab05-d85e0c0fb7e0" providerId="ADAL" clId="{1251ABEF-0745-A041-B865-01BC0457FA54}" dt="2023-11-16T18:11:02.222" v="6" actId="478"/>
          <ac:spMkLst>
            <pc:docMk/>
            <pc:sldMk cId="3538146363" sldId="381"/>
            <ac:spMk id="6" creationId="{A7A0FADB-70EE-F002-8821-C83B5B0CA9ED}"/>
          </ac:spMkLst>
        </pc:spChg>
        <pc:spChg chg="add del">
          <ac:chgData name="Christian Navarro" userId="c25dad19-d08c-4611-ab05-d85e0c0fb7e0" providerId="ADAL" clId="{1251ABEF-0745-A041-B865-01BC0457FA54}" dt="2023-11-16T18:11:10.707" v="8" actId="22"/>
          <ac:spMkLst>
            <pc:docMk/>
            <pc:sldMk cId="3538146363" sldId="381"/>
            <ac:spMk id="8" creationId="{3883AA5F-4DAF-63F6-AD19-CDDA6CD1D9BA}"/>
          </ac:spMkLst>
        </pc:spChg>
        <pc:spChg chg="add mod">
          <ac:chgData name="Christian Navarro" userId="c25dad19-d08c-4611-ab05-d85e0c0fb7e0" providerId="ADAL" clId="{1251ABEF-0745-A041-B865-01BC0457FA54}" dt="2023-11-16T18:13:34.499" v="74" actId="255"/>
          <ac:spMkLst>
            <pc:docMk/>
            <pc:sldMk cId="3538146363" sldId="381"/>
            <ac:spMk id="10" creationId="{9F11178E-22A6-0423-6D00-C3627557A2BD}"/>
          </ac:spMkLst>
        </pc:spChg>
        <pc:spChg chg="add del mod">
          <ac:chgData name="Christian Navarro" userId="c25dad19-d08c-4611-ab05-d85e0c0fb7e0" providerId="ADAL" clId="{1251ABEF-0745-A041-B865-01BC0457FA54}" dt="2023-11-16T18:11:39.211" v="12" actId="478"/>
          <ac:spMkLst>
            <pc:docMk/>
            <pc:sldMk cId="3538146363" sldId="381"/>
            <ac:spMk id="12" creationId="{B2A68805-4586-EDDA-BDB3-B40D8C6ED7EB}"/>
          </ac:spMkLst>
        </pc:spChg>
        <pc:spChg chg="add del">
          <ac:chgData name="Christian Navarro" userId="c25dad19-d08c-4611-ab05-d85e0c0fb7e0" providerId="ADAL" clId="{1251ABEF-0745-A041-B865-01BC0457FA54}" dt="2023-11-16T18:12:35.305" v="55" actId="26606"/>
          <ac:spMkLst>
            <pc:docMk/>
            <pc:sldMk cId="3538146363" sldId="381"/>
            <ac:spMk id="1031" creationId="{F13C74B1-5B17-4795-BED0-7140497B445A}"/>
          </ac:spMkLst>
        </pc:spChg>
        <pc:spChg chg="add del">
          <ac:chgData name="Christian Navarro" userId="c25dad19-d08c-4611-ab05-d85e0c0fb7e0" providerId="ADAL" clId="{1251ABEF-0745-A041-B865-01BC0457FA54}" dt="2023-11-16T18:12:35.305" v="55" actId="26606"/>
          <ac:spMkLst>
            <pc:docMk/>
            <pc:sldMk cId="3538146363" sldId="381"/>
            <ac:spMk id="1033" creationId="{D4974D33-8DC5-464E-8C6D-BE58F0669C17}"/>
          </ac:spMkLst>
        </pc:spChg>
        <pc:spChg chg="add del">
          <ac:chgData name="Christian Navarro" userId="c25dad19-d08c-4611-ab05-d85e0c0fb7e0" providerId="ADAL" clId="{1251ABEF-0745-A041-B865-01BC0457FA54}" dt="2023-11-16T18:12:35.302" v="54" actId="26606"/>
          <ac:spMkLst>
            <pc:docMk/>
            <pc:sldMk cId="3538146363" sldId="381"/>
            <ac:spMk id="1038" creationId="{9AA72BD9-2C5A-4EDC-931F-5AA08EACA0F3}"/>
          </ac:spMkLst>
        </pc:spChg>
        <pc:spChg chg="add del">
          <ac:chgData name="Christian Navarro" userId="c25dad19-d08c-4611-ab05-d85e0c0fb7e0" providerId="ADAL" clId="{1251ABEF-0745-A041-B865-01BC0457FA54}" dt="2023-11-16T18:12:35.302" v="54" actId="26606"/>
          <ac:spMkLst>
            <pc:docMk/>
            <pc:sldMk cId="3538146363" sldId="381"/>
            <ac:spMk id="1040" creationId="{DD3981AC-7B61-4947-BCF3-F7AA7FA385B9}"/>
          </ac:spMkLst>
        </pc:spChg>
        <pc:spChg chg="add del">
          <ac:chgData name="Christian Navarro" userId="c25dad19-d08c-4611-ab05-d85e0c0fb7e0" providerId="ADAL" clId="{1251ABEF-0745-A041-B865-01BC0457FA54}" dt="2023-11-16T18:12:35.302" v="54" actId="26606"/>
          <ac:spMkLst>
            <pc:docMk/>
            <pc:sldMk cId="3538146363" sldId="381"/>
            <ac:spMk id="1042" creationId="{55D4142C-5077-457F-A6AD-3FECFDB39685}"/>
          </ac:spMkLst>
        </pc:spChg>
        <pc:spChg chg="add del">
          <ac:chgData name="Christian Navarro" userId="c25dad19-d08c-4611-ab05-d85e0c0fb7e0" providerId="ADAL" clId="{1251ABEF-0745-A041-B865-01BC0457FA54}" dt="2023-11-16T18:12:35.302" v="54" actId="26606"/>
          <ac:spMkLst>
            <pc:docMk/>
            <pc:sldMk cId="3538146363" sldId="381"/>
            <ac:spMk id="1044" creationId="{7A5F0580-5EE9-419F-96EE-B6529EF6E7D0}"/>
          </ac:spMkLst>
        </pc:spChg>
        <pc:spChg chg="add">
          <ac:chgData name="Christian Navarro" userId="c25dad19-d08c-4611-ab05-d85e0c0fb7e0" providerId="ADAL" clId="{1251ABEF-0745-A041-B865-01BC0457FA54}" dt="2023-11-16T18:12:35.305" v="55" actId="26606"/>
          <ac:spMkLst>
            <pc:docMk/>
            <pc:sldMk cId="3538146363" sldId="381"/>
            <ac:spMk id="1046" creationId="{D009D6D5-DAC2-4A8B-A17A-E206B9012D09}"/>
          </ac:spMkLst>
        </pc:spChg>
        <pc:picChg chg="add mod ord">
          <ac:chgData name="Christian Navarro" userId="c25dad19-d08c-4611-ab05-d85e0c0fb7e0" providerId="ADAL" clId="{1251ABEF-0745-A041-B865-01BC0457FA54}" dt="2023-11-16T18:12:45.757" v="58" actId="27614"/>
          <ac:picMkLst>
            <pc:docMk/>
            <pc:sldMk cId="3538146363" sldId="381"/>
            <ac:picMk id="1026" creationId="{9FDEBDF6-95AE-331D-1CF3-DB91F5B73698}"/>
          </ac:picMkLst>
        </pc:picChg>
      </pc:sldChg>
      <pc:sldChg chg="addSp delSp modSp mod setBg modAnim">
        <pc:chgData name="Christian Navarro" userId="c25dad19-d08c-4611-ab05-d85e0c0fb7e0" providerId="ADAL" clId="{1251ABEF-0745-A041-B865-01BC0457FA54}" dt="2023-11-17T03:05:34.492" v="166" actId="26606"/>
        <pc:sldMkLst>
          <pc:docMk/>
          <pc:sldMk cId="3741229462" sldId="383"/>
        </pc:sldMkLst>
        <pc:spChg chg="del mod">
          <ac:chgData name="Christian Navarro" userId="c25dad19-d08c-4611-ab05-d85e0c0fb7e0" providerId="ADAL" clId="{1251ABEF-0745-A041-B865-01BC0457FA54}" dt="2023-11-17T03:05:30.808" v="165" actId="478"/>
          <ac:spMkLst>
            <pc:docMk/>
            <pc:sldMk cId="3741229462" sldId="383"/>
            <ac:spMk id="2" creationId="{9D4B7185-4B4E-6C15-192E-A409C2E97572}"/>
          </ac:spMkLst>
        </pc:spChg>
        <pc:spChg chg="del mod">
          <ac:chgData name="Christian Navarro" userId="c25dad19-d08c-4611-ab05-d85e0c0fb7e0" providerId="ADAL" clId="{1251ABEF-0745-A041-B865-01BC0457FA54}" dt="2023-11-17T03:05:20.060" v="160" actId="478"/>
          <ac:spMkLst>
            <pc:docMk/>
            <pc:sldMk cId="3741229462" sldId="383"/>
            <ac:spMk id="3" creationId="{72CC037C-FD80-5576-B1CD-458B39F3B0E6}"/>
          </ac:spMkLst>
        </pc:spChg>
        <pc:spChg chg="del">
          <ac:chgData name="Christian Navarro" userId="c25dad19-d08c-4611-ab05-d85e0c0fb7e0" providerId="ADAL" clId="{1251ABEF-0745-A041-B865-01BC0457FA54}" dt="2023-11-17T03:05:17.520" v="159" actId="478"/>
          <ac:spMkLst>
            <pc:docMk/>
            <pc:sldMk cId="3741229462" sldId="383"/>
            <ac:spMk id="4" creationId="{FCA26F70-D23B-3DF0-CCD3-2EC2E03005CA}"/>
          </ac:spMkLst>
        </pc:spChg>
        <pc:spChg chg="add del mod">
          <ac:chgData name="Christian Navarro" userId="c25dad19-d08c-4611-ab05-d85e0c0fb7e0" providerId="ADAL" clId="{1251ABEF-0745-A041-B865-01BC0457FA54}" dt="2023-11-17T03:05:21.392" v="161" actId="478"/>
          <ac:spMkLst>
            <pc:docMk/>
            <pc:sldMk cId="3741229462" sldId="383"/>
            <ac:spMk id="7" creationId="{37A14F0F-FD20-6025-7D77-279D521E2EA5}"/>
          </ac:spMkLst>
        </pc:spChg>
        <pc:picChg chg="add mod">
          <ac:chgData name="Christian Navarro" userId="c25dad19-d08c-4611-ab05-d85e0c0fb7e0" providerId="ADAL" clId="{1251ABEF-0745-A041-B865-01BC0457FA54}" dt="2023-11-17T03:05:34.492" v="166" actId="26606"/>
          <ac:picMkLst>
            <pc:docMk/>
            <pc:sldMk cId="3741229462" sldId="383"/>
            <ac:picMk id="5" creationId="{F0977ED4-8524-E579-B68A-DAE49DDB1CFF}"/>
          </ac:picMkLst>
        </pc:picChg>
      </pc:sldChg>
      <pc:sldChg chg="addSp delSp modSp mod setBg">
        <pc:chgData name="Christian Navarro" userId="c25dad19-d08c-4611-ab05-d85e0c0fb7e0" providerId="ADAL" clId="{1251ABEF-0745-A041-B865-01BC0457FA54}" dt="2023-11-17T03:26:40.057" v="329" actId="20577"/>
        <pc:sldMkLst>
          <pc:docMk/>
          <pc:sldMk cId="438431424" sldId="384"/>
        </pc:sldMkLst>
        <pc:spChg chg="mod">
          <ac:chgData name="Christian Navarro" userId="c25dad19-d08c-4611-ab05-d85e0c0fb7e0" providerId="ADAL" clId="{1251ABEF-0745-A041-B865-01BC0457FA54}" dt="2023-11-17T03:25:43.982" v="243" actId="20577"/>
          <ac:spMkLst>
            <pc:docMk/>
            <pc:sldMk cId="438431424" sldId="384"/>
            <ac:spMk id="2" creationId="{9D4B7185-4B4E-6C15-192E-A409C2E97572}"/>
          </ac:spMkLst>
        </pc:spChg>
        <pc:spChg chg="mod ord">
          <ac:chgData name="Christian Navarro" userId="c25dad19-d08c-4611-ab05-d85e0c0fb7e0" providerId="ADAL" clId="{1251ABEF-0745-A041-B865-01BC0457FA54}" dt="2023-11-17T03:26:40.057" v="329" actId="20577"/>
          <ac:spMkLst>
            <pc:docMk/>
            <pc:sldMk cId="438431424" sldId="384"/>
            <ac:spMk id="3" creationId="{72CC037C-FD80-5576-B1CD-458B39F3B0E6}"/>
          </ac:spMkLst>
        </pc:spChg>
        <pc:spChg chg="del">
          <ac:chgData name="Christian Navarro" userId="c25dad19-d08c-4611-ab05-d85e0c0fb7e0" providerId="ADAL" clId="{1251ABEF-0745-A041-B865-01BC0457FA54}" dt="2023-11-17T03:21:47.835" v="180" actId="478"/>
          <ac:spMkLst>
            <pc:docMk/>
            <pc:sldMk cId="438431424" sldId="384"/>
            <ac:spMk id="5" creationId="{00F59CD4-3F3B-6986-96B8-07C02D238F58}"/>
          </ac:spMkLst>
        </pc:spChg>
        <pc:spChg chg="add mod">
          <ac:chgData name="Christian Navarro" userId="c25dad19-d08c-4611-ab05-d85e0c0fb7e0" providerId="ADAL" clId="{1251ABEF-0745-A041-B865-01BC0457FA54}" dt="2023-11-17T03:24:43.206" v="225" actId="1035"/>
          <ac:spMkLst>
            <pc:docMk/>
            <pc:sldMk cId="438431424" sldId="384"/>
            <ac:spMk id="6" creationId="{08BFFA76-4951-5761-AB61-BD8C2A054F78}"/>
          </ac:spMkLst>
        </pc:spChg>
        <pc:spChg chg="add mod">
          <ac:chgData name="Christian Navarro" userId="c25dad19-d08c-4611-ab05-d85e0c0fb7e0" providerId="ADAL" clId="{1251ABEF-0745-A041-B865-01BC0457FA54}" dt="2023-11-17T03:25:07.326" v="231" actId="1036"/>
          <ac:spMkLst>
            <pc:docMk/>
            <pc:sldMk cId="438431424" sldId="384"/>
            <ac:spMk id="7" creationId="{4864F087-30AA-BB88-8923-0D19778D2F06}"/>
          </ac:spMkLst>
        </pc:spChg>
        <pc:spChg chg="add">
          <ac:chgData name="Christian Navarro" userId="c25dad19-d08c-4611-ab05-d85e0c0fb7e0" providerId="ADAL" clId="{1251ABEF-0745-A041-B865-01BC0457FA54}" dt="2023-11-17T03:22:59.079" v="205" actId="26606"/>
          <ac:spMkLst>
            <pc:docMk/>
            <pc:sldMk cId="438431424" sldId="384"/>
            <ac:spMk id="9" creationId="{32AEEBC8-9D30-42EF-95F2-386C2653FBF0}"/>
          </ac:spMkLst>
        </pc:spChg>
        <pc:spChg chg="add">
          <ac:chgData name="Christian Navarro" userId="c25dad19-d08c-4611-ab05-d85e0c0fb7e0" providerId="ADAL" clId="{1251ABEF-0745-A041-B865-01BC0457FA54}" dt="2023-11-17T03:22:59.079" v="205" actId="26606"/>
          <ac:spMkLst>
            <pc:docMk/>
            <pc:sldMk cId="438431424" sldId="384"/>
            <ac:spMk id="11" creationId="{2E92FA66-67D7-4CB4-94D3-E643A9AD4757}"/>
          </ac:spMkLst>
        </pc:spChg>
        <pc:picChg chg="add mod">
          <ac:chgData name="Christian Navarro" userId="c25dad19-d08c-4611-ab05-d85e0c0fb7e0" providerId="ADAL" clId="{1251ABEF-0745-A041-B865-01BC0457FA54}" dt="2023-11-17T03:23:52.463" v="207" actId="962"/>
          <ac:picMkLst>
            <pc:docMk/>
            <pc:sldMk cId="438431424" sldId="384"/>
            <ac:picMk id="4" creationId="{2140F95F-7765-5A44-385C-AFC55375F69E}"/>
          </ac:picMkLst>
        </pc:picChg>
      </pc:sldChg>
      <pc:sldChg chg="addSp delSp modSp mod setBg">
        <pc:chgData name="Christian Navarro" userId="c25dad19-d08c-4611-ab05-d85e0c0fb7e0" providerId="ADAL" clId="{1251ABEF-0745-A041-B865-01BC0457FA54}" dt="2023-11-18T02:39:28.311" v="541" actId="14100"/>
        <pc:sldMkLst>
          <pc:docMk/>
          <pc:sldMk cId="4100611056" sldId="385"/>
        </pc:sldMkLst>
        <pc:spChg chg="mod">
          <ac:chgData name="Christian Navarro" userId="c25dad19-d08c-4611-ab05-d85e0c0fb7e0" providerId="ADAL" clId="{1251ABEF-0745-A041-B865-01BC0457FA54}" dt="2023-11-18T02:39:28.311" v="541" actId="14100"/>
          <ac:spMkLst>
            <pc:docMk/>
            <pc:sldMk cId="4100611056" sldId="385"/>
            <ac:spMk id="2" creationId="{9D4B7185-4B4E-6C15-192E-A409C2E97572}"/>
          </ac:spMkLst>
        </pc:spChg>
        <pc:spChg chg="mod">
          <ac:chgData name="Christian Navarro" userId="c25dad19-d08c-4611-ab05-d85e0c0fb7e0" providerId="ADAL" clId="{1251ABEF-0745-A041-B865-01BC0457FA54}" dt="2023-11-18T02:37:41.303" v="520" actId="207"/>
          <ac:spMkLst>
            <pc:docMk/>
            <pc:sldMk cId="4100611056" sldId="385"/>
            <ac:spMk id="3" creationId="{72CC037C-FD80-5576-B1CD-458B39F3B0E6}"/>
          </ac:spMkLst>
        </pc:spChg>
        <pc:spChg chg="del">
          <ac:chgData name="Christian Navarro" userId="c25dad19-d08c-4611-ab05-d85e0c0fb7e0" providerId="ADAL" clId="{1251ABEF-0745-A041-B865-01BC0457FA54}" dt="2023-11-18T02:26:00.749" v="330" actId="478"/>
          <ac:spMkLst>
            <pc:docMk/>
            <pc:sldMk cId="4100611056" sldId="385"/>
            <ac:spMk id="5" creationId="{00F59CD4-3F3B-6986-96B8-07C02D238F58}"/>
          </ac:spMkLst>
        </pc:spChg>
        <pc:spChg chg="add mod">
          <ac:chgData name="Christian Navarro" userId="c25dad19-d08c-4611-ab05-d85e0c0fb7e0" providerId="ADAL" clId="{1251ABEF-0745-A041-B865-01BC0457FA54}" dt="2023-11-18T02:37:56.321" v="522" actId="207"/>
          <ac:spMkLst>
            <pc:docMk/>
            <pc:sldMk cId="4100611056" sldId="385"/>
            <ac:spMk id="6" creationId="{1DF27206-A0B6-876A-C7BD-D78E01EC006D}"/>
          </ac:spMkLst>
        </pc:spChg>
        <pc:picChg chg="add mod">
          <ac:chgData name="Christian Navarro" userId="c25dad19-d08c-4611-ab05-d85e0c0fb7e0" providerId="ADAL" clId="{1251ABEF-0745-A041-B865-01BC0457FA54}" dt="2023-11-18T02:36:56.295" v="514" actId="1076"/>
          <ac:picMkLst>
            <pc:docMk/>
            <pc:sldMk cId="4100611056" sldId="385"/>
            <ac:picMk id="7" creationId="{771BCD29-1B06-0720-F86C-C628135D8928}"/>
          </ac:picMkLst>
        </pc:picChg>
      </pc:sldChg>
      <pc:sldChg chg="addSp delSp modSp mod setBg">
        <pc:chgData name="Christian Navarro" userId="c25dad19-d08c-4611-ab05-d85e0c0fb7e0" providerId="ADAL" clId="{1251ABEF-0745-A041-B865-01BC0457FA54}" dt="2023-11-18T22:45:51.690" v="804" actId="207"/>
        <pc:sldMkLst>
          <pc:docMk/>
          <pc:sldMk cId="1802198679" sldId="386"/>
        </pc:sldMkLst>
        <pc:spChg chg="mod">
          <ac:chgData name="Christian Navarro" userId="c25dad19-d08c-4611-ab05-d85e0c0fb7e0" providerId="ADAL" clId="{1251ABEF-0745-A041-B865-01BC0457FA54}" dt="2023-11-18T22:45:51.690" v="804" actId="207"/>
          <ac:spMkLst>
            <pc:docMk/>
            <pc:sldMk cId="1802198679" sldId="386"/>
            <ac:spMk id="2" creationId="{9D4B7185-4B4E-6C15-192E-A409C2E97572}"/>
          </ac:spMkLst>
        </pc:spChg>
        <pc:spChg chg="mod">
          <ac:chgData name="Christian Navarro" userId="c25dad19-d08c-4611-ab05-d85e0c0fb7e0" providerId="ADAL" clId="{1251ABEF-0745-A041-B865-01BC0457FA54}" dt="2023-11-18T02:57:43.322" v="567" actId="27636"/>
          <ac:spMkLst>
            <pc:docMk/>
            <pc:sldMk cId="1802198679" sldId="386"/>
            <ac:spMk id="3" creationId="{72CC037C-FD80-5576-B1CD-458B39F3B0E6}"/>
          </ac:spMkLst>
        </pc:spChg>
        <pc:spChg chg="del mod">
          <ac:chgData name="Christian Navarro" userId="c25dad19-d08c-4611-ab05-d85e0c0fb7e0" providerId="ADAL" clId="{1251ABEF-0745-A041-B865-01BC0457FA54}" dt="2023-11-18T02:57:05.049" v="557" actId="478"/>
          <ac:spMkLst>
            <pc:docMk/>
            <pc:sldMk cId="1802198679" sldId="386"/>
            <ac:spMk id="4" creationId="{F312FD6E-8CBF-B200-DF43-826025FF5B11}"/>
          </ac:spMkLst>
        </pc:spChg>
        <pc:spChg chg="del mod">
          <ac:chgData name="Christian Navarro" userId="c25dad19-d08c-4611-ab05-d85e0c0fb7e0" providerId="ADAL" clId="{1251ABEF-0745-A041-B865-01BC0457FA54}" dt="2023-11-18T02:57:07.067" v="558" actId="478"/>
          <ac:spMkLst>
            <pc:docMk/>
            <pc:sldMk cId="1802198679" sldId="386"/>
            <ac:spMk id="5" creationId="{00F59CD4-3F3B-6986-96B8-07C02D238F58}"/>
          </ac:spMkLst>
        </pc:spChg>
        <pc:spChg chg="add">
          <ac:chgData name="Christian Navarro" userId="c25dad19-d08c-4611-ab05-d85e0c0fb7e0" providerId="ADAL" clId="{1251ABEF-0745-A041-B865-01BC0457FA54}" dt="2023-11-18T02:57:15.538" v="560" actId="26606"/>
          <ac:spMkLst>
            <pc:docMk/>
            <pc:sldMk cId="1802198679" sldId="386"/>
            <ac:spMk id="11" creationId="{743AA782-23D1-4521-8CAD-47662984AA08}"/>
          </ac:spMkLst>
        </pc:spChg>
        <pc:spChg chg="add">
          <ac:chgData name="Christian Navarro" userId="c25dad19-d08c-4611-ab05-d85e0c0fb7e0" providerId="ADAL" clId="{1251ABEF-0745-A041-B865-01BC0457FA54}" dt="2023-11-18T02:57:15.538" v="560" actId="26606"/>
          <ac:spMkLst>
            <pc:docMk/>
            <pc:sldMk cId="1802198679" sldId="386"/>
            <ac:spMk id="13" creationId="{71877DBC-BB60-40F0-AC93-2ACDBAAE60CE}"/>
          </ac:spMkLst>
        </pc:spChg>
        <pc:graphicFrameChg chg="add mod modGraphic">
          <ac:chgData name="Christian Navarro" userId="c25dad19-d08c-4611-ab05-d85e0c0fb7e0" providerId="ADAL" clId="{1251ABEF-0745-A041-B865-01BC0457FA54}" dt="2023-11-18T02:57:15.538" v="560" actId="26606"/>
          <ac:graphicFrameMkLst>
            <pc:docMk/>
            <pc:sldMk cId="1802198679" sldId="386"/>
            <ac:graphicFrameMk id="6" creationId="{CDD96228-127C-B87C-AECA-B11E04A5CAC7}"/>
          </ac:graphicFrameMkLst>
        </pc:graphicFrameChg>
      </pc:sldChg>
      <pc:sldChg chg="addSp modSp mod">
        <pc:chgData name="Christian Navarro" userId="c25dad19-d08c-4611-ab05-d85e0c0fb7e0" providerId="ADAL" clId="{1251ABEF-0745-A041-B865-01BC0457FA54}" dt="2023-11-19T14:40:15.445" v="930" actId="1076"/>
        <pc:sldMkLst>
          <pc:docMk/>
          <pc:sldMk cId="1438559574" sldId="387"/>
        </pc:sldMkLst>
        <pc:spChg chg="mod">
          <ac:chgData name="Christian Navarro" userId="c25dad19-d08c-4611-ab05-d85e0c0fb7e0" providerId="ADAL" clId="{1251ABEF-0745-A041-B865-01BC0457FA54}" dt="2023-11-18T03:16:15.789" v="628" actId="20577"/>
          <ac:spMkLst>
            <pc:docMk/>
            <pc:sldMk cId="1438559574" sldId="387"/>
            <ac:spMk id="2" creationId="{9D4B7185-4B4E-6C15-192E-A409C2E97572}"/>
          </ac:spMkLst>
        </pc:spChg>
        <pc:spChg chg="mod">
          <ac:chgData name="Christian Navarro" userId="c25dad19-d08c-4611-ab05-d85e0c0fb7e0" providerId="ADAL" clId="{1251ABEF-0745-A041-B865-01BC0457FA54}" dt="2023-11-18T03:21:39.794" v="643" actId="1076"/>
          <ac:spMkLst>
            <pc:docMk/>
            <pc:sldMk cId="1438559574" sldId="387"/>
            <ac:spMk id="3" creationId="{72CC037C-FD80-5576-B1CD-458B39F3B0E6}"/>
          </ac:spMkLst>
        </pc:spChg>
        <pc:spChg chg="mod">
          <ac:chgData name="Christian Navarro" userId="c25dad19-d08c-4611-ab05-d85e0c0fb7e0" providerId="ADAL" clId="{1251ABEF-0745-A041-B865-01BC0457FA54}" dt="2023-11-19T14:40:09.487" v="929" actId="14100"/>
          <ac:spMkLst>
            <pc:docMk/>
            <pc:sldMk cId="1438559574" sldId="387"/>
            <ac:spMk id="4" creationId="{F312FD6E-8CBF-B200-DF43-826025FF5B11}"/>
          </ac:spMkLst>
        </pc:spChg>
        <pc:spChg chg="mod">
          <ac:chgData name="Christian Navarro" userId="c25dad19-d08c-4611-ab05-d85e0c0fb7e0" providerId="ADAL" clId="{1251ABEF-0745-A041-B865-01BC0457FA54}" dt="2023-11-18T03:21:48.238" v="644" actId="1076"/>
          <ac:spMkLst>
            <pc:docMk/>
            <pc:sldMk cId="1438559574" sldId="387"/>
            <ac:spMk id="5" creationId="{00F59CD4-3F3B-6986-96B8-07C02D238F58}"/>
          </ac:spMkLst>
        </pc:spChg>
        <pc:spChg chg="add mod">
          <ac:chgData name="Christian Navarro" userId="c25dad19-d08c-4611-ab05-d85e0c0fb7e0" providerId="ADAL" clId="{1251ABEF-0745-A041-B865-01BC0457FA54}" dt="2023-11-19T14:40:15.445" v="930" actId="1076"/>
          <ac:spMkLst>
            <pc:docMk/>
            <pc:sldMk cId="1438559574" sldId="387"/>
            <ac:spMk id="7" creationId="{FCE04F55-B698-DD97-1EA2-F0FF91E75917}"/>
          </ac:spMkLst>
        </pc:spChg>
        <pc:picChg chg="add mod">
          <ac:chgData name="Christian Navarro" userId="c25dad19-d08c-4611-ab05-d85e0c0fb7e0" providerId="ADAL" clId="{1251ABEF-0745-A041-B865-01BC0457FA54}" dt="2023-11-18T03:21:54.752" v="646" actId="1076"/>
          <ac:picMkLst>
            <pc:docMk/>
            <pc:sldMk cId="1438559574" sldId="387"/>
            <ac:picMk id="6" creationId="{5E81C8B0-89F6-9626-D403-4F5AFA2291A0}"/>
          </ac:picMkLst>
        </pc:picChg>
        <pc:inkChg chg="add">
          <ac:chgData name="Christian Navarro" userId="c25dad19-d08c-4611-ab05-d85e0c0fb7e0" providerId="ADAL" clId="{1251ABEF-0745-A041-B865-01BC0457FA54}" dt="2023-11-18T03:22:57.202" v="676" actId="9405"/>
          <ac:inkMkLst>
            <pc:docMk/>
            <pc:sldMk cId="1438559574" sldId="387"/>
            <ac:inkMk id="8" creationId="{1D826B14-40A7-6EFE-84BE-45869DCF1247}"/>
          </ac:inkMkLst>
        </pc:inkChg>
        <pc:inkChg chg="add">
          <ac:chgData name="Christian Navarro" userId="c25dad19-d08c-4611-ab05-d85e0c0fb7e0" providerId="ADAL" clId="{1251ABEF-0745-A041-B865-01BC0457FA54}" dt="2023-11-18T03:23:02.040" v="677" actId="9405"/>
          <ac:inkMkLst>
            <pc:docMk/>
            <pc:sldMk cId="1438559574" sldId="387"/>
            <ac:inkMk id="9" creationId="{E28F70CE-6FDE-85DD-058C-5013A5FE7057}"/>
          </ac:inkMkLst>
        </pc:inkChg>
      </pc:sldChg>
      <pc:sldChg chg="addSp delSp modSp mod">
        <pc:chgData name="Christian Navarro" userId="c25dad19-d08c-4611-ab05-d85e0c0fb7e0" providerId="ADAL" clId="{1251ABEF-0745-A041-B865-01BC0457FA54}" dt="2023-11-19T15:13:25.369" v="1034" actId="9405"/>
        <pc:sldMkLst>
          <pc:docMk/>
          <pc:sldMk cId="940414512" sldId="388"/>
        </pc:sldMkLst>
        <pc:spChg chg="mod">
          <ac:chgData name="Christian Navarro" userId="c25dad19-d08c-4611-ab05-d85e0c0fb7e0" providerId="ADAL" clId="{1251ABEF-0745-A041-B865-01BC0457FA54}" dt="2023-11-19T15:11:45.179" v="1013" actId="20577"/>
          <ac:spMkLst>
            <pc:docMk/>
            <pc:sldMk cId="940414512" sldId="388"/>
            <ac:spMk id="2" creationId="{9D4B7185-4B4E-6C15-192E-A409C2E97572}"/>
          </ac:spMkLst>
        </pc:spChg>
        <pc:spChg chg="mod">
          <ac:chgData name="Christian Navarro" userId="c25dad19-d08c-4611-ab05-d85e0c0fb7e0" providerId="ADAL" clId="{1251ABEF-0745-A041-B865-01BC0457FA54}" dt="2023-11-19T15:12:43.102" v="1029" actId="20577"/>
          <ac:spMkLst>
            <pc:docMk/>
            <pc:sldMk cId="940414512" sldId="388"/>
            <ac:spMk id="3" creationId="{72CC037C-FD80-5576-B1CD-458B39F3B0E6}"/>
          </ac:spMkLst>
        </pc:spChg>
        <pc:spChg chg="add mod">
          <ac:chgData name="Christian Navarro" userId="c25dad19-d08c-4611-ab05-d85e0c0fb7e0" providerId="ADAL" clId="{1251ABEF-0745-A041-B865-01BC0457FA54}" dt="2023-11-19T15:12:28.410" v="1023" actId="1076"/>
          <ac:spMkLst>
            <pc:docMk/>
            <pc:sldMk cId="940414512" sldId="388"/>
            <ac:spMk id="5" creationId="{89E50445-1A67-DAB4-8FD1-AA3B673F9615}"/>
          </ac:spMkLst>
        </pc:spChg>
        <pc:spChg chg="mod">
          <ac:chgData name="Christian Navarro" userId="c25dad19-d08c-4611-ab05-d85e0c0fb7e0" providerId="ADAL" clId="{1251ABEF-0745-A041-B865-01BC0457FA54}" dt="2023-11-19T15:13:17.119" v="1033" actId="1076"/>
          <ac:spMkLst>
            <pc:docMk/>
            <pc:sldMk cId="940414512" sldId="388"/>
            <ac:spMk id="6" creationId="{3F17D1CA-1166-834D-7613-DA364405D31D}"/>
          </ac:spMkLst>
        </pc:spChg>
        <pc:picChg chg="del">
          <ac:chgData name="Christian Navarro" userId="c25dad19-d08c-4611-ab05-d85e0c0fb7e0" providerId="ADAL" clId="{1251ABEF-0745-A041-B865-01BC0457FA54}" dt="2023-11-19T15:04:06.239" v="967" actId="478"/>
          <ac:picMkLst>
            <pc:docMk/>
            <pc:sldMk cId="940414512" sldId="388"/>
            <ac:picMk id="8" creationId="{C4F551B4-6253-BF1D-72AC-8216663088C9}"/>
          </ac:picMkLst>
        </pc:picChg>
        <pc:picChg chg="add del mod">
          <ac:chgData name="Christian Navarro" userId="c25dad19-d08c-4611-ab05-d85e0c0fb7e0" providerId="ADAL" clId="{1251ABEF-0745-A041-B865-01BC0457FA54}" dt="2023-11-19T15:11:49.045" v="1014" actId="478"/>
          <ac:picMkLst>
            <pc:docMk/>
            <pc:sldMk cId="940414512" sldId="388"/>
            <ac:picMk id="2050" creationId="{FDC0FDFB-2AB2-3205-DFB5-F1536227A9F1}"/>
          </ac:picMkLst>
        </pc:picChg>
        <pc:inkChg chg="add">
          <ac:chgData name="Christian Navarro" userId="c25dad19-d08c-4611-ab05-d85e0c0fb7e0" providerId="ADAL" clId="{1251ABEF-0745-A041-B865-01BC0457FA54}" dt="2023-11-19T15:13:25.369" v="1034" actId="9405"/>
          <ac:inkMkLst>
            <pc:docMk/>
            <pc:sldMk cId="940414512" sldId="388"/>
            <ac:inkMk id="7" creationId="{AABBF971-777C-CEC3-9119-FE8FF79F04D1}"/>
          </ac:inkMkLst>
        </pc:inkChg>
      </pc:sldChg>
      <pc:sldChg chg="del">
        <pc:chgData name="Christian Navarro" userId="c25dad19-d08c-4611-ab05-d85e0c0fb7e0" providerId="ADAL" clId="{1251ABEF-0745-A041-B865-01BC0457FA54}" dt="2023-11-19T15:56:40.679" v="1268" actId="2696"/>
        <pc:sldMkLst>
          <pc:docMk/>
          <pc:sldMk cId="2872897367" sldId="389"/>
        </pc:sldMkLst>
      </pc:sldChg>
      <pc:sldChg chg="addSp delSp modSp mod ord">
        <pc:chgData name="Christian Navarro" userId="c25dad19-d08c-4611-ab05-d85e0c0fb7e0" providerId="ADAL" clId="{1251ABEF-0745-A041-B865-01BC0457FA54}" dt="2023-11-19T00:08:08.060" v="907" actId="207"/>
        <pc:sldMkLst>
          <pc:docMk/>
          <pc:sldMk cId="2270203551" sldId="390"/>
        </pc:sldMkLst>
        <pc:spChg chg="mod">
          <ac:chgData name="Christian Navarro" userId="c25dad19-d08c-4611-ab05-d85e0c0fb7e0" providerId="ADAL" clId="{1251ABEF-0745-A041-B865-01BC0457FA54}" dt="2023-11-18T22:56:27.977" v="874" actId="20577"/>
          <ac:spMkLst>
            <pc:docMk/>
            <pc:sldMk cId="2270203551" sldId="390"/>
            <ac:spMk id="2" creationId="{9D4B7185-4B4E-6C15-192E-A409C2E97572}"/>
          </ac:spMkLst>
        </pc:spChg>
        <pc:spChg chg="del mod">
          <ac:chgData name="Christian Navarro" userId="c25dad19-d08c-4611-ab05-d85e0c0fb7e0" providerId="ADAL" clId="{1251ABEF-0745-A041-B865-01BC0457FA54}" dt="2023-11-18T03:26:46.240" v="751" actId="478"/>
          <ac:spMkLst>
            <pc:docMk/>
            <pc:sldMk cId="2270203551" sldId="390"/>
            <ac:spMk id="3" creationId="{72CC037C-FD80-5576-B1CD-458B39F3B0E6}"/>
          </ac:spMkLst>
        </pc:spChg>
        <pc:spChg chg="mod">
          <ac:chgData name="Christian Navarro" userId="c25dad19-d08c-4611-ab05-d85e0c0fb7e0" providerId="ADAL" clId="{1251ABEF-0745-A041-B865-01BC0457FA54}" dt="2023-11-19T00:08:08.060" v="907" actId="207"/>
          <ac:spMkLst>
            <pc:docMk/>
            <pc:sldMk cId="2270203551" sldId="390"/>
            <ac:spMk id="6" creationId="{3F17D1CA-1166-834D-7613-DA364405D31D}"/>
          </ac:spMkLst>
        </pc:spChg>
        <pc:spChg chg="add del mod">
          <ac:chgData name="Christian Navarro" userId="c25dad19-d08c-4611-ab05-d85e0c0fb7e0" providerId="ADAL" clId="{1251ABEF-0745-A041-B865-01BC0457FA54}" dt="2023-11-18T03:26:48.055" v="752" actId="478"/>
          <ac:spMkLst>
            <pc:docMk/>
            <pc:sldMk cId="2270203551" sldId="390"/>
            <ac:spMk id="7" creationId="{6BEAA597-7426-D20F-885F-19B191B2807A}"/>
          </ac:spMkLst>
        </pc:spChg>
        <pc:spChg chg="add mod">
          <ac:chgData name="Christian Navarro" userId="c25dad19-d08c-4611-ab05-d85e0c0fb7e0" providerId="ADAL" clId="{1251ABEF-0745-A041-B865-01BC0457FA54}" dt="2023-11-18T22:57:09.714" v="876" actId="20577"/>
          <ac:spMkLst>
            <pc:docMk/>
            <pc:sldMk cId="2270203551" sldId="390"/>
            <ac:spMk id="8" creationId="{96F89339-B0B1-A674-6F48-D5ED6E630F8B}"/>
          </ac:spMkLst>
        </pc:spChg>
        <pc:picChg chg="add del mod">
          <ac:chgData name="Christian Navarro" userId="c25dad19-d08c-4611-ab05-d85e0c0fb7e0" providerId="ADAL" clId="{1251ABEF-0745-A041-B865-01BC0457FA54}" dt="2023-11-18T22:54:20.050" v="844" actId="478"/>
          <ac:picMkLst>
            <pc:docMk/>
            <pc:sldMk cId="2270203551" sldId="390"/>
            <ac:picMk id="4" creationId="{975F94EF-CFC9-EFB5-CBCD-7A0AD08801E1}"/>
          </ac:picMkLst>
        </pc:picChg>
      </pc:sldChg>
      <pc:sldChg chg="del">
        <pc:chgData name="Christian Navarro" userId="c25dad19-d08c-4611-ab05-d85e0c0fb7e0" providerId="ADAL" clId="{1251ABEF-0745-A041-B865-01BC0457FA54}" dt="2023-11-19T15:56:40.691" v="1269" actId="2696"/>
        <pc:sldMkLst>
          <pc:docMk/>
          <pc:sldMk cId="757910844" sldId="391"/>
        </pc:sldMkLst>
      </pc:sldChg>
      <pc:sldChg chg="del">
        <pc:chgData name="Christian Navarro" userId="c25dad19-d08c-4611-ab05-d85e0c0fb7e0" providerId="ADAL" clId="{1251ABEF-0745-A041-B865-01BC0457FA54}" dt="2023-11-19T15:56:40.698" v="1270" actId="2696"/>
        <pc:sldMkLst>
          <pc:docMk/>
          <pc:sldMk cId="2431431295" sldId="392"/>
        </pc:sldMkLst>
      </pc:sldChg>
      <pc:sldChg chg="addSp delSp modSp new mod setBg">
        <pc:chgData name="Christian Navarro" userId="c25dad19-d08c-4611-ab05-d85e0c0fb7e0" providerId="ADAL" clId="{1251ABEF-0745-A041-B865-01BC0457FA54}" dt="2023-11-16T18:15:54.526" v="97" actId="1076"/>
        <pc:sldMkLst>
          <pc:docMk/>
          <pc:sldMk cId="1759951298" sldId="393"/>
        </pc:sldMkLst>
        <pc:spChg chg="del">
          <ac:chgData name="Christian Navarro" userId="c25dad19-d08c-4611-ab05-d85e0c0fb7e0" providerId="ADAL" clId="{1251ABEF-0745-A041-B865-01BC0457FA54}" dt="2023-11-16T18:14:09.413" v="77" actId="478"/>
          <ac:spMkLst>
            <pc:docMk/>
            <pc:sldMk cId="1759951298" sldId="393"/>
            <ac:spMk id="2" creationId="{78BAFC1D-F102-AE30-6D26-D5FD3166523C}"/>
          </ac:spMkLst>
        </pc:spChg>
        <pc:spChg chg="del">
          <ac:chgData name="Christian Navarro" userId="c25dad19-d08c-4611-ab05-d85e0c0fb7e0" providerId="ADAL" clId="{1251ABEF-0745-A041-B865-01BC0457FA54}" dt="2023-11-16T18:14:10.444" v="78" actId="478"/>
          <ac:spMkLst>
            <pc:docMk/>
            <pc:sldMk cId="1759951298" sldId="393"/>
            <ac:spMk id="3" creationId="{FC5F2471-60D3-38A3-3E2A-0A86415D1DE8}"/>
          </ac:spMkLst>
        </pc:spChg>
        <pc:spChg chg="add mod">
          <ac:chgData name="Christian Navarro" userId="c25dad19-d08c-4611-ab05-d85e0c0fb7e0" providerId="ADAL" clId="{1251ABEF-0745-A041-B865-01BC0457FA54}" dt="2023-11-16T18:15:54.526" v="97" actId="1076"/>
          <ac:spMkLst>
            <pc:docMk/>
            <pc:sldMk cId="1759951298" sldId="393"/>
            <ac:spMk id="5" creationId="{56DF449E-5335-DF5E-1AE2-970E8D713DBF}"/>
          </ac:spMkLst>
        </pc:spChg>
        <pc:spChg chg="add">
          <ac:chgData name="Christian Navarro" userId="c25dad19-d08c-4611-ab05-d85e0c0fb7e0" providerId="ADAL" clId="{1251ABEF-0745-A041-B865-01BC0457FA54}" dt="2023-11-16T18:15:16.344" v="91" actId="26606"/>
          <ac:spMkLst>
            <pc:docMk/>
            <pc:sldMk cId="1759951298" sldId="393"/>
            <ac:spMk id="12" creationId="{9C867835-A917-4A2B-8424-3AFAF7436395}"/>
          </ac:spMkLst>
        </pc:spChg>
        <pc:spChg chg="add">
          <ac:chgData name="Christian Navarro" userId="c25dad19-d08c-4611-ab05-d85e0c0fb7e0" providerId="ADAL" clId="{1251ABEF-0745-A041-B865-01BC0457FA54}" dt="2023-11-16T18:15:16.344" v="91" actId="26606"/>
          <ac:spMkLst>
            <pc:docMk/>
            <pc:sldMk cId="1759951298" sldId="393"/>
            <ac:spMk id="14" creationId="{EED8D03E-F375-4E67-B932-FF9B007BB420}"/>
          </ac:spMkLst>
        </pc:spChg>
        <pc:picChg chg="add mod">
          <ac:chgData name="Christian Navarro" userId="c25dad19-d08c-4611-ab05-d85e0c0fb7e0" providerId="ADAL" clId="{1251ABEF-0745-A041-B865-01BC0457FA54}" dt="2023-11-16T18:15:16.344" v="91" actId="26606"/>
          <ac:picMkLst>
            <pc:docMk/>
            <pc:sldMk cId="1759951298" sldId="393"/>
            <ac:picMk id="7" creationId="{59DF3620-F482-191C-5C21-03240FE37F79}"/>
          </ac:picMkLst>
        </pc:picChg>
      </pc:sldChg>
      <pc:sldChg chg="addSp delSp modSp new mod setBg">
        <pc:chgData name="Christian Navarro" userId="c25dad19-d08c-4611-ab05-d85e0c0fb7e0" providerId="ADAL" clId="{1251ABEF-0745-A041-B865-01BC0457FA54}" dt="2023-11-16T18:20:07.133" v="155" actId="1076"/>
        <pc:sldMkLst>
          <pc:docMk/>
          <pc:sldMk cId="2442267013" sldId="394"/>
        </pc:sldMkLst>
        <pc:spChg chg="mod">
          <ac:chgData name="Christian Navarro" userId="c25dad19-d08c-4611-ab05-d85e0c0fb7e0" providerId="ADAL" clId="{1251ABEF-0745-A041-B865-01BC0457FA54}" dt="2023-11-16T18:17:36.120" v="149" actId="26606"/>
          <ac:spMkLst>
            <pc:docMk/>
            <pc:sldMk cId="2442267013" sldId="394"/>
            <ac:spMk id="2" creationId="{70E83FFB-4A5A-3839-DFB5-9BC4023F498A}"/>
          </ac:spMkLst>
        </pc:spChg>
        <pc:spChg chg="add del mod">
          <ac:chgData name="Christian Navarro" userId="c25dad19-d08c-4611-ab05-d85e0c0fb7e0" providerId="ADAL" clId="{1251ABEF-0745-A041-B865-01BC0457FA54}" dt="2023-11-16T18:17:36.120" v="149" actId="26606"/>
          <ac:spMkLst>
            <pc:docMk/>
            <pc:sldMk cId="2442267013" sldId="394"/>
            <ac:spMk id="3" creationId="{753428E4-8996-CC59-AD5B-0941FA1C9849}"/>
          </ac:spMkLst>
        </pc:spChg>
        <pc:spChg chg="add">
          <ac:chgData name="Christian Navarro" userId="c25dad19-d08c-4611-ab05-d85e0c0fb7e0" providerId="ADAL" clId="{1251ABEF-0745-A041-B865-01BC0457FA54}" dt="2023-11-16T18:17:36.120" v="149" actId="26606"/>
          <ac:spMkLst>
            <pc:docMk/>
            <pc:sldMk cId="2442267013" sldId="394"/>
            <ac:spMk id="8" creationId="{100EDD19-6802-4EC3-95CE-CFFAB042CFD6}"/>
          </ac:spMkLst>
        </pc:spChg>
        <pc:spChg chg="add del">
          <ac:chgData name="Christian Navarro" userId="c25dad19-d08c-4611-ab05-d85e0c0fb7e0" providerId="ADAL" clId="{1251ABEF-0745-A041-B865-01BC0457FA54}" dt="2023-11-16T18:17:36.115" v="148" actId="26606"/>
          <ac:spMkLst>
            <pc:docMk/>
            <pc:sldMk cId="2442267013" sldId="394"/>
            <ac:spMk id="9" creationId="{BACC6370-2D7E-4714-9D71-7542949D7D5D}"/>
          </ac:spMkLst>
        </pc:spChg>
        <pc:spChg chg="add">
          <ac:chgData name="Christian Navarro" userId="c25dad19-d08c-4611-ab05-d85e0c0fb7e0" providerId="ADAL" clId="{1251ABEF-0745-A041-B865-01BC0457FA54}" dt="2023-11-16T18:17:36.120" v="149" actId="26606"/>
          <ac:spMkLst>
            <pc:docMk/>
            <pc:sldMk cId="2442267013" sldId="394"/>
            <ac:spMk id="10" creationId="{DB17E863-922E-4C26-BD64-E8FD41D28661}"/>
          </ac:spMkLst>
        </pc:spChg>
        <pc:spChg chg="add del">
          <ac:chgData name="Christian Navarro" userId="c25dad19-d08c-4611-ab05-d85e0c0fb7e0" providerId="ADAL" clId="{1251ABEF-0745-A041-B865-01BC0457FA54}" dt="2023-11-16T18:17:36.115" v="148" actId="26606"/>
          <ac:spMkLst>
            <pc:docMk/>
            <pc:sldMk cId="2442267013" sldId="394"/>
            <ac:spMk id="11" creationId="{F68B3F68-107C-434F-AA38-110D5EA91B85}"/>
          </ac:spMkLst>
        </pc:spChg>
        <pc:spChg chg="add del">
          <ac:chgData name="Christian Navarro" userId="c25dad19-d08c-4611-ab05-d85e0c0fb7e0" providerId="ADAL" clId="{1251ABEF-0745-A041-B865-01BC0457FA54}" dt="2023-11-16T18:17:36.115" v="148" actId="26606"/>
          <ac:spMkLst>
            <pc:docMk/>
            <pc:sldMk cId="2442267013" sldId="394"/>
            <ac:spMk id="13" creationId="{AAD0DBB9-1A4B-4391-81D4-CB19F9AB918A}"/>
          </ac:spMkLst>
        </pc:spChg>
        <pc:spChg chg="add del">
          <ac:chgData name="Christian Navarro" userId="c25dad19-d08c-4611-ab05-d85e0c0fb7e0" providerId="ADAL" clId="{1251ABEF-0745-A041-B865-01BC0457FA54}" dt="2023-11-16T18:17:36.115" v="148" actId="26606"/>
          <ac:spMkLst>
            <pc:docMk/>
            <pc:sldMk cId="2442267013" sldId="394"/>
            <ac:spMk id="15" creationId="{063BBA22-50EA-4C4D-BE05-F1CE4E63AA56}"/>
          </ac:spMkLst>
        </pc:spChg>
        <pc:spChg chg="add">
          <ac:chgData name="Christian Navarro" userId="c25dad19-d08c-4611-ab05-d85e0c0fb7e0" providerId="ADAL" clId="{1251ABEF-0745-A041-B865-01BC0457FA54}" dt="2023-11-16T18:17:36.120" v="149" actId="26606"/>
          <ac:spMkLst>
            <pc:docMk/>
            <pc:sldMk cId="2442267013" sldId="394"/>
            <ac:spMk id="17" creationId="{753428E4-8996-CC59-AD5B-0941FA1C9849}"/>
          </ac:spMkLst>
        </pc:spChg>
        <pc:graphicFrameChg chg="add del">
          <ac:chgData name="Christian Navarro" userId="c25dad19-d08c-4611-ab05-d85e0c0fb7e0" providerId="ADAL" clId="{1251ABEF-0745-A041-B865-01BC0457FA54}" dt="2023-11-16T18:17:36.115" v="148" actId="26606"/>
          <ac:graphicFrameMkLst>
            <pc:docMk/>
            <pc:sldMk cId="2442267013" sldId="394"/>
            <ac:graphicFrameMk id="5" creationId="{D7F1CBA3-932F-6199-DBA7-4A2F02CFBA77}"/>
          </ac:graphicFrameMkLst>
        </pc:graphicFrameChg>
        <pc:picChg chg="add mod">
          <ac:chgData name="Christian Navarro" userId="c25dad19-d08c-4611-ab05-d85e0c0fb7e0" providerId="ADAL" clId="{1251ABEF-0745-A041-B865-01BC0457FA54}" dt="2023-11-16T18:20:07.133" v="155" actId="1076"/>
          <ac:picMkLst>
            <pc:docMk/>
            <pc:sldMk cId="2442267013" sldId="394"/>
            <ac:picMk id="2050" creationId="{E09FAF89-57D4-271F-BAEF-6BF11FD4FD64}"/>
          </ac:picMkLst>
        </pc:picChg>
      </pc:sldChg>
      <pc:sldChg chg="modSp add mod">
        <pc:chgData name="Christian Navarro" userId="c25dad19-d08c-4611-ab05-d85e0c0fb7e0" providerId="ADAL" clId="{1251ABEF-0745-A041-B865-01BC0457FA54}" dt="2023-11-19T00:18:28.017" v="913" actId="1076"/>
        <pc:sldMkLst>
          <pc:docMk/>
          <pc:sldMk cId="3313252020" sldId="395"/>
        </pc:sldMkLst>
        <pc:spChg chg="mod">
          <ac:chgData name="Christian Navarro" userId="c25dad19-d08c-4611-ab05-d85e0c0fb7e0" providerId="ADAL" clId="{1251ABEF-0745-A041-B865-01BC0457FA54}" dt="2023-11-19T00:18:21.678" v="911" actId="1076"/>
          <ac:spMkLst>
            <pc:docMk/>
            <pc:sldMk cId="3313252020" sldId="395"/>
            <ac:spMk id="2" creationId="{9D4B7185-4B4E-6C15-192E-A409C2E97572}"/>
          </ac:spMkLst>
        </pc:spChg>
        <pc:spChg chg="mod">
          <ac:chgData name="Christian Navarro" userId="c25dad19-d08c-4611-ab05-d85e0c0fb7e0" providerId="ADAL" clId="{1251ABEF-0745-A041-B865-01BC0457FA54}" dt="2023-11-19T00:18:24.140" v="912" actId="1076"/>
          <ac:spMkLst>
            <pc:docMk/>
            <pc:sldMk cId="3313252020" sldId="395"/>
            <ac:spMk id="6" creationId="{3F17D1CA-1166-834D-7613-DA364405D31D}"/>
          </ac:spMkLst>
        </pc:spChg>
        <pc:spChg chg="mod">
          <ac:chgData name="Christian Navarro" userId="c25dad19-d08c-4611-ab05-d85e0c0fb7e0" providerId="ADAL" clId="{1251ABEF-0745-A041-B865-01BC0457FA54}" dt="2023-11-19T00:18:13.147" v="910" actId="20577"/>
          <ac:spMkLst>
            <pc:docMk/>
            <pc:sldMk cId="3313252020" sldId="395"/>
            <ac:spMk id="8" creationId="{96F89339-B0B1-A674-6F48-D5ED6E630F8B}"/>
          </ac:spMkLst>
        </pc:spChg>
        <pc:picChg chg="mod">
          <ac:chgData name="Christian Navarro" userId="c25dad19-d08c-4611-ab05-d85e0c0fb7e0" providerId="ADAL" clId="{1251ABEF-0745-A041-B865-01BC0457FA54}" dt="2023-11-19T00:18:28.017" v="913" actId="1076"/>
          <ac:picMkLst>
            <pc:docMk/>
            <pc:sldMk cId="3313252020" sldId="395"/>
            <ac:picMk id="4" creationId="{975F94EF-CFC9-EFB5-CBCD-7A0AD08801E1}"/>
          </ac:picMkLst>
        </pc:picChg>
      </pc:sldChg>
      <pc:sldChg chg="modSp add mod">
        <pc:chgData name="Christian Navarro" userId="c25dad19-d08c-4611-ab05-d85e0c0fb7e0" providerId="ADAL" clId="{1251ABEF-0745-A041-B865-01BC0457FA54}" dt="2023-11-19T14:40:52.948" v="931" actId="20577"/>
        <pc:sldMkLst>
          <pc:docMk/>
          <pc:sldMk cId="906848177" sldId="396"/>
        </pc:sldMkLst>
        <pc:spChg chg="mod">
          <ac:chgData name="Christian Navarro" userId="c25dad19-d08c-4611-ab05-d85e0c0fb7e0" providerId="ADAL" clId="{1251ABEF-0745-A041-B865-01BC0457FA54}" dt="2023-11-18T22:57:39.940" v="890" actId="20577"/>
          <ac:spMkLst>
            <pc:docMk/>
            <pc:sldMk cId="906848177" sldId="396"/>
            <ac:spMk id="2" creationId="{9D4B7185-4B4E-6C15-192E-A409C2E97572}"/>
          </ac:spMkLst>
        </pc:spChg>
        <pc:spChg chg="mod">
          <ac:chgData name="Christian Navarro" userId="c25dad19-d08c-4611-ab05-d85e0c0fb7e0" providerId="ADAL" clId="{1251ABEF-0745-A041-B865-01BC0457FA54}" dt="2023-11-19T00:07:48.491" v="905" actId="207"/>
          <ac:spMkLst>
            <pc:docMk/>
            <pc:sldMk cId="906848177" sldId="396"/>
            <ac:spMk id="6" creationId="{3F17D1CA-1166-834D-7613-DA364405D31D}"/>
          </ac:spMkLst>
        </pc:spChg>
        <pc:spChg chg="mod">
          <ac:chgData name="Christian Navarro" userId="c25dad19-d08c-4611-ab05-d85e0c0fb7e0" providerId="ADAL" clId="{1251ABEF-0745-A041-B865-01BC0457FA54}" dt="2023-11-19T14:40:52.948" v="931" actId="20577"/>
          <ac:spMkLst>
            <pc:docMk/>
            <pc:sldMk cId="906848177" sldId="396"/>
            <ac:spMk id="8" creationId="{96F89339-B0B1-A674-6F48-D5ED6E630F8B}"/>
          </ac:spMkLst>
        </pc:spChg>
      </pc:sldChg>
      <pc:sldChg chg="addSp delSp modSp add mod">
        <pc:chgData name="Christian Navarro" userId="c25dad19-d08c-4611-ab05-d85e0c0fb7e0" providerId="ADAL" clId="{1251ABEF-0745-A041-B865-01BC0457FA54}" dt="2023-11-19T15:46:37.676" v="1259" actId="1036"/>
        <pc:sldMkLst>
          <pc:docMk/>
          <pc:sldMk cId="3119630094" sldId="397"/>
        </pc:sldMkLst>
        <pc:spChg chg="mod">
          <ac:chgData name="Christian Navarro" userId="c25dad19-d08c-4611-ab05-d85e0c0fb7e0" providerId="ADAL" clId="{1251ABEF-0745-A041-B865-01BC0457FA54}" dt="2023-11-19T15:46:22.933" v="1251" actId="255"/>
          <ac:spMkLst>
            <pc:docMk/>
            <pc:sldMk cId="3119630094" sldId="397"/>
            <ac:spMk id="2" creationId="{9D4B7185-4B4E-6C15-192E-A409C2E97572}"/>
          </ac:spMkLst>
        </pc:spChg>
        <pc:spChg chg="del">
          <ac:chgData name="Christian Navarro" userId="c25dad19-d08c-4611-ab05-d85e0c0fb7e0" providerId="ADAL" clId="{1251ABEF-0745-A041-B865-01BC0457FA54}" dt="2023-11-19T15:45:36.086" v="1241" actId="478"/>
          <ac:spMkLst>
            <pc:docMk/>
            <pc:sldMk cId="3119630094" sldId="397"/>
            <ac:spMk id="3" creationId="{72CC037C-FD80-5576-B1CD-458B39F3B0E6}"/>
          </ac:spMkLst>
        </pc:spChg>
        <pc:spChg chg="del">
          <ac:chgData name="Christian Navarro" userId="c25dad19-d08c-4611-ab05-d85e0c0fb7e0" providerId="ADAL" clId="{1251ABEF-0745-A041-B865-01BC0457FA54}" dt="2023-11-19T15:13:51.210" v="1037" actId="478"/>
          <ac:spMkLst>
            <pc:docMk/>
            <pc:sldMk cId="3119630094" sldId="397"/>
            <ac:spMk id="5" creationId="{89E50445-1A67-DAB4-8FD1-AA3B673F9615}"/>
          </ac:spMkLst>
        </pc:spChg>
        <pc:spChg chg="mod">
          <ac:chgData name="Christian Navarro" userId="c25dad19-d08c-4611-ab05-d85e0c0fb7e0" providerId="ADAL" clId="{1251ABEF-0745-A041-B865-01BC0457FA54}" dt="2023-11-19T15:46:34.496" v="1255" actId="1076"/>
          <ac:spMkLst>
            <pc:docMk/>
            <pc:sldMk cId="3119630094" sldId="397"/>
            <ac:spMk id="6" creationId="{3F17D1CA-1166-834D-7613-DA364405D31D}"/>
          </ac:spMkLst>
        </pc:spChg>
        <pc:spChg chg="add del mod">
          <ac:chgData name="Christian Navarro" userId="c25dad19-d08c-4611-ab05-d85e0c0fb7e0" providerId="ADAL" clId="{1251ABEF-0745-A041-B865-01BC0457FA54}" dt="2023-11-19T15:45:38.062" v="1242" actId="478"/>
          <ac:spMkLst>
            <pc:docMk/>
            <pc:sldMk cId="3119630094" sldId="397"/>
            <ac:spMk id="7" creationId="{5E7F6105-E816-287B-4DF7-70AF0478E9D3}"/>
          </ac:spMkLst>
        </pc:spChg>
        <pc:picChg chg="mod">
          <ac:chgData name="Christian Navarro" userId="c25dad19-d08c-4611-ab05-d85e0c0fb7e0" providerId="ADAL" clId="{1251ABEF-0745-A041-B865-01BC0457FA54}" dt="2023-11-19T15:46:37.676" v="1259" actId="1036"/>
          <ac:picMkLst>
            <pc:docMk/>
            <pc:sldMk cId="3119630094" sldId="397"/>
            <ac:picMk id="2050" creationId="{FDC0FDFB-2AB2-3205-DFB5-F1536227A9F1}"/>
          </ac:picMkLst>
        </pc:picChg>
      </pc:sldChg>
      <pc:sldChg chg="addSp delSp modSp new del mod">
        <pc:chgData name="Christian Navarro" userId="c25dad19-d08c-4611-ab05-d85e0c0fb7e0" providerId="ADAL" clId="{1251ABEF-0745-A041-B865-01BC0457FA54}" dt="2023-11-19T00:28:52.383" v="927" actId="2696"/>
        <pc:sldMkLst>
          <pc:docMk/>
          <pc:sldMk cId="4233919347" sldId="397"/>
        </pc:sldMkLst>
        <pc:spChg chg="add del mod">
          <ac:chgData name="Christian Navarro" userId="c25dad19-d08c-4611-ab05-d85e0c0fb7e0" providerId="ADAL" clId="{1251ABEF-0745-A041-B865-01BC0457FA54}" dt="2023-11-19T00:21:51.305" v="921" actId="478"/>
          <ac:spMkLst>
            <pc:docMk/>
            <pc:sldMk cId="4233919347" sldId="397"/>
            <ac:spMk id="3" creationId="{082A0CFA-BA41-9936-890C-504AC61691CD}"/>
          </ac:spMkLst>
        </pc:spChg>
        <pc:spChg chg="add del mod">
          <ac:chgData name="Christian Navarro" userId="c25dad19-d08c-4611-ab05-d85e0c0fb7e0" providerId="ADAL" clId="{1251ABEF-0745-A041-B865-01BC0457FA54}" dt="2023-11-19T00:21:51.305" v="921" actId="478"/>
          <ac:spMkLst>
            <pc:docMk/>
            <pc:sldMk cId="4233919347" sldId="397"/>
            <ac:spMk id="4" creationId="{B8A8318E-5EAC-FCC8-F075-43C1DCA79BCC}"/>
          </ac:spMkLst>
        </pc:spChg>
        <pc:picChg chg="add del mod">
          <ac:chgData name="Christian Navarro" userId="c25dad19-d08c-4611-ab05-d85e0c0fb7e0" providerId="ADAL" clId="{1251ABEF-0745-A041-B865-01BC0457FA54}" dt="2023-11-19T00:22:26.051" v="926" actId="1076"/>
          <ac:picMkLst>
            <pc:docMk/>
            <pc:sldMk cId="4233919347" sldId="397"/>
            <ac:picMk id="1026" creationId="{1F7182A1-FC25-76F3-FBAC-2D00F6E17CF5}"/>
          </ac:picMkLst>
        </pc:picChg>
      </pc:sldChg>
      <pc:sldChg chg="addSp delSp modSp new mod ord setBg modAnim">
        <pc:chgData name="Christian Navarro" userId="c25dad19-d08c-4611-ab05-d85e0c0fb7e0" providerId="ADAL" clId="{1251ABEF-0745-A041-B865-01BC0457FA54}" dt="2023-11-19T15:46:47.991" v="1260" actId="20578"/>
        <pc:sldMkLst>
          <pc:docMk/>
          <pc:sldMk cId="3266892952" sldId="398"/>
        </pc:sldMkLst>
        <pc:spChg chg="mod">
          <ac:chgData name="Christian Navarro" userId="c25dad19-d08c-4611-ab05-d85e0c0fb7e0" providerId="ADAL" clId="{1251ABEF-0745-A041-B865-01BC0457FA54}" dt="2023-11-19T15:27:26.653" v="1237" actId="1076"/>
          <ac:spMkLst>
            <pc:docMk/>
            <pc:sldMk cId="3266892952" sldId="398"/>
            <ac:spMk id="2" creationId="{EB3110D2-0458-F27A-D7E5-A0F4CEAEE0A4}"/>
          </ac:spMkLst>
        </pc:spChg>
        <pc:spChg chg="del">
          <ac:chgData name="Christian Navarro" userId="c25dad19-d08c-4611-ab05-d85e0c0fb7e0" providerId="ADAL" clId="{1251ABEF-0745-A041-B865-01BC0457FA54}" dt="2023-11-19T15:23:01.451" v="1086"/>
          <ac:spMkLst>
            <pc:docMk/>
            <pc:sldMk cId="3266892952" sldId="398"/>
            <ac:spMk id="3" creationId="{F803E1DB-132D-F6CA-BC96-817B989FDB66}"/>
          </ac:spMkLst>
        </pc:spChg>
        <pc:picChg chg="add mod">
          <ac:chgData name="Christian Navarro" userId="c25dad19-d08c-4611-ab05-d85e0c0fb7e0" providerId="ADAL" clId="{1251ABEF-0745-A041-B865-01BC0457FA54}" dt="2023-11-19T15:27:41.719" v="1239" actId="1076"/>
          <ac:picMkLst>
            <pc:docMk/>
            <pc:sldMk cId="3266892952" sldId="398"/>
            <ac:picMk id="4" creationId="{7D3307D8-FD21-895F-000B-FE8D6C772F91}"/>
          </ac:picMkLst>
        </pc:picChg>
        <pc:picChg chg="add mod modCrop">
          <ac:chgData name="Christian Navarro" userId="c25dad19-d08c-4611-ab05-d85e0c0fb7e0" providerId="ADAL" clId="{1251ABEF-0745-A041-B865-01BC0457FA54}" dt="2023-11-19T15:27:21.570" v="1236" actId="1076"/>
          <ac:picMkLst>
            <pc:docMk/>
            <pc:sldMk cId="3266892952" sldId="398"/>
            <ac:picMk id="5" creationId="{AE39E0EF-BB93-C5FA-64E1-BD5DED53D56F}"/>
          </ac:picMkLst>
        </pc:picChg>
      </pc:sldChg>
      <pc:sldChg chg="addSp delSp modSp new mod setBg">
        <pc:chgData name="Christian Navarro" userId="c25dad19-d08c-4611-ab05-d85e0c0fb7e0" providerId="ADAL" clId="{1251ABEF-0745-A041-B865-01BC0457FA54}" dt="2023-11-19T15:47:48.003" v="1266" actId="26606"/>
        <pc:sldMkLst>
          <pc:docMk/>
          <pc:sldMk cId="2216034651" sldId="399"/>
        </pc:sldMkLst>
        <pc:spChg chg="mod">
          <ac:chgData name="Christian Navarro" userId="c25dad19-d08c-4611-ab05-d85e0c0fb7e0" providerId="ADAL" clId="{1251ABEF-0745-A041-B865-01BC0457FA54}" dt="2023-11-19T15:47:48.003" v="1266" actId="26606"/>
          <ac:spMkLst>
            <pc:docMk/>
            <pc:sldMk cId="2216034651" sldId="399"/>
            <ac:spMk id="2" creationId="{EA15425C-0635-8FE3-2C94-E326D386CC94}"/>
          </ac:spMkLst>
        </pc:spChg>
        <pc:spChg chg="del mod">
          <ac:chgData name="Christian Navarro" userId="c25dad19-d08c-4611-ab05-d85e0c0fb7e0" providerId="ADAL" clId="{1251ABEF-0745-A041-B865-01BC0457FA54}" dt="2023-11-19T15:47:48.003" v="1266" actId="26606"/>
          <ac:spMkLst>
            <pc:docMk/>
            <pc:sldMk cId="2216034651" sldId="399"/>
            <ac:spMk id="3" creationId="{AA358998-F0D8-DF01-8257-61D6CC598F2E}"/>
          </ac:spMkLst>
        </pc:spChg>
        <pc:spChg chg="add del">
          <ac:chgData name="Christian Navarro" userId="c25dad19-d08c-4611-ab05-d85e0c0fb7e0" providerId="ADAL" clId="{1251ABEF-0745-A041-B865-01BC0457FA54}" dt="2023-11-19T15:47:47.999" v="1265" actId="26606"/>
          <ac:spMkLst>
            <pc:docMk/>
            <pc:sldMk cId="2216034651" sldId="399"/>
            <ac:spMk id="9" creationId="{04812C46-200A-4DEB-A05E-3ED6C68C2387}"/>
          </ac:spMkLst>
        </pc:spChg>
        <pc:spChg chg="add del">
          <ac:chgData name="Christian Navarro" userId="c25dad19-d08c-4611-ab05-d85e0c0fb7e0" providerId="ADAL" clId="{1251ABEF-0745-A041-B865-01BC0457FA54}" dt="2023-11-19T15:47:47.999" v="1265" actId="26606"/>
          <ac:spMkLst>
            <pc:docMk/>
            <pc:sldMk cId="2216034651" sldId="399"/>
            <ac:spMk id="11" creationId="{D1EA859B-E555-4109-94F3-6700E046E008}"/>
          </ac:spMkLst>
        </pc:spChg>
        <pc:spChg chg="add">
          <ac:chgData name="Christian Navarro" userId="c25dad19-d08c-4611-ab05-d85e0c0fb7e0" providerId="ADAL" clId="{1251ABEF-0745-A041-B865-01BC0457FA54}" dt="2023-11-19T15:47:48.003" v="1266" actId="26606"/>
          <ac:spMkLst>
            <pc:docMk/>
            <pc:sldMk cId="2216034651" sldId="399"/>
            <ac:spMk id="13" creationId="{D12DDE76-C203-4047-9998-63900085B5E8}"/>
          </ac:spMkLst>
        </pc:spChg>
        <pc:picChg chg="add mod ord">
          <ac:chgData name="Christian Navarro" userId="c25dad19-d08c-4611-ab05-d85e0c0fb7e0" providerId="ADAL" clId="{1251ABEF-0745-A041-B865-01BC0457FA54}" dt="2023-11-19T15:47:48.003" v="1266" actId="26606"/>
          <ac:picMkLst>
            <pc:docMk/>
            <pc:sldMk cId="2216034651" sldId="399"/>
            <ac:picMk id="4" creationId="{D8CBA066-2C8E-3C64-A55F-12B5B704D991}"/>
          </ac:picMkLst>
        </pc:picChg>
      </pc:sldChg>
      <pc:sldChg chg="addSp delSp modSp new mod setBg">
        <pc:chgData name="Christian Navarro" userId="c25dad19-d08c-4611-ab05-d85e0c0fb7e0" providerId="ADAL" clId="{1251ABEF-0745-A041-B865-01BC0457FA54}" dt="2023-11-19T17:03:12.917" v="1526" actId="20577"/>
        <pc:sldMkLst>
          <pc:docMk/>
          <pc:sldMk cId="2725341145" sldId="400"/>
        </pc:sldMkLst>
        <pc:spChg chg="mod">
          <ac:chgData name="Christian Navarro" userId="c25dad19-d08c-4611-ab05-d85e0c0fb7e0" providerId="ADAL" clId="{1251ABEF-0745-A041-B865-01BC0457FA54}" dt="2023-11-19T17:03:12.917" v="1526" actId="20577"/>
          <ac:spMkLst>
            <pc:docMk/>
            <pc:sldMk cId="2725341145" sldId="400"/>
            <ac:spMk id="2" creationId="{DE0FF0BE-4C0F-75B0-9D8A-7907100A48D8}"/>
          </ac:spMkLst>
        </pc:spChg>
        <pc:spChg chg="del">
          <ac:chgData name="Christian Navarro" userId="c25dad19-d08c-4611-ab05-d85e0c0fb7e0" providerId="ADAL" clId="{1251ABEF-0745-A041-B865-01BC0457FA54}" dt="2023-11-19T17:03:06.425" v="1520" actId="26606"/>
          <ac:spMkLst>
            <pc:docMk/>
            <pc:sldMk cId="2725341145" sldId="400"/>
            <ac:spMk id="3" creationId="{6D2B08D7-19BE-64F0-EB7A-7333CCE18FA9}"/>
          </ac:spMkLst>
        </pc:spChg>
        <pc:spChg chg="add">
          <ac:chgData name="Christian Navarro" userId="c25dad19-d08c-4611-ab05-d85e0c0fb7e0" providerId="ADAL" clId="{1251ABEF-0745-A041-B865-01BC0457FA54}" dt="2023-11-19T17:03:06.425" v="1520" actId="26606"/>
          <ac:spMkLst>
            <pc:docMk/>
            <pc:sldMk cId="2725341145" sldId="400"/>
            <ac:spMk id="9" creationId="{D12DDE76-C203-4047-9998-63900085B5E8}"/>
          </ac:spMkLst>
        </pc:spChg>
        <pc:picChg chg="add mod">
          <ac:chgData name="Christian Navarro" userId="c25dad19-d08c-4611-ab05-d85e0c0fb7e0" providerId="ADAL" clId="{1251ABEF-0745-A041-B865-01BC0457FA54}" dt="2023-11-19T17:03:06.425" v="1520" actId="26606"/>
          <ac:picMkLst>
            <pc:docMk/>
            <pc:sldMk cId="2725341145" sldId="400"/>
            <ac:picMk id="4" creationId="{2339A46F-8620-5566-6BE6-56B3F9124EC8}"/>
          </ac:picMkLst>
        </pc:picChg>
      </pc:sldChg>
      <pc:sldChg chg="addSp delSp modSp new mod setBg">
        <pc:chgData name="Christian Navarro" userId="c25dad19-d08c-4611-ab05-d85e0c0fb7e0" providerId="ADAL" clId="{1251ABEF-0745-A041-B865-01BC0457FA54}" dt="2023-11-19T17:30:00.924" v="1860" actId="1076"/>
        <pc:sldMkLst>
          <pc:docMk/>
          <pc:sldMk cId="1499643965" sldId="401"/>
        </pc:sldMkLst>
        <pc:spChg chg="mod">
          <ac:chgData name="Christian Navarro" userId="c25dad19-d08c-4611-ab05-d85e0c0fb7e0" providerId="ADAL" clId="{1251ABEF-0745-A041-B865-01BC0457FA54}" dt="2023-11-19T17:11:35.110" v="1705" actId="26606"/>
          <ac:spMkLst>
            <pc:docMk/>
            <pc:sldMk cId="1499643965" sldId="401"/>
            <ac:spMk id="2" creationId="{255BE543-F989-CAFD-4B33-A5FB51F722F4}"/>
          </ac:spMkLst>
        </pc:spChg>
        <pc:spChg chg="mod ord">
          <ac:chgData name="Christian Navarro" userId="c25dad19-d08c-4611-ab05-d85e0c0fb7e0" providerId="ADAL" clId="{1251ABEF-0745-A041-B865-01BC0457FA54}" dt="2023-11-19T17:12:31.313" v="1832" actId="20577"/>
          <ac:spMkLst>
            <pc:docMk/>
            <pc:sldMk cId="1499643965" sldId="401"/>
            <ac:spMk id="3" creationId="{017D6332-E5C6-CB54-0BB0-DB2EA286EB14}"/>
          </ac:spMkLst>
        </pc:spChg>
        <pc:spChg chg="add del">
          <ac:chgData name="Christian Navarro" userId="c25dad19-d08c-4611-ab05-d85e0c0fb7e0" providerId="ADAL" clId="{1251ABEF-0745-A041-B865-01BC0457FA54}" dt="2023-11-19T17:11:35.110" v="1705" actId="26606"/>
          <ac:spMkLst>
            <pc:docMk/>
            <pc:sldMk cId="1499643965" sldId="401"/>
            <ac:spMk id="4100" creationId="{69D47016-023F-44BD-981C-50E7A10A6609}"/>
          </ac:spMkLst>
        </pc:spChg>
        <pc:spChg chg="add del">
          <ac:chgData name="Christian Navarro" userId="c25dad19-d08c-4611-ab05-d85e0c0fb7e0" providerId="ADAL" clId="{1251ABEF-0745-A041-B865-01BC0457FA54}" dt="2023-11-19T17:05:41.962" v="1592" actId="26606"/>
          <ac:spMkLst>
            <pc:docMk/>
            <pc:sldMk cId="1499643965" sldId="401"/>
            <ac:spMk id="4103" creationId="{99F1FFA9-D672-408C-9220-ADEEC6ABDD09}"/>
          </ac:spMkLst>
        </pc:spChg>
        <pc:spChg chg="add del">
          <ac:chgData name="Christian Navarro" userId="c25dad19-d08c-4611-ab05-d85e0c0fb7e0" providerId="ADAL" clId="{1251ABEF-0745-A041-B865-01BC0457FA54}" dt="2023-11-19T17:11:35.110" v="1705" actId="26606"/>
          <ac:spMkLst>
            <pc:docMk/>
            <pc:sldMk cId="1499643965" sldId="401"/>
            <ac:spMk id="4105" creationId="{6D8B37B0-0682-433E-BC8D-498C04ABD9A7}"/>
          </ac:spMkLst>
        </pc:spChg>
        <pc:spChg chg="add del">
          <ac:chgData name="Christian Navarro" userId="c25dad19-d08c-4611-ab05-d85e0c0fb7e0" providerId="ADAL" clId="{1251ABEF-0745-A041-B865-01BC0457FA54}" dt="2023-11-19T17:11:26.315" v="1696" actId="26606"/>
          <ac:spMkLst>
            <pc:docMk/>
            <pc:sldMk cId="1499643965" sldId="401"/>
            <ac:spMk id="4110" creationId="{26FF42C2-EA15-4154-B242-E98E88CED99C}"/>
          </ac:spMkLst>
        </pc:spChg>
        <pc:spChg chg="add del">
          <ac:chgData name="Christian Navarro" userId="c25dad19-d08c-4611-ab05-d85e0c0fb7e0" providerId="ADAL" clId="{1251ABEF-0745-A041-B865-01BC0457FA54}" dt="2023-11-19T17:11:26.315" v="1696" actId="26606"/>
          <ac:spMkLst>
            <pc:docMk/>
            <pc:sldMk cId="1499643965" sldId="401"/>
            <ac:spMk id="4112" creationId="{D79DE9F7-28C4-4856-BA57-D696E124C137}"/>
          </ac:spMkLst>
        </pc:spChg>
        <pc:spChg chg="add del">
          <ac:chgData name="Christian Navarro" userId="c25dad19-d08c-4611-ab05-d85e0c0fb7e0" providerId="ADAL" clId="{1251ABEF-0745-A041-B865-01BC0457FA54}" dt="2023-11-19T17:11:26.315" v="1696" actId="26606"/>
          <ac:spMkLst>
            <pc:docMk/>
            <pc:sldMk cId="1499643965" sldId="401"/>
            <ac:spMk id="4114" creationId="{E1F9ED9C-121B-44C6-A308-5824769C40D5}"/>
          </ac:spMkLst>
        </pc:spChg>
        <pc:spChg chg="add del">
          <ac:chgData name="Christian Navarro" userId="c25dad19-d08c-4611-ab05-d85e0c0fb7e0" providerId="ADAL" clId="{1251ABEF-0745-A041-B865-01BC0457FA54}" dt="2023-11-19T17:11:26.315" v="1696" actId="26606"/>
          <ac:spMkLst>
            <pc:docMk/>
            <pc:sldMk cId="1499643965" sldId="401"/>
            <ac:spMk id="4116" creationId="{4A5F8185-F27B-4E99-A06C-007336FE3F2D}"/>
          </ac:spMkLst>
        </pc:spChg>
        <pc:spChg chg="add del">
          <ac:chgData name="Christian Navarro" userId="c25dad19-d08c-4611-ab05-d85e0c0fb7e0" providerId="ADAL" clId="{1251ABEF-0745-A041-B865-01BC0457FA54}" dt="2023-11-19T17:11:27.466" v="1698" actId="26606"/>
          <ac:spMkLst>
            <pc:docMk/>
            <pc:sldMk cId="1499643965" sldId="401"/>
            <ac:spMk id="4118" creationId="{0550F5B9-399F-4FAD-AE6C-ED65F9A43A74}"/>
          </ac:spMkLst>
        </pc:spChg>
        <pc:spChg chg="add del">
          <ac:chgData name="Christian Navarro" userId="c25dad19-d08c-4611-ab05-d85e0c0fb7e0" providerId="ADAL" clId="{1251ABEF-0745-A041-B865-01BC0457FA54}" dt="2023-11-19T17:11:27.466" v="1698" actId="26606"/>
          <ac:spMkLst>
            <pc:docMk/>
            <pc:sldMk cId="1499643965" sldId="401"/>
            <ac:spMk id="4119" creationId="{C062E60F-5CD4-4268-8359-8076634680E5}"/>
          </ac:spMkLst>
        </pc:spChg>
        <pc:spChg chg="add del">
          <ac:chgData name="Christian Navarro" userId="c25dad19-d08c-4611-ab05-d85e0c0fb7e0" providerId="ADAL" clId="{1251ABEF-0745-A041-B865-01BC0457FA54}" dt="2023-11-19T17:11:27.466" v="1698" actId="26606"/>
          <ac:spMkLst>
            <pc:docMk/>
            <pc:sldMk cId="1499643965" sldId="401"/>
            <ac:spMk id="4120" creationId="{BB341EC3-1810-4D33-BA3F-E2D0AA0ECFB6}"/>
          </ac:spMkLst>
        </pc:spChg>
        <pc:spChg chg="add del">
          <ac:chgData name="Christian Navarro" userId="c25dad19-d08c-4611-ab05-d85e0c0fb7e0" providerId="ADAL" clId="{1251ABEF-0745-A041-B865-01BC0457FA54}" dt="2023-11-19T17:11:27.466" v="1698" actId="26606"/>
          <ac:spMkLst>
            <pc:docMk/>
            <pc:sldMk cId="1499643965" sldId="401"/>
            <ac:spMk id="4121" creationId="{10127CDE-2B99-47A8-BB3C-7D17519105E0}"/>
          </ac:spMkLst>
        </pc:spChg>
        <pc:spChg chg="add del">
          <ac:chgData name="Christian Navarro" userId="c25dad19-d08c-4611-ab05-d85e0c0fb7e0" providerId="ADAL" clId="{1251ABEF-0745-A041-B865-01BC0457FA54}" dt="2023-11-19T17:11:28.963" v="1700" actId="26606"/>
          <ac:spMkLst>
            <pc:docMk/>
            <pc:sldMk cId="1499643965" sldId="401"/>
            <ac:spMk id="4123" creationId="{26FF42C2-EA15-4154-B242-E98E88CED99C}"/>
          </ac:spMkLst>
        </pc:spChg>
        <pc:spChg chg="add del">
          <ac:chgData name="Christian Navarro" userId="c25dad19-d08c-4611-ab05-d85e0c0fb7e0" providerId="ADAL" clId="{1251ABEF-0745-A041-B865-01BC0457FA54}" dt="2023-11-19T17:11:28.963" v="1700" actId="26606"/>
          <ac:spMkLst>
            <pc:docMk/>
            <pc:sldMk cId="1499643965" sldId="401"/>
            <ac:spMk id="4124" creationId="{D79DE9F7-28C4-4856-BA57-D696E124C137}"/>
          </ac:spMkLst>
        </pc:spChg>
        <pc:spChg chg="add del">
          <ac:chgData name="Christian Navarro" userId="c25dad19-d08c-4611-ab05-d85e0c0fb7e0" providerId="ADAL" clId="{1251ABEF-0745-A041-B865-01BC0457FA54}" dt="2023-11-19T17:11:28.963" v="1700" actId="26606"/>
          <ac:spMkLst>
            <pc:docMk/>
            <pc:sldMk cId="1499643965" sldId="401"/>
            <ac:spMk id="4125" creationId="{E1F9ED9C-121B-44C6-A308-5824769C40D5}"/>
          </ac:spMkLst>
        </pc:spChg>
        <pc:spChg chg="add del">
          <ac:chgData name="Christian Navarro" userId="c25dad19-d08c-4611-ab05-d85e0c0fb7e0" providerId="ADAL" clId="{1251ABEF-0745-A041-B865-01BC0457FA54}" dt="2023-11-19T17:11:28.963" v="1700" actId="26606"/>
          <ac:spMkLst>
            <pc:docMk/>
            <pc:sldMk cId="1499643965" sldId="401"/>
            <ac:spMk id="4126" creationId="{4A5F8185-F27B-4E99-A06C-007336FE3F2D}"/>
          </ac:spMkLst>
        </pc:spChg>
        <pc:spChg chg="add del">
          <ac:chgData name="Christian Navarro" userId="c25dad19-d08c-4611-ab05-d85e0c0fb7e0" providerId="ADAL" clId="{1251ABEF-0745-A041-B865-01BC0457FA54}" dt="2023-11-19T17:11:31.535" v="1702" actId="26606"/>
          <ac:spMkLst>
            <pc:docMk/>
            <pc:sldMk cId="1499643965" sldId="401"/>
            <ac:spMk id="4128" creationId="{0550F5B9-399F-4FAD-AE6C-ED65F9A43A74}"/>
          </ac:spMkLst>
        </pc:spChg>
        <pc:spChg chg="add del">
          <ac:chgData name="Christian Navarro" userId="c25dad19-d08c-4611-ab05-d85e0c0fb7e0" providerId="ADAL" clId="{1251ABEF-0745-A041-B865-01BC0457FA54}" dt="2023-11-19T17:11:31.535" v="1702" actId="26606"/>
          <ac:spMkLst>
            <pc:docMk/>
            <pc:sldMk cId="1499643965" sldId="401"/>
            <ac:spMk id="4129" creationId="{C062E60F-5CD4-4268-8359-8076634680E5}"/>
          </ac:spMkLst>
        </pc:spChg>
        <pc:spChg chg="add del">
          <ac:chgData name="Christian Navarro" userId="c25dad19-d08c-4611-ab05-d85e0c0fb7e0" providerId="ADAL" clId="{1251ABEF-0745-A041-B865-01BC0457FA54}" dt="2023-11-19T17:11:31.535" v="1702" actId="26606"/>
          <ac:spMkLst>
            <pc:docMk/>
            <pc:sldMk cId="1499643965" sldId="401"/>
            <ac:spMk id="4130" creationId="{BB341EC3-1810-4D33-BA3F-E2D0AA0ECFB6}"/>
          </ac:spMkLst>
        </pc:spChg>
        <pc:spChg chg="add del">
          <ac:chgData name="Christian Navarro" userId="c25dad19-d08c-4611-ab05-d85e0c0fb7e0" providerId="ADAL" clId="{1251ABEF-0745-A041-B865-01BC0457FA54}" dt="2023-11-19T17:11:31.535" v="1702" actId="26606"/>
          <ac:spMkLst>
            <pc:docMk/>
            <pc:sldMk cId="1499643965" sldId="401"/>
            <ac:spMk id="4131" creationId="{10127CDE-2B99-47A8-BB3C-7D17519105E0}"/>
          </ac:spMkLst>
        </pc:spChg>
        <pc:spChg chg="add del">
          <ac:chgData name="Christian Navarro" userId="c25dad19-d08c-4611-ab05-d85e0c0fb7e0" providerId="ADAL" clId="{1251ABEF-0745-A041-B865-01BC0457FA54}" dt="2023-11-19T17:11:35.106" v="1704" actId="26606"/>
          <ac:spMkLst>
            <pc:docMk/>
            <pc:sldMk cId="1499643965" sldId="401"/>
            <ac:spMk id="4133" creationId="{1E9986A5-A7D1-4022-BAC0-885FB7A141AE}"/>
          </ac:spMkLst>
        </pc:spChg>
        <pc:spChg chg="add del">
          <ac:chgData name="Christian Navarro" userId="c25dad19-d08c-4611-ab05-d85e0c0fb7e0" providerId="ADAL" clId="{1251ABEF-0745-A041-B865-01BC0457FA54}" dt="2023-11-19T17:11:35.106" v="1704" actId="26606"/>
          <ac:spMkLst>
            <pc:docMk/>
            <pc:sldMk cId="1499643965" sldId="401"/>
            <ac:spMk id="4134" creationId="{D2758DA7-6A89-49A1-B9F5-546D993242F8}"/>
          </ac:spMkLst>
        </pc:spChg>
        <pc:spChg chg="add">
          <ac:chgData name="Christian Navarro" userId="c25dad19-d08c-4611-ab05-d85e0c0fb7e0" providerId="ADAL" clId="{1251ABEF-0745-A041-B865-01BC0457FA54}" dt="2023-11-19T17:11:35.110" v="1705" actId="26606"/>
          <ac:spMkLst>
            <pc:docMk/>
            <pc:sldMk cId="1499643965" sldId="401"/>
            <ac:spMk id="4136" creationId="{26FF42C2-EA15-4154-B242-E98E88CED99C}"/>
          </ac:spMkLst>
        </pc:spChg>
        <pc:spChg chg="add">
          <ac:chgData name="Christian Navarro" userId="c25dad19-d08c-4611-ab05-d85e0c0fb7e0" providerId="ADAL" clId="{1251ABEF-0745-A041-B865-01BC0457FA54}" dt="2023-11-19T17:11:35.110" v="1705" actId="26606"/>
          <ac:spMkLst>
            <pc:docMk/>
            <pc:sldMk cId="1499643965" sldId="401"/>
            <ac:spMk id="4137" creationId="{D79DE9F7-28C4-4856-BA57-D696E124C137}"/>
          </ac:spMkLst>
        </pc:spChg>
        <pc:spChg chg="add">
          <ac:chgData name="Christian Navarro" userId="c25dad19-d08c-4611-ab05-d85e0c0fb7e0" providerId="ADAL" clId="{1251ABEF-0745-A041-B865-01BC0457FA54}" dt="2023-11-19T17:11:35.110" v="1705" actId="26606"/>
          <ac:spMkLst>
            <pc:docMk/>
            <pc:sldMk cId="1499643965" sldId="401"/>
            <ac:spMk id="4138" creationId="{E1F9ED9C-121B-44C6-A308-5824769C40D5}"/>
          </ac:spMkLst>
        </pc:spChg>
        <pc:spChg chg="add">
          <ac:chgData name="Christian Navarro" userId="c25dad19-d08c-4611-ab05-d85e0c0fb7e0" providerId="ADAL" clId="{1251ABEF-0745-A041-B865-01BC0457FA54}" dt="2023-11-19T17:11:35.110" v="1705" actId="26606"/>
          <ac:spMkLst>
            <pc:docMk/>
            <pc:sldMk cId="1499643965" sldId="401"/>
            <ac:spMk id="4139" creationId="{4A5F8185-F27B-4E99-A06C-007336FE3F2D}"/>
          </ac:spMkLst>
        </pc:spChg>
        <pc:picChg chg="add mod ord">
          <ac:chgData name="Christian Navarro" userId="c25dad19-d08c-4611-ab05-d85e0c0fb7e0" providerId="ADAL" clId="{1251ABEF-0745-A041-B865-01BC0457FA54}" dt="2023-11-19T17:29:40.299" v="1854" actId="1076"/>
          <ac:picMkLst>
            <pc:docMk/>
            <pc:sldMk cId="1499643965" sldId="401"/>
            <ac:picMk id="4" creationId="{1873F4BB-A7F0-51A5-08A7-0C608FDC2721}"/>
          </ac:picMkLst>
        </pc:picChg>
        <pc:picChg chg="add mod ord">
          <ac:chgData name="Christian Navarro" userId="c25dad19-d08c-4611-ab05-d85e0c0fb7e0" providerId="ADAL" clId="{1251ABEF-0745-A041-B865-01BC0457FA54}" dt="2023-11-19T17:11:35.110" v="1705" actId="26606"/>
          <ac:picMkLst>
            <pc:docMk/>
            <pc:sldMk cId="1499643965" sldId="401"/>
            <ac:picMk id="5" creationId="{1C53457E-22CC-292F-D021-093CFF28E54B}"/>
          </ac:picMkLst>
        </pc:picChg>
        <pc:picChg chg="add mod">
          <ac:chgData name="Christian Navarro" userId="c25dad19-d08c-4611-ab05-d85e0c0fb7e0" providerId="ADAL" clId="{1251ABEF-0745-A041-B865-01BC0457FA54}" dt="2023-11-19T17:30:00.924" v="1860" actId="1076"/>
          <ac:picMkLst>
            <pc:docMk/>
            <pc:sldMk cId="1499643965" sldId="401"/>
            <ac:picMk id="7" creationId="{11EA5C3E-E0FE-7BB3-32E1-459E7DF9915C}"/>
          </ac:picMkLst>
        </pc:picChg>
        <pc:picChg chg="add mod ord">
          <ac:chgData name="Christian Navarro" userId="c25dad19-d08c-4611-ab05-d85e0c0fb7e0" providerId="ADAL" clId="{1251ABEF-0745-A041-B865-01BC0457FA54}" dt="2023-11-19T17:11:35.110" v="1705" actId="26606"/>
          <ac:picMkLst>
            <pc:docMk/>
            <pc:sldMk cId="1499643965" sldId="401"/>
            <ac:picMk id="4098" creationId="{60CE80C3-5890-EA25-545B-7287AF02070F}"/>
          </ac:picMkLst>
        </pc:picChg>
      </pc:sldChg>
      <pc:sldChg chg="addSp delSp modSp add mod">
        <pc:chgData name="Christian Navarro" userId="c25dad19-d08c-4611-ab05-d85e0c0fb7e0" providerId="ADAL" clId="{1251ABEF-0745-A041-B865-01BC0457FA54}" dt="2023-11-19T17:14:30.721" v="1839" actId="20577"/>
        <pc:sldMkLst>
          <pc:docMk/>
          <pc:sldMk cId="240189560" sldId="402"/>
        </pc:sldMkLst>
        <pc:spChg chg="mod">
          <ac:chgData name="Christian Navarro" userId="c25dad19-d08c-4611-ab05-d85e0c0fb7e0" providerId="ADAL" clId="{1251ABEF-0745-A041-B865-01BC0457FA54}" dt="2023-11-19T17:14:30.721" v="1839" actId="20577"/>
          <ac:spMkLst>
            <pc:docMk/>
            <pc:sldMk cId="240189560" sldId="402"/>
            <ac:spMk id="2" creationId="{DE0FF0BE-4C0F-75B0-9D8A-7907100A48D8}"/>
          </ac:spMkLst>
        </pc:spChg>
        <pc:spChg chg="add del mod">
          <ac:chgData name="Christian Navarro" userId="c25dad19-d08c-4611-ab05-d85e0c0fb7e0" providerId="ADAL" clId="{1251ABEF-0745-A041-B865-01BC0457FA54}" dt="2023-11-19T17:13:51.723" v="1837" actId="26606"/>
          <ac:spMkLst>
            <pc:docMk/>
            <pc:sldMk cId="240189560" sldId="402"/>
            <ac:spMk id="5" creationId="{8A0737BD-B214-C22C-D71D-DBC14094B56B}"/>
          </ac:spMkLst>
        </pc:spChg>
        <pc:spChg chg="del">
          <ac:chgData name="Christian Navarro" userId="c25dad19-d08c-4611-ab05-d85e0c0fb7e0" providerId="ADAL" clId="{1251ABEF-0745-A041-B865-01BC0457FA54}" dt="2023-11-19T17:13:51.723" v="1837" actId="26606"/>
          <ac:spMkLst>
            <pc:docMk/>
            <pc:sldMk cId="240189560" sldId="402"/>
            <ac:spMk id="9" creationId="{D12DDE76-C203-4047-9998-63900085B5E8}"/>
          </ac:spMkLst>
        </pc:spChg>
        <pc:spChg chg="add">
          <ac:chgData name="Christian Navarro" userId="c25dad19-d08c-4611-ab05-d85e0c0fb7e0" providerId="ADAL" clId="{1251ABEF-0745-A041-B865-01BC0457FA54}" dt="2023-11-19T17:13:51.723" v="1837" actId="26606"/>
          <ac:spMkLst>
            <pc:docMk/>
            <pc:sldMk cId="240189560" sldId="402"/>
            <ac:spMk id="14" creationId="{D12DDE76-C203-4047-9998-63900085B5E8}"/>
          </ac:spMkLst>
        </pc:spChg>
        <pc:picChg chg="del">
          <ac:chgData name="Christian Navarro" userId="c25dad19-d08c-4611-ab05-d85e0c0fb7e0" providerId="ADAL" clId="{1251ABEF-0745-A041-B865-01BC0457FA54}" dt="2023-11-19T17:13:48.358" v="1834" actId="478"/>
          <ac:picMkLst>
            <pc:docMk/>
            <pc:sldMk cId="240189560" sldId="402"/>
            <ac:picMk id="4" creationId="{2339A46F-8620-5566-6BE6-56B3F9124EC8}"/>
          </ac:picMkLst>
        </pc:picChg>
        <pc:picChg chg="add mod">
          <ac:chgData name="Christian Navarro" userId="c25dad19-d08c-4611-ab05-d85e0c0fb7e0" providerId="ADAL" clId="{1251ABEF-0745-A041-B865-01BC0457FA54}" dt="2023-11-19T17:13:51.723" v="1837" actId="26606"/>
          <ac:picMkLst>
            <pc:docMk/>
            <pc:sldMk cId="240189560" sldId="402"/>
            <ac:picMk id="6" creationId="{65C81B4F-B80C-95A6-EA8A-8D532B1225C3}"/>
          </ac:picMkLst>
        </pc:picChg>
      </pc:sldChg>
      <pc:sldChg chg="addSp delSp modSp add mod">
        <pc:chgData name="Christian Navarro" userId="c25dad19-d08c-4611-ab05-d85e0c0fb7e0" providerId="ADAL" clId="{1251ABEF-0745-A041-B865-01BC0457FA54}" dt="2023-11-19T17:15:35.519" v="1851" actId="14100"/>
        <pc:sldMkLst>
          <pc:docMk/>
          <pc:sldMk cId="298098984" sldId="403"/>
        </pc:sldMkLst>
        <pc:spChg chg="mod">
          <ac:chgData name="Christian Navarro" userId="c25dad19-d08c-4611-ab05-d85e0c0fb7e0" providerId="ADAL" clId="{1251ABEF-0745-A041-B865-01BC0457FA54}" dt="2023-11-19T17:15:03.100" v="1842" actId="20577"/>
          <ac:spMkLst>
            <pc:docMk/>
            <pc:sldMk cId="298098984" sldId="403"/>
            <ac:spMk id="2" creationId="{DE0FF0BE-4C0F-75B0-9D8A-7907100A48D8}"/>
          </ac:spMkLst>
        </pc:spChg>
        <pc:spChg chg="add del mod">
          <ac:chgData name="Christian Navarro" userId="c25dad19-d08c-4611-ab05-d85e0c0fb7e0" providerId="ADAL" clId="{1251ABEF-0745-A041-B865-01BC0457FA54}" dt="2023-11-19T17:15:09.575" v="1845" actId="26606"/>
          <ac:spMkLst>
            <pc:docMk/>
            <pc:sldMk cId="298098984" sldId="403"/>
            <ac:spMk id="4" creationId="{E8118E59-52C6-8898-EA81-0E183C2270D5}"/>
          </ac:spMkLst>
        </pc:spChg>
        <pc:spChg chg="del">
          <ac:chgData name="Christian Navarro" userId="c25dad19-d08c-4611-ab05-d85e0c0fb7e0" providerId="ADAL" clId="{1251ABEF-0745-A041-B865-01BC0457FA54}" dt="2023-11-19T17:15:09.575" v="1845" actId="26606"/>
          <ac:spMkLst>
            <pc:docMk/>
            <pc:sldMk cId="298098984" sldId="403"/>
            <ac:spMk id="14" creationId="{D12DDE76-C203-4047-9998-63900085B5E8}"/>
          </ac:spMkLst>
        </pc:spChg>
        <pc:spChg chg="add">
          <ac:chgData name="Christian Navarro" userId="c25dad19-d08c-4611-ab05-d85e0c0fb7e0" providerId="ADAL" clId="{1251ABEF-0745-A041-B865-01BC0457FA54}" dt="2023-11-19T17:15:09.575" v="1845" actId="26606"/>
          <ac:spMkLst>
            <pc:docMk/>
            <pc:sldMk cId="298098984" sldId="403"/>
            <ac:spMk id="19" creationId="{D12DDE76-C203-4047-9998-63900085B5E8}"/>
          </ac:spMkLst>
        </pc:spChg>
        <pc:picChg chg="add mod">
          <ac:chgData name="Christian Navarro" userId="c25dad19-d08c-4611-ab05-d85e0c0fb7e0" providerId="ADAL" clId="{1251ABEF-0745-A041-B865-01BC0457FA54}" dt="2023-11-19T17:15:35.519" v="1851" actId="14100"/>
          <ac:picMkLst>
            <pc:docMk/>
            <pc:sldMk cId="298098984" sldId="403"/>
            <ac:picMk id="5" creationId="{7B926719-8C82-86B1-7AF1-9CC3AC97A05F}"/>
          </ac:picMkLst>
        </pc:picChg>
        <pc:picChg chg="del">
          <ac:chgData name="Christian Navarro" userId="c25dad19-d08c-4611-ab05-d85e0c0fb7e0" providerId="ADAL" clId="{1251ABEF-0745-A041-B865-01BC0457FA54}" dt="2023-11-19T17:15:04.318" v="1843" actId="478"/>
          <ac:picMkLst>
            <pc:docMk/>
            <pc:sldMk cId="298098984" sldId="403"/>
            <ac:picMk id="6" creationId="{65C81B4F-B80C-95A6-EA8A-8D532B1225C3}"/>
          </ac:picMkLst>
        </pc:picChg>
      </pc:sldChg>
    </pc:docChg>
  </pc:docChgLst>
  <pc:docChgLst>
    <pc:chgData name="Voor, Benjamin" userId="8c346ccd-aab4-4bce-bf25-9eab2f604760" providerId="ADAL" clId="{3975EA3A-EB2B-4B29-9DB6-8277BF3B3013}"/>
    <pc:docChg chg="custSel modSld">
      <pc:chgData name="Voor, Benjamin" userId="8c346ccd-aab4-4bce-bf25-9eab2f604760" providerId="ADAL" clId="{3975EA3A-EB2B-4B29-9DB6-8277BF3B3013}" dt="2023-12-04T20:40:19.008" v="408" actId="20577"/>
      <pc:docMkLst>
        <pc:docMk/>
      </pc:docMkLst>
      <pc:sldChg chg="modNotesTx">
        <pc:chgData name="Voor, Benjamin" userId="8c346ccd-aab4-4bce-bf25-9eab2f604760" providerId="ADAL" clId="{3975EA3A-EB2B-4B29-9DB6-8277BF3B3013}" dt="2023-12-04T20:05:35.051" v="11" actId="20577"/>
        <pc:sldMkLst>
          <pc:docMk/>
          <pc:sldMk cId="4156268533" sldId="280"/>
        </pc:sldMkLst>
      </pc:sldChg>
      <pc:sldChg chg="modNotesTx">
        <pc:chgData name="Voor, Benjamin" userId="8c346ccd-aab4-4bce-bf25-9eab2f604760" providerId="ADAL" clId="{3975EA3A-EB2B-4B29-9DB6-8277BF3B3013}" dt="2023-12-04T20:40:19.008" v="408" actId="20577"/>
        <pc:sldMkLst>
          <pc:docMk/>
          <pc:sldMk cId="3248524188" sldId="42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20:45:21.353"/>
    </inkml:context>
    <inkml:brush xml:id="br0">
      <inkml:brushProperty name="width" value="0.05" units="cm"/>
      <inkml:brushProperty name="height" value="0.05" units="cm"/>
      <inkml:brushProperty name="color" value="#F6630D"/>
    </inkml:brush>
  </inkml:definitions>
  <inkml:trace contextRef="#ctx0" brushRef="#br0">1294 1 8191,'-9'2'0,"-2"5"5063,-2 4-5063,0 6 0,1 2 0,-3 10 0,-3 6 0,-4 5 0,-1 1 0,1 0 0,-2 0 0,-3 5 0,-1 1 0,1 5 2818,3 2-2818,2 13 0,0-12 0,-2 6 0,-2-2 1137,-6 8-1137,5 12 0,0 2 0,5-21 6496,4 8-6496,-5-3 0,-4 10-6496,-1 7 6496,3-14 0,8-15 0,4-10 0,-1-8 0,-2 0 0,-1-1 0,1 2 0,3-2 0,1-2 0,-1-2 0,0-1 0,1 0 0,2 1 0,2-1 0,-3-2 0,-2-3 0,0 1 0,2-1 0,-1 0 0,-1 0 0,0 0 0,2 0 0,2 1 0,-1 3 0,1-7 582,-2 5-582,0-4 0,1 0 0,1-2 6784,3-7-6784,2-5 0,1-1 0,1 0 0,2-1 0,-2 1 0,-1 0 0,-1 0 0,1-1 0,0 0 0,-1 1 0,0-1 0,1 1 0,0-1 0,-1 1 0,-2 0 0,-1-1 0,3 1 0,1-1 0,0 1 0,-1 3 0,0 1 0,-2 6 0,-1 2 0,-3-1 0,-1 0 0,4-6 0,4-1 0,-1-3 0,1-2 0,-1 1 0,1 0 0,2-1 0,1 1 0,-3 0 0,0-1 0,-1 1 0,1-1 0,3 0 0,0 0 0,-2-1 0,-2 2 0,1-1 0,-1 0 0,4 1 0,0-1 0,-3 1 0,0 0 0,-4 2 0,0 2 0,2 3 0,2 1 0,-1 0 0,0-1 0,-3-2 0,0 2 0,3-3 0,-2 3 0,2-1 0,1-1 0,0-2 0,1-1 0,-2-3 0,-2-1 0,-1-1 0,3 1 0,-2 1 0,2 4 0,-2 2 0,-3-1 0,2-1 0,0-1 0,4-3 0,-1 1 0,1 0 0,-1 0 0,1-1 0,3-5 0,0-6 0,0-6 0,0-8 0,0-1 0,0-9 0,0-1 0,0-10 0,0-2 0,0 1 0,0-9 0,0 6 0,0-19 0,0-5 0,0 1 0,0 7 0,0 19 0,0 11 0,0 6 0,0 2 0,0 3 0,0 5 0,0 3 0,0 3 0,0 1 0,-5 0 0,-2 0 0,-2-1 0,2 1 0,6 5 0,1 7 0,0 5 0,0 7 0,0 2 0,0 7 0,0 3 0,0 2 0,0-2 0,0 0 0,0 1 0,2 4 0,3 0 0,-1 1 0,1 0 0,-4 0 0,-1 0 0,2-3 0,3-3 0,-1-7 0,0-3 0,-4 1 0,0 0 0,0 1 0,0-3 0,3-6 0,1-1 0,-1-4 0,0 3 0,-3-2 0,0 0 0,0 2 0,0-1 0,0-1 0,0 1 0,0-3 0,0 0 0,0 1 0,0 0 0,3 3 0,1 0 0,-1 1 0,0 2 0,-3-1 0,0-2 0,0-2 0,0-1 0,0 0 0,0 0 0,3-3 0,0-1 0,3-9 0,2-6 0,0-3 0,11-11 0,15-9 0,20-15 0,10-5-3130,-4 3 3130,-11 7 0,-3 6-368,-2 0 368,1-1 0,-1 1 0,-4 3 0,-2 3 0,-4 4 0,-2 1 0,-4 4 0,-3 3 0,-3 4 0,-3 1 0,-3 3 0,-1 2 0,-4 3 0,0 1 3064,-4 1-3064,0-1 434,0 2-434,-1 2 0,-2 3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20:45:24.373"/>
    </inkml:context>
    <inkml:brush xml:id="br0">
      <inkml:brushProperty name="width" value="0.05" units="cm"/>
      <inkml:brushProperty name="height" value="0.05" units="cm"/>
      <inkml:brushProperty name="color" value="#F6630D"/>
    </inkml:brush>
  </inkml:definitions>
  <inkml:trace contextRef="#ctx0" brushRef="#br0">323 1812 24575,'0'-23'0,"0"-16"-9831,0-8 8341,0-8 1490,0 2 2818,0 11-2818,0-40 0,0 21 0,0-22 0,0 28 0,0 7 1719,0 1-1719,0 0 0,0-1 0,0 4 0,0 4 0,0 6 0,0 5 0,0 3 0,0 2 0,0 0 0,0-1 6784,0 4-6784,0 2 0,0 3 0,0 1 0,0 0 0,0-3 0,0 3 0,0-10 0,0 0 0,0 1 0,0-1 0,0 5 0,0-2 0,0-2 0,0 2 0,0 3 0,0 0 0,0 0 0,0-2 0,0 2 0,0-1 0,0 0 0,0 0 0,0 1 0,0 6 0,0 2 0,0 1 0,0-1 0,0 0 0,0-3 0,0 3 0,0-4 0,0 2 0,0-1 0,0 1 0,0-3 0,0-4 0,0 0 0,0 1 0,0 2 0,0 3 0,0-1 0,0 0 0,0 3 0,0 1 0,0 3 0,0 2 0,0-1 0,0 0 0,0 0 0,0 0 0,0 0 0,-2 1 0,-2 2 0,1 4 0,-1 5 0,0 2 0,-2 3 0,-4-1 0,-1 4 0,1 1 0,-1 0 0,0 1 0,-1-3 0,2-1 0,-1-1 0,0 1 0,-3 3 0,0 0 0,1 1 0,2-1 0,1-1 0,-2-3 0,-2 1 0,0 0 0,1 0 0,3-1 0,-1-2 0,0-1 0,-1 1 0,2-2 0,3 1 0,-2 0 0,2-4 0,-2 3 0,7-5 0,7-4 0,8-4 0,8-3 0,0-2 0,-3 3 0,-2-1 0,-2 3 0,0-1 0,-1 1 0,-3 0 0,-2 0 0,-1 0 0,0 0 0,-1 0 0,1 3 0,-1 1 0,1-1 0,0 1 0,-3-4 0,-1-4 0,-3 0 0,0 0 0,0 1 0,2 4 0,2-1 0,-1 1 0,0-1 0,-2 0 0,-1 0 0,2 1 0,2-1 0,-1-1 0,0 2 0,-2-1 0,-1 0 0,3 4 0,4 2 0,4 5 0,4 2 0,-1 1 0,7 5 0,27 19 0,-15-9 0,19 12 0,-23-16 0,-2-4 0,8 5 0,-1-1 0,0 0 0,-5-1 0,-8-3 0,3 1 0,-13-3 0,2-1 0,-9-7 0,-1-1 0,1-3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C679A-3E16-3646-A01B-1FBE6E386DFF}"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C34BC-4D9F-F64C-957F-DA372BD5AF4C}" type="slidenum">
              <a:rPr lang="en-US" smtClean="0"/>
              <a:t>‹#›</a:t>
            </a:fld>
            <a:endParaRPr lang="en-US"/>
          </a:p>
        </p:txBody>
      </p:sp>
    </p:spTree>
    <p:extLst>
      <p:ext uri="{BB962C8B-B14F-4D97-AF65-F5344CB8AC3E}">
        <p14:creationId xmlns:p14="http://schemas.microsoft.com/office/powerpoint/2010/main" val="283450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sic</a:t>
            </a:r>
          </a:p>
        </p:txBody>
      </p:sp>
      <p:sp>
        <p:nvSpPr>
          <p:cNvPr id="4" name="Slide Number Placeholder 3"/>
          <p:cNvSpPr>
            <a:spLocks noGrp="1"/>
          </p:cNvSpPr>
          <p:nvPr>
            <p:ph type="sldNum" sz="quarter" idx="5"/>
          </p:nvPr>
        </p:nvSpPr>
        <p:spPr/>
        <p:txBody>
          <a:bodyPr/>
          <a:lstStyle/>
          <a:p>
            <a:fld id="{53CC34BC-4D9F-F64C-957F-DA372BD5AF4C}" type="slidenum">
              <a:rPr lang="en-US" smtClean="0"/>
              <a:t>1</a:t>
            </a:fld>
            <a:endParaRPr lang="en-US"/>
          </a:p>
        </p:txBody>
      </p:sp>
    </p:spTree>
    <p:extLst>
      <p:ext uri="{BB962C8B-B14F-4D97-AF65-F5344CB8AC3E}">
        <p14:creationId xmlns:p14="http://schemas.microsoft.com/office/powerpoint/2010/main" val="242182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--no-deps = “no dependencies”</a:t>
            </a:r>
          </a:p>
          <a:p>
            <a:r>
              <a:rPr lang="en-US" dirty="0"/>
              <a:t>Import example: the example with the specific function.</a:t>
            </a:r>
          </a:p>
          <a:p>
            <a:r>
              <a:rPr lang="en-US" dirty="0" err="1"/>
              <a:t>Example.add_one</a:t>
            </a:r>
            <a:r>
              <a:rPr lang="en-US" dirty="0"/>
              <a:t>(2) will return three, or one plus whatever you pass in.</a:t>
            </a:r>
          </a:p>
          <a:p>
            <a:r>
              <a:rPr lang="en-US" dirty="0"/>
              <a:t>Do not submit </a:t>
            </a:r>
            <a:r>
              <a:rPr lang="en-US" dirty="0" err="1"/>
              <a:t>pypi</a:t>
            </a:r>
            <a:r>
              <a:rPr lang="en-US" dirty="0"/>
              <a:t>. Do submit what “Python Program Includes” on .docx.</a:t>
            </a:r>
          </a:p>
          <a:p>
            <a:r>
              <a:rPr lang="en-US" dirty="0"/>
              <a:t>Handling extra file formats is not as important as </a:t>
            </a:r>
            <a:r>
              <a:rPr lang="en-US"/>
              <a:t>handling higher-channel files</a:t>
            </a:r>
            <a:r>
              <a:rPr lang="en-US" dirty="0"/>
              <a:t>.</a:t>
            </a:r>
            <a:endParaRPr lang="en-US"/>
          </a:p>
        </p:txBody>
      </p:sp>
      <p:sp>
        <p:nvSpPr>
          <p:cNvPr id="4" name="Slide Number Placeholder 3"/>
          <p:cNvSpPr>
            <a:spLocks noGrp="1"/>
          </p:cNvSpPr>
          <p:nvPr>
            <p:ph type="sldNum" sz="quarter" idx="5"/>
          </p:nvPr>
        </p:nvSpPr>
        <p:spPr/>
        <p:txBody>
          <a:bodyPr/>
          <a:lstStyle/>
          <a:p>
            <a:fld id="{53CC34BC-4D9F-F64C-957F-DA372BD5AF4C}" type="slidenum">
              <a:rPr lang="en-US" smtClean="0"/>
              <a:t>23</a:t>
            </a:fld>
            <a:endParaRPr lang="en-US"/>
          </a:p>
        </p:txBody>
      </p:sp>
    </p:spTree>
    <p:extLst>
      <p:ext uri="{BB962C8B-B14F-4D97-AF65-F5344CB8AC3E}">
        <p14:creationId xmlns:p14="http://schemas.microsoft.com/office/powerpoint/2010/main" val="66088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BEF823-48A5-43FC-BE03-E79964288B4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4326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34099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52702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06481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9876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21814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4378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4" name="Footer Placeholder 3"/>
          <p:cNvSpPr>
            <a:spLocks noGrp="1"/>
          </p:cNvSpPr>
          <p:nvPr>
            <p:ph type="ftr" sz="quarter" idx="11"/>
          </p:nvPr>
        </p:nvSpPr>
        <p:spPr/>
        <p:txBody>
          <a:bodyPr/>
          <a:lstStyle/>
          <a:p>
            <a:pPr algn="l"/>
            <a:endParaRPr lang="en-US"/>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37117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3" name="Footer Placeholder 2"/>
          <p:cNvSpPr>
            <a:spLocks noGrp="1"/>
          </p:cNvSpPr>
          <p:nvPr>
            <p:ph type="ftr" sz="quarter" idx="11"/>
          </p:nvPr>
        </p:nvSpPr>
        <p:spPr/>
        <p:txBody>
          <a:bodyPr/>
          <a:lstStyle/>
          <a:p>
            <a:pPr algn="l"/>
            <a:endParaRPr lang="en-US"/>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19127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278104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12/4/2023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42492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a:p>
        </p:txBody>
      </p:sp>
    </p:spTree>
    <p:extLst>
      <p:ext uri="{BB962C8B-B14F-4D97-AF65-F5344CB8AC3E}">
        <p14:creationId xmlns:p14="http://schemas.microsoft.com/office/powerpoint/2010/main" val="108740724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hoosealicens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21" name="Picture 20" descr="A keyboard with blue lights&#10;&#10;Description automatically generated">
            <a:extLst>
              <a:ext uri="{FF2B5EF4-FFF2-40B4-BE49-F238E27FC236}">
                <a16:creationId xmlns:a16="http://schemas.microsoft.com/office/drawing/2014/main" id="{1E92C34C-2940-78F3-0790-63CCBD8CB9F8}"/>
              </a:ext>
            </a:extLst>
          </p:cNvPr>
          <p:cNvPicPr>
            <a:picLocks noChangeAspect="1"/>
          </p:cNvPicPr>
          <p:nvPr/>
        </p:nvPicPr>
        <p:blipFill>
          <a:blip r:embed="rId3"/>
          <a:stretch>
            <a:fillRect/>
          </a:stretch>
        </p:blipFill>
        <p:spPr>
          <a:xfrm>
            <a:off x="0" y="0"/>
            <a:ext cx="12192000" cy="6858000"/>
          </a:xfrm>
          <a:prstGeom prst="rect">
            <a:avLst/>
          </a:prstGeom>
        </p:spPr>
      </p:pic>
      <p:pic>
        <p:nvPicPr>
          <p:cNvPr id="8" name="Graphic 7" descr="Snake with solid fill">
            <a:extLst>
              <a:ext uri="{FF2B5EF4-FFF2-40B4-BE49-F238E27FC236}">
                <a16:creationId xmlns:a16="http://schemas.microsoft.com/office/drawing/2014/main" id="{5E434197-F443-2775-0B17-D1CD315748A8}"/>
              </a:ext>
            </a:extLst>
          </p:cNvPr>
          <p:cNvPicPr>
            <a:picLocks noChangeAspect="1"/>
          </p:cNvPicPr>
          <p:nvPr/>
        </p:nvPicPr>
        <p:blipFill>
          <a:blip r:embed="rId4">
            <a:alphaModFix amt="44000"/>
            <a:extLst>
              <a:ext uri="{96DAC541-7B7A-43D3-8B79-37D633B846F1}">
                <asvg:svgBlip xmlns:asvg="http://schemas.microsoft.com/office/drawing/2016/SVG/main" r:embed="rId5"/>
              </a:ext>
            </a:extLst>
          </a:blip>
          <a:stretch>
            <a:fillRect/>
          </a:stretch>
        </p:blipFill>
        <p:spPr>
          <a:xfrm rot="15425538">
            <a:off x="9391415" y="260751"/>
            <a:ext cx="2548172" cy="2548172"/>
          </a:xfrm>
          <a:prstGeom prst="rect">
            <a:avLst/>
          </a:prstGeom>
        </p:spPr>
      </p:pic>
      <p:sp>
        <p:nvSpPr>
          <p:cNvPr id="5" name="Title 4">
            <a:extLst>
              <a:ext uri="{FF2B5EF4-FFF2-40B4-BE49-F238E27FC236}">
                <a16:creationId xmlns:a16="http://schemas.microsoft.com/office/drawing/2014/main" id="{DD58DC23-F8A8-3625-1F97-44FA6AB63A98}"/>
              </a:ext>
            </a:extLst>
          </p:cNvPr>
          <p:cNvSpPr>
            <a:spLocks noGrp="1"/>
          </p:cNvSpPr>
          <p:nvPr>
            <p:ph type="ctrTitle"/>
          </p:nvPr>
        </p:nvSpPr>
        <p:spPr>
          <a:xfrm>
            <a:off x="2316542" y="1433384"/>
            <a:ext cx="7558915" cy="1636290"/>
          </a:xfrm>
          <a:effectLst>
            <a:outerShdw blurRad="177557" dist="38100" dir="2700000" algn="tl" rotWithShape="0">
              <a:prstClr val="black">
                <a:alpha val="40000"/>
              </a:prstClr>
            </a:outerShdw>
          </a:effectLst>
        </p:spPr>
        <p:txBody>
          <a:bodyPr>
            <a:normAutofit/>
          </a:bodyPr>
          <a:lstStyle/>
          <a:p>
            <a:r>
              <a:rPr lang="en-US" b="1" dirty="0" err="1">
                <a:solidFill>
                  <a:srgbClr val="2FABED"/>
                </a:solidFill>
                <a:effectLst>
                  <a:outerShdw blurRad="118228" dist="38100" dir="2700000" algn="tl" rotWithShape="0">
                    <a:prstClr val="black">
                      <a:alpha val="40000"/>
                    </a:prstClr>
                  </a:outerShdw>
                </a:effectLst>
              </a:rPr>
              <a:t>Packaing</a:t>
            </a:r>
            <a:r>
              <a:rPr lang="en-US" b="1" dirty="0">
                <a:solidFill>
                  <a:srgbClr val="2FABED"/>
                </a:solidFill>
                <a:effectLst>
                  <a:outerShdw blurRad="118228" dist="38100" dir="2700000" algn="tl" rotWithShape="0">
                    <a:prstClr val="black">
                      <a:alpha val="40000"/>
                    </a:prstClr>
                  </a:outerShdw>
                </a:effectLst>
              </a:rPr>
              <a:t> Python</a:t>
            </a:r>
          </a:p>
        </p:txBody>
      </p:sp>
    </p:spTree>
    <p:extLst>
      <p:ext uri="{BB962C8B-B14F-4D97-AF65-F5344CB8AC3E}">
        <p14:creationId xmlns:p14="http://schemas.microsoft.com/office/powerpoint/2010/main" val="415626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E4317-AA33-3782-465D-A102CE28F895}"/>
              </a:ext>
            </a:extLst>
          </p:cNvPr>
          <p:cNvSpPr>
            <a:spLocks noGrp="1"/>
          </p:cNvSpPr>
          <p:nvPr>
            <p:ph type="title"/>
          </p:nvPr>
        </p:nvSpPr>
        <p:spPr>
          <a:xfrm>
            <a:off x="630936" y="639520"/>
            <a:ext cx="3429000" cy="1719072"/>
          </a:xfrm>
        </p:spPr>
        <p:txBody>
          <a:bodyPr anchor="b">
            <a:normAutofit/>
          </a:bodyPr>
          <a:lstStyle/>
          <a:p>
            <a:r>
              <a:rPr lang="en-US" sz="4600"/>
              <a:t>Create the package files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DEBB6A-CB99-F6B6-4DF6-0BCFDCFF54F2}"/>
              </a:ext>
            </a:extLst>
          </p:cNvPr>
          <p:cNvSpPr>
            <a:spLocks noGrp="1"/>
          </p:cNvSpPr>
          <p:nvPr>
            <p:ph idx="1"/>
          </p:nvPr>
        </p:nvSpPr>
        <p:spPr>
          <a:xfrm>
            <a:off x="630936" y="2807208"/>
            <a:ext cx="3429000" cy="3410712"/>
          </a:xfrm>
        </p:spPr>
        <p:txBody>
          <a:bodyPr anchor="t">
            <a:normAutofit/>
          </a:bodyPr>
          <a:lstStyle/>
          <a:p>
            <a:pPr marL="0" indent="0">
              <a:buNone/>
            </a:pPr>
            <a:r>
              <a:rPr lang="en-US" sz="1500" dirty="0" err="1"/>
              <a:t>packaging_tutorial</a:t>
            </a:r>
            <a:r>
              <a:rPr lang="en-US" sz="1500" dirty="0"/>
              <a:t>/</a:t>
            </a:r>
          </a:p>
          <a:p>
            <a:pPr marL="0" indent="0">
              <a:buNone/>
            </a:pPr>
            <a:r>
              <a:rPr lang="en-US" sz="1500" dirty="0"/>
              <a:t>├── LICENSE</a:t>
            </a:r>
          </a:p>
          <a:p>
            <a:pPr marL="0" indent="0">
              <a:buNone/>
            </a:pPr>
            <a:r>
              <a:rPr lang="en-US" sz="1500" dirty="0"/>
              <a:t>├── </a:t>
            </a:r>
            <a:r>
              <a:rPr lang="en-US" sz="1500" dirty="0" err="1"/>
              <a:t>pyproject.toml</a:t>
            </a:r>
            <a:endParaRPr lang="en-US" sz="1500" dirty="0"/>
          </a:p>
          <a:p>
            <a:pPr marL="0" indent="0">
              <a:buNone/>
            </a:pPr>
            <a:r>
              <a:rPr lang="en-US" sz="1500" dirty="0"/>
              <a:t>├── </a:t>
            </a:r>
            <a:r>
              <a:rPr lang="en-US" sz="1500" dirty="0" err="1"/>
              <a:t>README.md</a:t>
            </a:r>
            <a:endParaRPr lang="en-US" sz="1500" dirty="0"/>
          </a:p>
          <a:p>
            <a:pPr marL="0" indent="0">
              <a:buNone/>
            </a:pPr>
            <a:r>
              <a:rPr lang="en-US" sz="1500" dirty="0"/>
              <a:t>├── </a:t>
            </a:r>
            <a:r>
              <a:rPr lang="en-US" sz="1500" dirty="0" err="1"/>
              <a:t>src</a:t>
            </a:r>
            <a:r>
              <a:rPr lang="en-US" sz="1500" dirty="0"/>
              <a:t>/</a:t>
            </a:r>
          </a:p>
          <a:p>
            <a:pPr marL="0" indent="0">
              <a:buNone/>
            </a:pPr>
            <a:r>
              <a:rPr lang="en-US" sz="1500" dirty="0"/>
              <a:t> │   └── </a:t>
            </a:r>
            <a:r>
              <a:rPr lang="en-US" sz="1500" dirty="0" err="1"/>
              <a:t>example_package_YOUR_USERNAME_HERE</a:t>
            </a:r>
            <a:r>
              <a:rPr lang="en-US" sz="1500" dirty="0"/>
              <a:t>/ </a:t>
            </a:r>
          </a:p>
          <a:p>
            <a:pPr marL="0" indent="0">
              <a:buNone/>
            </a:pPr>
            <a:r>
              <a:rPr lang="en-US" sz="1500" dirty="0"/>
              <a:t> │       ├── __</a:t>
            </a:r>
            <a:r>
              <a:rPr lang="en-US" sz="1500" dirty="0" err="1"/>
              <a:t>init</a:t>
            </a:r>
            <a:r>
              <a:rPr lang="en-US" sz="1500" dirty="0"/>
              <a:t>__.</a:t>
            </a:r>
            <a:r>
              <a:rPr lang="en-US" sz="1500" dirty="0" err="1"/>
              <a:t>py</a:t>
            </a:r>
            <a:endParaRPr lang="en-US" sz="1500" dirty="0"/>
          </a:p>
          <a:p>
            <a:pPr marL="0" indent="0">
              <a:buNone/>
            </a:pPr>
            <a:r>
              <a:rPr lang="en-US" sz="1500" dirty="0"/>
              <a:t> │        └── </a:t>
            </a:r>
            <a:r>
              <a:rPr lang="en-US" sz="1500" dirty="0" err="1"/>
              <a:t>example.py</a:t>
            </a:r>
            <a:endParaRPr lang="en-US" sz="1500" dirty="0"/>
          </a:p>
          <a:p>
            <a:pPr marL="0" indent="0">
              <a:buNone/>
            </a:pPr>
            <a:r>
              <a:rPr lang="en-US" sz="1500" dirty="0"/>
              <a:t> └── tests/</a:t>
            </a:r>
          </a:p>
        </p:txBody>
      </p:sp>
      <p:pic>
        <p:nvPicPr>
          <p:cNvPr id="4" name="Picture 3">
            <a:extLst>
              <a:ext uri="{FF2B5EF4-FFF2-40B4-BE49-F238E27FC236}">
                <a16:creationId xmlns:a16="http://schemas.microsoft.com/office/drawing/2014/main" id="{A3E7AE59-1204-669C-DCA5-40A1D9F03B66}"/>
              </a:ext>
            </a:extLst>
          </p:cNvPr>
          <p:cNvPicPr>
            <a:picLocks noChangeAspect="1"/>
          </p:cNvPicPr>
          <p:nvPr/>
        </p:nvPicPr>
        <p:blipFill>
          <a:blip r:embed="rId2"/>
          <a:stretch>
            <a:fillRect/>
          </a:stretch>
        </p:blipFill>
        <p:spPr>
          <a:xfrm>
            <a:off x="4654296" y="1047217"/>
            <a:ext cx="6903720" cy="4763565"/>
          </a:xfrm>
          <a:prstGeom prst="rect">
            <a:avLst/>
          </a:prstGeom>
        </p:spPr>
      </p:pic>
    </p:spTree>
    <p:extLst>
      <p:ext uri="{BB962C8B-B14F-4D97-AF65-F5344CB8AC3E}">
        <p14:creationId xmlns:p14="http://schemas.microsoft.com/office/powerpoint/2010/main" val="325325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23CE-5B41-B419-AD0D-90123E8E27B5}"/>
              </a:ext>
            </a:extLst>
          </p:cNvPr>
          <p:cNvSpPr>
            <a:spLocks noGrp="1"/>
          </p:cNvSpPr>
          <p:nvPr>
            <p:ph type="title"/>
          </p:nvPr>
        </p:nvSpPr>
        <p:spPr/>
        <p:txBody>
          <a:bodyPr/>
          <a:lstStyle/>
          <a:p>
            <a:r>
              <a:rPr lang="en-US" dirty="0"/>
              <a:t>Things you can do with __</a:t>
            </a:r>
            <a:r>
              <a:rPr lang="en-US" dirty="0" err="1"/>
              <a:t>init</a:t>
            </a:r>
            <a:r>
              <a:rPr lang="en-US" dirty="0"/>
              <a:t>__.</a:t>
            </a:r>
            <a:r>
              <a:rPr lang="en-US" dirty="0" err="1"/>
              <a:t>py</a:t>
            </a:r>
            <a:endParaRPr lang="en-US" dirty="0"/>
          </a:p>
        </p:txBody>
      </p:sp>
      <p:sp>
        <p:nvSpPr>
          <p:cNvPr id="3" name="Content Placeholder 2">
            <a:extLst>
              <a:ext uri="{FF2B5EF4-FFF2-40B4-BE49-F238E27FC236}">
                <a16:creationId xmlns:a16="http://schemas.microsoft.com/office/drawing/2014/main" id="{297C86B4-B680-2828-2E7A-F209BCE58FEA}"/>
              </a:ext>
            </a:extLst>
          </p:cNvPr>
          <p:cNvSpPr>
            <a:spLocks noGrp="1"/>
          </p:cNvSpPr>
          <p:nvPr>
            <p:ph idx="1"/>
          </p:nvPr>
        </p:nvSpPr>
        <p:spPr/>
        <p:txBody>
          <a:bodyPr>
            <a:normAutofit fontScale="92500" lnSpcReduction="20000"/>
          </a:bodyPr>
          <a:lstStyle/>
          <a:p>
            <a:r>
              <a:rPr lang="en-US" dirty="0"/>
              <a:t>__</a:t>
            </a:r>
            <a:r>
              <a:rPr lang="en-US" dirty="0" err="1"/>
              <a:t>init</a:t>
            </a:r>
            <a:r>
              <a:rPr lang="en-US" dirty="0"/>
              <a:t>__.</a:t>
            </a:r>
            <a:r>
              <a:rPr lang="en-US" dirty="0" err="1"/>
              <a:t>py</a:t>
            </a:r>
            <a:r>
              <a:rPr lang="en-US" dirty="0"/>
              <a:t> file can define what gets brought into the namespace with the import statement</a:t>
            </a:r>
          </a:p>
          <a:p>
            <a:r>
              <a:rPr lang="en-US" dirty="0"/>
              <a:t>Define constants that will be used throughout the package</a:t>
            </a:r>
          </a:p>
          <a:p>
            <a:r>
              <a:rPr lang="en-US" dirty="0"/>
              <a:t>Submodules that need to be registered for use by other modules in the package</a:t>
            </a:r>
          </a:p>
          <a:p>
            <a:r>
              <a:rPr lang="en-US" dirty="0"/>
              <a:t>Create a subdirectory with the name of your namespace package. This subdirectory will contain the modules for your package.</a:t>
            </a:r>
          </a:p>
          <a:p>
            <a:pPr marL="0" indent="0">
              <a:buNone/>
            </a:pPr>
            <a:r>
              <a:rPr lang="en-US" dirty="0"/>
              <a:t># __</a:t>
            </a:r>
            <a:r>
              <a:rPr lang="en-US" dirty="0" err="1"/>
              <a:t>init</a:t>
            </a:r>
            <a:r>
              <a:rPr lang="en-US" dirty="0"/>
              <a:t>__.</a:t>
            </a:r>
            <a:r>
              <a:rPr lang="en-US" dirty="0" err="1"/>
              <a:t>py</a:t>
            </a:r>
            <a:endParaRPr lang="en-US" dirty="0"/>
          </a:p>
          <a:p>
            <a:pPr marL="0" indent="0">
              <a:buNone/>
            </a:pPr>
            <a:r>
              <a:rPr lang="en-US" dirty="0"/>
              <a:t>from .foo import *</a:t>
            </a:r>
          </a:p>
          <a:p>
            <a:pPr marL="0" indent="0">
              <a:buNone/>
            </a:pPr>
            <a:r>
              <a:rPr lang="en-US" dirty="0"/>
              <a:t>from .bar import *</a:t>
            </a:r>
          </a:p>
          <a:p>
            <a:pPr marL="0" indent="0">
              <a:buNone/>
            </a:pPr>
            <a:r>
              <a:rPr lang="en-US" dirty="0"/>
              <a:t>from .</a:t>
            </a:r>
            <a:r>
              <a:rPr lang="en-US" dirty="0" err="1"/>
              <a:t>baz</a:t>
            </a:r>
            <a:r>
              <a:rPr lang="en-US" dirty="0"/>
              <a:t> import *</a:t>
            </a:r>
          </a:p>
        </p:txBody>
      </p:sp>
    </p:spTree>
    <p:extLst>
      <p:ext uri="{BB962C8B-B14F-4D97-AF65-F5344CB8AC3E}">
        <p14:creationId xmlns:p14="http://schemas.microsoft.com/office/powerpoint/2010/main" val="66053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4D1D-C831-E818-476E-3D3D24C52AD7}"/>
              </a:ext>
            </a:extLst>
          </p:cNvPr>
          <p:cNvSpPr>
            <a:spLocks noGrp="1"/>
          </p:cNvSpPr>
          <p:nvPr>
            <p:ph type="title"/>
          </p:nvPr>
        </p:nvSpPr>
        <p:spPr/>
        <p:txBody>
          <a:bodyPr/>
          <a:lstStyle/>
          <a:p>
            <a:r>
              <a:rPr lang="en-US" dirty="0"/>
              <a:t>Choose a build backend</a:t>
            </a:r>
          </a:p>
        </p:txBody>
      </p:sp>
      <p:sp>
        <p:nvSpPr>
          <p:cNvPr id="3" name="Content Placeholder 2">
            <a:extLst>
              <a:ext uri="{FF2B5EF4-FFF2-40B4-BE49-F238E27FC236}">
                <a16:creationId xmlns:a16="http://schemas.microsoft.com/office/drawing/2014/main" id="{8E656BF7-C57D-F8F6-B13E-ED22E095EF64}"/>
              </a:ext>
            </a:extLst>
          </p:cNvPr>
          <p:cNvSpPr>
            <a:spLocks noGrp="1"/>
          </p:cNvSpPr>
          <p:nvPr>
            <p:ph idx="1"/>
          </p:nvPr>
        </p:nvSpPr>
        <p:spPr/>
        <p:txBody>
          <a:bodyPr/>
          <a:lstStyle/>
          <a:p>
            <a:r>
              <a:rPr lang="en-US" dirty="0"/>
              <a:t>Tools like pip and build do not actually convert your sources into a distribution package (like a wheel) </a:t>
            </a:r>
          </a:p>
          <a:p>
            <a:r>
              <a:rPr lang="en-US" dirty="0"/>
              <a:t>that job is performed by a build backend. </a:t>
            </a:r>
          </a:p>
          <a:p>
            <a:r>
              <a:rPr lang="en-US" dirty="0"/>
              <a:t>The build backend determines how your project will specify its configuration, including metadata (information about the project, for example, the name and tags that are displayed on </a:t>
            </a:r>
            <a:r>
              <a:rPr lang="en-US" dirty="0" err="1"/>
              <a:t>PyPI</a:t>
            </a:r>
            <a:r>
              <a:rPr lang="en-US" dirty="0"/>
              <a:t>) and input files. </a:t>
            </a:r>
          </a:p>
          <a:p>
            <a:r>
              <a:rPr lang="en-US" dirty="0"/>
              <a:t>Build backends have different levels of functionality, such as whether they support building extension modules, and you should choose one that suits your needs and preferences.</a:t>
            </a:r>
          </a:p>
        </p:txBody>
      </p:sp>
    </p:spTree>
    <p:extLst>
      <p:ext uri="{BB962C8B-B14F-4D97-AF65-F5344CB8AC3E}">
        <p14:creationId xmlns:p14="http://schemas.microsoft.com/office/powerpoint/2010/main" val="2685790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8785-806A-76B1-0FE7-A0914AB8CE89}"/>
              </a:ext>
            </a:extLst>
          </p:cNvPr>
          <p:cNvSpPr>
            <a:spLocks noGrp="1"/>
          </p:cNvSpPr>
          <p:nvPr>
            <p:ph type="title"/>
          </p:nvPr>
        </p:nvSpPr>
        <p:spPr/>
        <p:txBody>
          <a:bodyPr/>
          <a:lstStyle/>
          <a:p>
            <a:r>
              <a:rPr lang="en-US" dirty="0"/>
              <a:t>Build front end tool works with backend</a:t>
            </a:r>
          </a:p>
        </p:txBody>
      </p:sp>
      <p:sp>
        <p:nvSpPr>
          <p:cNvPr id="3" name="Content Placeholder 2">
            <a:extLst>
              <a:ext uri="{FF2B5EF4-FFF2-40B4-BE49-F238E27FC236}">
                <a16:creationId xmlns:a16="http://schemas.microsoft.com/office/drawing/2014/main" id="{60718CC2-E443-6DBF-3F5C-F8124902C9EB}"/>
              </a:ext>
            </a:extLst>
          </p:cNvPr>
          <p:cNvSpPr>
            <a:spLocks noGrp="1"/>
          </p:cNvSpPr>
          <p:nvPr>
            <p:ph idx="1"/>
          </p:nvPr>
        </p:nvSpPr>
        <p:spPr>
          <a:xfrm>
            <a:off x="838200" y="1825625"/>
            <a:ext cx="9486418" cy="4351338"/>
          </a:xfrm>
        </p:spPr>
        <p:txBody>
          <a:bodyPr>
            <a:normAutofit fontScale="85000" lnSpcReduction="20000"/>
          </a:bodyPr>
          <a:lstStyle/>
          <a:p>
            <a:r>
              <a:rPr lang="en-US" dirty="0"/>
              <a:t>The </a:t>
            </a:r>
            <a:r>
              <a:rPr lang="en-US" dirty="0" err="1"/>
              <a:t>pyproject.toml</a:t>
            </a:r>
            <a:r>
              <a:rPr lang="en-US" dirty="0"/>
              <a:t> tells build frontend tools like </a:t>
            </a:r>
          </a:p>
          <a:p>
            <a:pPr marL="0" indent="0">
              <a:buNone/>
            </a:pPr>
            <a:r>
              <a:rPr lang="en-US" dirty="0"/>
              <a:t>pip and build which backend to use for your project</a:t>
            </a:r>
          </a:p>
          <a:p>
            <a:endParaRPr lang="en-US" dirty="0"/>
          </a:p>
          <a:p>
            <a:r>
              <a:rPr lang="en-US" dirty="0"/>
              <a:t>The requires key is a list of packages that are needed to build your package. The frontend should install them automatically when building your package. Frontends usually run builds in isolated environments, so omitting dependencies here may cause build-time errors. This should always include your </a:t>
            </a:r>
            <a:r>
              <a:rPr lang="en-US" dirty="0" err="1"/>
              <a:t>backend’s</a:t>
            </a:r>
            <a:r>
              <a:rPr lang="en-US" dirty="0"/>
              <a:t> package, and might have other build-time dependencies.</a:t>
            </a:r>
          </a:p>
          <a:p>
            <a:r>
              <a:rPr lang="en-US" dirty="0"/>
              <a:t>The build-backend key is the name of the Python object that frontends will use to perform the build.</a:t>
            </a:r>
          </a:p>
          <a:p>
            <a:r>
              <a:rPr lang="en-US" dirty="0"/>
              <a:t>when using </a:t>
            </a:r>
            <a:r>
              <a:rPr lang="en-US" dirty="0" err="1"/>
              <a:t>setuptools</a:t>
            </a:r>
            <a:r>
              <a:rPr lang="en-US" dirty="0"/>
              <a:t> as your build backend, additional configuration may be added to a </a:t>
            </a:r>
            <a:r>
              <a:rPr lang="en-US" dirty="0" err="1"/>
              <a:t>setup.py</a:t>
            </a:r>
            <a:r>
              <a:rPr lang="en-US" dirty="0"/>
              <a:t> or </a:t>
            </a:r>
            <a:r>
              <a:rPr lang="en-US" dirty="0" err="1"/>
              <a:t>setup.cfg</a:t>
            </a:r>
            <a:r>
              <a:rPr lang="en-US" dirty="0"/>
              <a:t> file,</a:t>
            </a:r>
          </a:p>
        </p:txBody>
      </p:sp>
      <p:sp>
        <p:nvSpPr>
          <p:cNvPr id="5" name="TextBox 4">
            <a:extLst>
              <a:ext uri="{FF2B5EF4-FFF2-40B4-BE49-F238E27FC236}">
                <a16:creationId xmlns:a16="http://schemas.microsoft.com/office/drawing/2014/main" id="{01C9D50E-B9BE-FC73-007B-50E5F30CBD2C}"/>
              </a:ext>
            </a:extLst>
          </p:cNvPr>
          <p:cNvSpPr txBox="1"/>
          <p:nvPr/>
        </p:nvSpPr>
        <p:spPr>
          <a:xfrm>
            <a:off x="7472094" y="1825625"/>
            <a:ext cx="4220609" cy="923330"/>
          </a:xfrm>
          <a:prstGeom prst="rect">
            <a:avLst/>
          </a:prstGeom>
          <a:noFill/>
          <a:ln>
            <a:solidFill>
              <a:schemeClr val="accent1"/>
            </a:solidFill>
          </a:ln>
        </p:spPr>
        <p:txBody>
          <a:bodyPr wrap="square">
            <a:spAutoFit/>
          </a:bodyPr>
          <a:lstStyle/>
          <a:p>
            <a:r>
              <a:rPr lang="en-US" sz="1800" dirty="0">
                <a:solidFill>
                  <a:srgbClr val="EBEBEB"/>
                </a:solidFill>
                <a:effectLst/>
                <a:latin typeface="JetBrains Mono"/>
              </a:rPr>
              <a:t>[</a:t>
            </a:r>
            <a:r>
              <a:rPr lang="en-US" sz="1800" dirty="0">
                <a:solidFill>
                  <a:srgbClr val="ED864A"/>
                </a:solidFill>
                <a:effectLst/>
                <a:latin typeface="JetBrains Mono"/>
              </a:rPr>
              <a:t>build-system</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D864A"/>
                </a:solidFill>
                <a:effectLst/>
                <a:latin typeface="JetBrains Mono"/>
              </a:rPr>
              <a:t>requires </a:t>
            </a:r>
            <a:r>
              <a:rPr lang="en-US" sz="1800" dirty="0">
                <a:solidFill>
                  <a:srgbClr val="EBEBEB"/>
                </a:solidFill>
                <a:effectLst/>
                <a:latin typeface="JetBrains Mono"/>
              </a:rPr>
              <a:t>= [</a:t>
            </a:r>
            <a:r>
              <a:rPr lang="en-US" sz="1800" dirty="0">
                <a:solidFill>
                  <a:srgbClr val="54B33E"/>
                </a:solidFill>
                <a:effectLst/>
                <a:latin typeface="JetBrains Mono"/>
              </a:rPr>
              <a:t>"</a:t>
            </a:r>
            <a:r>
              <a:rPr lang="en-US" sz="1800" dirty="0" err="1">
                <a:solidFill>
                  <a:srgbClr val="54B33E"/>
                </a:solidFill>
                <a:effectLst/>
                <a:latin typeface="JetBrains Mono"/>
              </a:rPr>
              <a:t>setuptools</a:t>
            </a:r>
            <a:r>
              <a:rPr lang="en-US" sz="1800" dirty="0">
                <a:solidFill>
                  <a:srgbClr val="54B33E"/>
                </a:solidFill>
                <a:effectLst/>
                <a:latin typeface="JetBrains Mono"/>
              </a:rPr>
              <a:t>&gt;=61.0"</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D864A"/>
                </a:solidFill>
                <a:effectLst/>
                <a:latin typeface="JetBrains Mono"/>
              </a:rPr>
              <a:t>build-backend </a:t>
            </a:r>
            <a:r>
              <a:rPr lang="en-US" sz="1800" dirty="0">
                <a:solidFill>
                  <a:srgbClr val="EBEBEB"/>
                </a:solidFill>
                <a:effectLst/>
                <a:latin typeface="JetBrains Mono"/>
              </a:rPr>
              <a:t>= </a:t>
            </a:r>
            <a:r>
              <a:rPr lang="en-US" sz="1800" dirty="0">
                <a:solidFill>
                  <a:srgbClr val="54B33E"/>
                </a:solidFill>
                <a:effectLst/>
                <a:latin typeface="JetBrains Mono"/>
              </a:rPr>
              <a:t>"</a:t>
            </a:r>
            <a:r>
              <a:rPr lang="en-US" sz="1800" dirty="0" err="1">
                <a:solidFill>
                  <a:srgbClr val="54B33E"/>
                </a:solidFill>
                <a:effectLst/>
                <a:latin typeface="JetBrains Mono"/>
              </a:rPr>
              <a:t>setuptools.build_meta</a:t>
            </a:r>
            <a:r>
              <a:rPr lang="en-US" sz="1800" dirty="0">
                <a:solidFill>
                  <a:srgbClr val="54B33E"/>
                </a:solidFill>
                <a:effectLst/>
                <a:latin typeface="JetBrains Mono"/>
              </a:rPr>
              <a:t>"</a:t>
            </a:r>
            <a:endParaRPr lang="en-US" sz="1800" dirty="0">
              <a:solidFill>
                <a:srgbClr val="EBEBEB"/>
              </a:solidFill>
              <a:effectLst/>
              <a:latin typeface="JetBrains Mono"/>
            </a:endParaRPr>
          </a:p>
        </p:txBody>
      </p:sp>
    </p:spTree>
    <p:extLst>
      <p:ext uri="{BB962C8B-B14F-4D97-AF65-F5344CB8AC3E}">
        <p14:creationId xmlns:p14="http://schemas.microsoft.com/office/powerpoint/2010/main" val="260504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3C3C-7B51-27C1-A3E2-82DD5F13715D}"/>
              </a:ext>
            </a:extLst>
          </p:cNvPr>
          <p:cNvSpPr>
            <a:spLocks noGrp="1"/>
          </p:cNvSpPr>
          <p:nvPr>
            <p:ph type="title"/>
          </p:nvPr>
        </p:nvSpPr>
        <p:spPr>
          <a:xfrm>
            <a:off x="838200" y="365125"/>
            <a:ext cx="5219699" cy="1325563"/>
          </a:xfrm>
        </p:spPr>
        <p:txBody>
          <a:bodyPr/>
          <a:lstStyle/>
          <a:p>
            <a:r>
              <a:rPr lang="en-US" dirty="0"/>
              <a:t>[Tom's Obvious Minimal Language]</a:t>
            </a:r>
          </a:p>
        </p:txBody>
      </p:sp>
      <p:sp>
        <p:nvSpPr>
          <p:cNvPr id="3" name="Content Placeholder 2">
            <a:extLst>
              <a:ext uri="{FF2B5EF4-FFF2-40B4-BE49-F238E27FC236}">
                <a16:creationId xmlns:a16="http://schemas.microsoft.com/office/drawing/2014/main" id="{89E67E5D-F55C-A4E2-1E43-CE5042F51FCA}"/>
              </a:ext>
            </a:extLst>
          </p:cNvPr>
          <p:cNvSpPr>
            <a:spLocks noGrp="1"/>
          </p:cNvSpPr>
          <p:nvPr>
            <p:ph idx="1"/>
          </p:nvPr>
        </p:nvSpPr>
        <p:spPr>
          <a:xfrm>
            <a:off x="838200" y="1825625"/>
            <a:ext cx="5219700" cy="4351338"/>
          </a:xfrm>
        </p:spPr>
        <p:txBody>
          <a:bodyPr/>
          <a:lstStyle/>
          <a:p>
            <a:r>
              <a:rPr lang="en-US" dirty="0"/>
              <a:t>Open </a:t>
            </a:r>
            <a:r>
              <a:rPr lang="en-US" dirty="0" err="1"/>
              <a:t>pyproject.</a:t>
            </a:r>
            <a:r>
              <a:rPr lang="en-US" b="1" dirty="0" err="1"/>
              <a:t>toml</a:t>
            </a:r>
            <a:r>
              <a:rPr lang="en-US" b="1" dirty="0"/>
              <a:t> </a:t>
            </a:r>
            <a:r>
              <a:rPr lang="en-US" dirty="0"/>
              <a:t>and enter the following content. Change the name to include your username; this ensures that you have a unique package name that doesn’t conflict with packages uploaded by other people following this tutorial.</a:t>
            </a:r>
          </a:p>
          <a:p>
            <a:r>
              <a:rPr lang="en-US" dirty="0"/>
              <a:t>Add meta to </a:t>
            </a:r>
            <a:r>
              <a:rPr lang="en-US" dirty="0" err="1"/>
              <a:t>pyproject.toml</a:t>
            </a:r>
            <a:endParaRPr lang="en-US" dirty="0"/>
          </a:p>
        </p:txBody>
      </p:sp>
      <p:sp>
        <p:nvSpPr>
          <p:cNvPr id="5" name="TextBox 4">
            <a:extLst>
              <a:ext uri="{FF2B5EF4-FFF2-40B4-BE49-F238E27FC236}">
                <a16:creationId xmlns:a16="http://schemas.microsoft.com/office/drawing/2014/main" id="{CFF15FA6-66BC-072C-8FE6-C287D003A2E0}"/>
              </a:ext>
            </a:extLst>
          </p:cNvPr>
          <p:cNvSpPr txBox="1"/>
          <p:nvPr/>
        </p:nvSpPr>
        <p:spPr>
          <a:xfrm>
            <a:off x="6134102" y="751344"/>
            <a:ext cx="5728716" cy="5355312"/>
          </a:xfrm>
          <a:prstGeom prst="rect">
            <a:avLst/>
          </a:prstGeom>
          <a:noFill/>
          <a:ln>
            <a:solidFill>
              <a:schemeClr val="accent1"/>
            </a:solidFill>
          </a:ln>
        </p:spPr>
        <p:txBody>
          <a:bodyPr wrap="square">
            <a:spAutoFit/>
          </a:bodyPr>
          <a:lstStyle/>
          <a:p>
            <a:r>
              <a:rPr lang="en-US" sz="1800" dirty="0">
                <a:solidFill>
                  <a:srgbClr val="EBEBEB"/>
                </a:solidFill>
                <a:effectLst/>
                <a:latin typeface="JetBrains Mono"/>
              </a:rPr>
              <a:t>[</a:t>
            </a:r>
            <a:r>
              <a:rPr lang="en-US" sz="1800" dirty="0">
                <a:solidFill>
                  <a:srgbClr val="ED864A"/>
                </a:solidFill>
                <a:effectLst/>
                <a:latin typeface="JetBrains Mono"/>
              </a:rPr>
              <a:t>project</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D864A"/>
                </a:solidFill>
                <a:effectLst/>
                <a:latin typeface="JetBrains Mono"/>
              </a:rPr>
              <a:t>name </a:t>
            </a:r>
            <a:r>
              <a:rPr lang="en-US" sz="1800" dirty="0">
                <a:solidFill>
                  <a:srgbClr val="EBEBEB"/>
                </a:solidFill>
                <a:effectLst/>
                <a:latin typeface="JetBrains Mono"/>
              </a:rPr>
              <a:t>= </a:t>
            </a:r>
            <a:r>
              <a:rPr lang="en-US" sz="1800" dirty="0">
                <a:solidFill>
                  <a:srgbClr val="54B33E"/>
                </a:solidFill>
                <a:effectLst/>
                <a:latin typeface="JetBrains Mono"/>
              </a:rPr>
              <a:t>"</a:t>
            </a:r>
            <a:r>
              <a:rPr lang="en-US" sz="1800" dirty="0" err="1">
                <a:solidFill>
                  <a:srgbClr val="54B33E"/>
                </a:solidFill>
                <a:effectLst/>
                <a:latin typeface="JetBrains Mono"/>
              </a:rPr>
              <a:t>example_package_cnavarro</a:t>
            </a:r>
            <a:r>
              <a:rPr lang="en-US" sz="1800" dirty="0">
                <a:solidFill>
                  <a:srgbClr val="54B33E"/>
                </a:solidFill>
                <a:effectLst/>
                <a:latin typeface="JetBrains Mono"/>
              </a:rPr>
              <a:t>"</a:t>
            </a:r>
            <a:br>
              <a:rPr lang="en-US" sz="1800" dirty="0">
                <a:solidFill>
                  <a:srgbClr val="54B33E"/>
                </a:solidFill>
                <a:effectLst/>
                <a:latin typeface="JetBrains Mono"/>
              </a:rPr>
            </a:br>
            <a:r>
              <a:rPr lang="en-US" sz="1800" dirty="0">
                <a:solidFill>
                  <a:srgbClr val="ED864A"/>
                </a:solidFill>
                <a:effectLst/>
                <a:latin typeface="JetBrains Mono"/>
              </a:rPr>
              <a:t>version </a:t>
            </a:r>
            <a:r>
              <a:rPr lang="en-US" sz="1800" dirty="0">
                <a:solidFill>
                  <a:srgbClr val="EBEBEB"/>
                </a:solidFill>
                <a:effectLst/>
                <a:latin typeface="JetBrains Mono"/>
              </a:rPr>
              <a:t>= </a:t>
            </a:r>
            <a:r>
              <a:rPr lang="en-US" sz="1800" dirty="0">
                <a:solidFill>
                  <a:srgbClr val="54B33E"/>
                </a:solidFill>
                <a:effectLst/>
                <a:latin typeface="JetBrains Mono"/>
              </a:rPr>
              <a:t>"0.0.1"</a:t>
            </a:r>
            <a:br>
              <a:rPr lang="en-US" sz="1800" dirty="0">
                <a:solidFill>
                  <a:srgbClr val="54B33E"/>
                </a:solidFill>
                <a:effectLst/>
                <a:latin typeface="JetBrains Mono"/>
              </a:rPr>
            </a:br>
            <a:r>
              <a:rPr lang="en-US" sz="1800" dirty="0">
                <a:solidFill>
                  <a:srgbClr val="ED864A"/>
                </a:solidFill>
                <a:effectLst/>
                <a:latin typeface="JetBrains Mono"/>
              </a:rPr>
              <a:t>authors </a:t>
            </a:r>
            <a:r>
              <a:rPr lang="en-US" sz="1800" dirty="0">
                <a:solidFill>
                  <a:srgbClr val="EBEBEB"/>
                </a:solidFill>
                <a:effectLst/>
                <a:latin typeface="JetBrains Mono"/>
              </a:rPr>
              <a:t>= [</a:t>
            </a:r>
            <a:br>
              <a:rPr lang="en-US" sz="1800" dirty="0">
                <a:solidFill>
                  <a:srgbClr val="EBEBEB"/>
                </a:solidFill>
                <a:effectLst/>
                <a:latin typeface="JetBrains Mono"/>
              </a:rPr>
            </a:br>
            <a:r>
              <a:rPr lang="en-US" sz="1800" dirty="0">
                <a:solidFill>
                  <a:srgbClr val="EBEBEB"/>
                </a:solidFill>
                <a:effectLst/>
                <a:latin typeface="JetBrains Mono"/>
              </a:rPr>
              <a:t>  { </a:t>
            </a:r>
            <a:r>
              <a:rPr lang="en-US" sz="1800" dirty="0">
                <a:solidFill>
                  <a:srgbClr val="ED864A"/>
                </a:solidFill>
                <a:effectLst/>
                <a:latin typeface="JetBrains Mono"/>
              </a:rPr>
              <a:t>name</a:t>
            </a:r>
            <a:r>
              <a:rPr lang="en-US" sz="1800" dirty="0">
                <a:solidFill>
                  <a:srgbClr val="EBEBEB"/>
                </a:solidFill>
                <a:effectLst/>
                <a:latin typeface="JetBrains Mono"/>
              </a:rPr>
              <a:t>=</a:t>
            </a:r>
            <a:r>
              <a:rPr lang="en-US" sz="1800" dirty="0">
                <a:solidFill>
                  <a:srgbClr val="54B33E"/>
                </a:solidFill>
                <a:effectLst/>
                <a:latin typeface="JetBrains Mono"/>
              </a:rPr>
              <a:t>"Christian Navarro"</a:t>
            </a:r>
            <a:r>
              <a:rPr lang="en-US" sz="1800" dirty="0">
                <a:solidFill>
                  <a:srgbClr val="EBEBEB"/>
                </a:solidFill>
                <a:effectLst/>
                <a:latin typeface="JetBrains Mono"/>
              </a:rPr>
              <a:t>, </a:t>
            </a:r>
            <a:r>
              <a:rPr lang="en-US" sz="1800" dirty="0">
                <a:solidFill>
                  <a:srgbClr val="ED864A"/>
                </a:solidFill>
                <a:effectLst/>
                <a:latin typeface="JetBrains Mono"/>
              </a:rPr>
              <a:t>email</a:t>
            </a:r>
            <a:r>
              <a:rPr lang="en-US" sz="1800" dirty="0">
                <a:solidFill>
                  <a:srgbClr val="EBEBEB"/>
                </a:solidFill>
                <a:effectLst/>
                <a:latin typeface="JetBrains Mono"/>
              </a:rPr>
              <a:t>=</a:t>
            </a:r>
            <a:r>
              <a:rPr lang="en-US" sz="1800" dirty="0">
                <a:solidFill>
                  <a:srgbClr val="54B33E"/>
                </a:solidFill>
                <a:effectLst/>
                <a:latin typeface="JetBrains Mono"/>
              </a:rPr>
              <a:t>"</a:t>
            </a:r>
            <a:r>
              <a:rPr lang="en-US" sz="1800" dirty="0" err="1">
                <a:solidFill>
                  <a:srgbClr val="54B33E"/>
                </a:solidFill>
                <a:effectLst/>
                <a:latin typeface="JetBrains Mono"/>
              </a:rPr>
              <a:t>cnavarro@floridapoly.edu</a:t>
            </a:r>
            <a:r>
              <a:rPr lang="en-US" sz="1800" dirty="0">
                <a:solidFill>
                  <a:srgbClr val="54B33E"/>
                </a:solidFill>
                <a:effectLst/>
                <a:latin typeface="JetBrains Mono"/>
              </a:rPr>
              <a:t>" </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D864A"/>
                </a:solidFill>
                <a:effectLst/>
                <a:latin typeface="JetBrains Mono"/>
              </a:rPr>
              <a:t>description </a:t>
            </a:r>
            <a:r>
              <a:rPr lang="en-US" sz="1800" dirty="0">
                <a:solidFill>
                  <a:srgbClr val="EBEBEB"/>
                </a:solidFill>
                <a:effectLst/>
                <a:latin typeface="JetBrains Mono"/>
              </a:rPr>
              <a:t>= </a:t>
            </a:r>
            <a:r>
              <a:rPr lang="en-US" sz="1800" dirty="0">
                <a:solidFill>
                  <a:srgbClr val="54B33E"/>
                </a:solidFill>
                <a:effectLst/>
                <a:latin typeface="JetBrains Mono"/>
              </a:rPr>
              <a:t>"A small example package"</a:t>
            </a:r>
            <a:br>
              <a:rPr lang="en-US" sz="1800" dirty="0">
                <a:solidFill>
                  <a:srgbClr val="54B33E"/>
                </a:solidFill>
                <a:effectLst/>
                <a:latin typeface="JetBrains Mono"/>
              </a:rPr>
            </a:br>
            <a:r>
              <a:rPr lang="en-US" sz="1800" dirty="0">
                <a:solidFill>
                  <a:srgbClr val="ED864A"/>
                </a:solidFill>
                <a:effectLst/>
                <a:latin typeface="JetBrains Mono"/>
              </a:rPr>
              <a:t>readme </a:t>
            </a:r>
            <a:r>
              <a:rPr lang="en-US" sz="1800" dirty="0">
                <a:solidFill>
                  <a:srgbClr val="EBEBEB"/>
                </a:solidFill>
                <a:effectLst/>
                <a:latin typeface="JetBrains Mono"/>
              </a:rPr>
              <a:t>= </a:t>
            </a:r>
            <a:r>
              <a:rPr lang="en-US" sz="1800" dirty="0">
                <a:solidFill>
                  <a:srgbClr val="54B33E"/>
                </a:solidFill>
                <a:effectLst/>
                <a:latin typeface="JetBrains Mono"/>
              </a:rPr>
              <a:t>"</a:t>
            </a:r>
            <a:r>
              <a:rPr lang="en-US" sz="1800" dirty="0" err="1">
                <a:solidFill>
                  <a:srgbClr val="54B33E"/>
                </a:solidFill>
                <a:effectLst/>
                <a:latin typeface="JetBrains Mono"/>
              </a:rPr>
              <a:t>README.md</a:t>
            </a:r>
            <a:r>
              <a:rPr lang="en-US" sz="1800" dirty="0">
                <a:solidFill>
                  <a:srgbClr val="54B33E"/>
                </a:solidFill>
                <a:effectLst/>
                <a:latin typeface="JetBrains Mono"/>
              </a:rPr>
              <a:t>"</a:t>
            </a:r>
            <a:br>
              <a:rPr lang="en-US" sz="1800" dirty="0">
                <a:solidFill>
                  <a:srgbClr val="54B33E"/>
                </a:solidFill>
                <a:effectLst/>
                <a:latin typeface="JetBrains Mono"/>
              </a:rPr>
            </a:br>
            <a:r>
              <a:rPr lang="en-US" sz="1800" dirty="0">
                <a:solidFill>
                  <a:srgbClr val="ED864A"/>
                </a:solidFill>
                <a:effectLst/>
                <a:latin typeface="JetBrains Mono"/>
              </a:rPr>
              <a:t>requires-python </a:t>
            </a:r>
            <a:r>
              <a:rPr lang="en-US" sz="1800" dirty="0">
                <a:solidFill>
                  <a:srgbClr val="EBEBEB"/>
                </a:solidFill>
                <a:effectLst/>
                <a:latin typeface="JetBrains Mono"/>
              </a:rPr>
              <a:t>= </a:t>
            </a:r>
            <a:r>
              <a:rPr lang="en-US" sz="1800" dirty="0">
                <a:solidFill>
                  <a:srgbClr val="54B33E"/>
                </a:solidFill>
                <a:effectLst/>
                <a:latin typeface="JetBrains Mono"/>
              </a:rPr>
              <a:t>"&gt;=3.8"</a:t>
            </a:r>
            <a:br>
              <a:rPr lang="en-US" sz="1800" dirty="0">
                <a:solidFill>
                  <a:srgbClr val="54B33E"/>
                </a:solidFill>
                <a:effectLst/>
                <a:latin typeface="JetBrains Mono"/>
              </a:rPr>
            </a:br>
            <a:r>
              <a:rPr lang="en-US" sz="1800" dirty="0">
                <a:solidFill>
                  <a:srgbClr val="ED864A"/>
                </a:solidFill>
                <a:effectLst/>
                <a:latin typeface="JetBrains Mono"/>
              </a:rPr>
              <a:t>classifiers </a:t>
            </a:r>
            <a:r>
              <a:rPr lang="en-US" sz="1800" dirty="0">
                <a:solidFill>
                  <a:srgbClr val="EBEBEB"/>
                </a:solidFill>
                <a:effectLst/>
                <a:latin typeface="JetBrains Mono"/>
              </a:rPr>
              <a:t>= [</a:t>
            </a:r>
            <a:br>
              <a:rPr lang="en-US" sz="1800" dirty="0">
                <a:solidFill>
                  <a:srgbClr val="EBEBEB"/>
                </a:solidFill>
                <a:effectLst/>
                <a:latin typeface="JetBrains Mono"/>
              </a:rPr>
            </a:br>
            <a:r>
              <a:rPr lang="en-US" sz="1800" dirty="0">
                <a:solidFill>
                  <a:srgbClr val="EBEBEB"/>
                </a:solidFill>
                <a:effectLst/>
                <a:latin typeface="JetBrains Mono"/>
              </a:rPr>
              <a:t>    </a:t>
            </a:r>
            <a:r>
              <a:rPr lang="en-US" sz="1800" dirty="0">
                <a:solidFill>
                  <a:srgbClr val="54B33E"/>
                </a:solidFill>
                <a:effectLst/>
                <a:latin typeface="JetBrains Mono"/>
              </a:rPr>
              <a:t>"Programming Language :: Python :: 3"</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BEBEB"/>
                </a:solidFill>
                <a:effectLst/>
                <a:latin typeface="JetBrains Mono"/>
              </a:rPr>
              <a:t>    </a:t>
            </a:r>
            <a:r>
              <a:rPr lang="en-US" sz="1800" dirty="0">
                <a:solidFill>
                  <a:srgbClr val="54B33E"/>
                </a:solidFill>
                <a:effectLst/>
                <a:latin typeface="JetBrains Mono"/>
              </a:rPr>
              <a:t>"License :: OSI Approved :: MIT License"</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BEBEB"/>
                </a:solidFill>
                <a:effectLst/>
                <a:latin typeface="JetBrains Mono"/>
              </a:rPr>
              <a:t>    </a:t>
            </a:r>
            <a:r>
              <a:rPr lang="en-US" sz="1800" dirty="0">
                <a:solidFill>
                  <a:srgbClr val="54B33E"/>
                </a:solidFill>
                <a:effectLst/>
                <a:latin typeface="JetBrains Mono"/>
              </a:rPr>
              <a:t>"Operating System :: OS Independent"</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BEBEB"/>
                </a:solidFill>
                <a:effectLst/>
                <a:latin typeface="JetBrains Mono"/>
              </a:rPr>
              <a:t>]</a:t>
            </a:r>
            <a:br>
              <a:rPr lang="en-US" sz="1800" dirty="0">
                <a:solidFill>
                  <a:srgbClr val="EBEBEB"/>
                </a:solidFill>
                <a:effectLst/>
                <a:latin typeface="JetBrains Mono"/>
              </a:rPr>
            </a:br>
            <a:br>
              <a:rPr lang="en-US" sz="1800" dirty="0">
                <a:solidFill>
                  <a:srgbClr val="EBEBEB"/>
                </a:solidFill>
                <a:effectLst/>
                <a:latin typeface="JetBrains Mono"/>
              </a:rPr>
            </a:br>
            <a:r>
              <a:rPr lang="en-US" sz="1800" dirty="0">
                <a:solidFill>
                  <a:srgbClr val="EBEBEB"/>
                </a:solidFill>
                <a:effectLst/>
                <a:latin typeface="JetBrains Mono"/>
              </a:rPr>
              <a:t>[</a:t>
            </a:r>
            <a:r>
              <a:rPr lang="en-US" sz="1800" dirty="0" err="1">
                <a:solidFill>
                  <a:srgbClr val="ED864A"/>
                </a:solidFill>
                <a:effectLst/>
                <a:latin typeface="JetBrains Mono"/>
              </a:rPr>
              <a:t>project</a:t>
            </a:r>
            <a:r>
              <a:rPr lang="en-US" sz="1800" dirty="0" err="1">
                <a:solidFill>
                  <a:srgbClr val="EBEBEB"/>
                </a:solidFill>
                <a:effectLst/>
                <a:latin typeface="JetBrains Mono"/>
              </a:rPr>
              <a:t>.</a:t>
            </a:r>
            <a:r>
              <a:rPr lang="en-US" sz="1800" dirty="0" err="1">
                <a:solidFill>
                  <a:srgbClr val="ED864A"/>
                </a:solidFill>
                <a:effectLst/>
                <a:latin typeface="JetBrains Mono"/>
              </a:rPr>
              <a:t>urls</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D864A"/>
                </a:solidFill>
                <a:effectLst/>
                <a:latin typeface="JetBrains Mono"/>
              </a:rPr>
              <a:t>Homepage </a:t>
            </a:r>
            <a:r>
              <a:rPr lang="en-US" sz="1800" dirty="0">
                <a:solidFill>
                  <a:srgbClr val="EBEBEB"/>
                </a:solidFill>
                <a:effectLst/>
                <a:latin typeface="JetBrains Mono"/>
              </a:rPr>
              <a:t>= </a:t>
            </a:r>
            <a:r>
              <a:rPr lang="en-US" sz="1800" dirty="0">
                <a:solidFill>
                  <a:srgbClr val="54B33E"/>
                </a:solidFill>
                <a:effectLst/>
                <a:latin typeface="JetBrains Mono"/>
              </a:rPr>
              <a:t>"https://</a:t>
            </a:r>
            <a:r>
              <a:rPr lang="en-US" sz="1800" dirty="0" err="1">
                <a:solidFill>
                  <a:srgbClr val="54B33E"/>
                </a:solidFill>
                <a:effectLst/>
                <a:latin typeface="JetBrains Mono"/>
              </a:rPr>
              <a:t>github.com</a:t>
            </a:r>
            <a:r>
              <a:rPr lang="en-US" sz="1800" dirty="0">
                <a:solidFill>
                  <a:srgbClr val="54B33E"/>
                </a:solidFill>
                <a:effectLst/>
                <a:latin typeface="JetBrains Mono"/>
              </a:rPr>
              <a:t>/</a:t>
            </a:r>
            <a:r>
              <a:rPr lang="en-US" sz="1800" dirty="0" err="1">
                <a:solidFill>
                  <a:srgbClr val="54B33E"/>
                </a:solidFill>
                <a:effectLst/>
                <a:latin typeface="JetBrains Mono"/>
              </a:rPr>
              <a:t>pypa</a:t>
            </a:r>
            <a:r>
              <a:rPr lang="en-US" sz="1800" dirty="0">
                <a:solidFill>
                  <a:srgbClr val="54B33E"/>
                </a:solidFill>
                <a:effectLst/>
                <a:latin typeface="JetBrains Mono"/>
              </a:rPr>
              <a:t>/</a:t>
            </a:r>
            <a:r>
              <a:rPr lang="en-US" sz="1800" dirty="0" err="1">
                <a:solidFill>
                  <a:srgbClr val="54B33E"/>
                </a:solidFill>
                <a:effectLst/>
                <a:latin typeface="JetBrains Mono"/>
              </a:rPr>
              <a:t>sampleproject</a:t>
            </a:r>
            <a:r>
              <a:rPr lang="en-US" sz="1800" dirty="0">
                <a:solidFill>
                  <a:srgbClr val="54B33E"/>
                </a:solidFill>
                <a:effectLst/>
                <a:latin typeface="JetBrains Mono"/>
              </a:rPr>
              <a:t>"</a:t>
            </a:r>
            <a:br>
              <a:rPr lang="en-US" sz="1800" dirty="0">
                <a:solidFill>
                  <a:srgbClr val="54B33E"/>
                </a:solidFill>
                <a:effectLst/>
                <a:latin typeface="JetBrains Mono"/>
              </a:rPr>
            </a:br>
            <a:r>
              <a:rPr lang="en-US" sz="1800" dirty="0">
                <a:solidFill>
                  <a:srgbClr val="ED864A"/>
                </a:solidFill>
                <a:effectLst/>
                <a:latin typeface="JetBrains Mono"/>
              </a:rPr>
              <a:t>Issues </a:t>
            </a:r>
            <a:r>
              <a:rPr lang="en-US" sz="1800" dirty="0">
                <a:solidFill>
                  <a:srgbClr val="EBEBEB"/>
                </a:solidFill>
                <a:effectLst/>
                <a:latin typeface="JetBrains Mono"/>
              </a:rPr>
              <a:t>= </a:t>
            </a:r>
            <a:r>
              <a:rPr lang="en-US" sz="1800" dirty="0">
                <a:solidFill>
                  <a:srgbClr val="54B33E"/>
                </a:solidFill>
                <a:effectLst/>
                <a:latin typeface="JetBrains Mono"/>
              </a:rPr>
              <a:t>"https://</a:t>
            </a:r>
            <a:r>
              <a:rPr lang="en-US" sz="1800" dirty="0" err="1">
                <a:solidFill>
                  <a:srgbClr val="54B33E"/>
                </a:solidFill>
                <a:effectLst/>
                <a:latin typeface="JetBrains Mono"/>
              </a:rPr>
              <a:t>github.com</a:t>
            </a:r>
            <a:r>
              <a:rPr lang="en-US" sz="1800" dirty="0">
                <a:solidFill>
                  <a:srgbClr val="54B33E"/>
                </a:solidFill>
                <a:effectLst/>
                <a:latin typeface="JetBrains Mono"/>
              </a:rPr>
              <a:t>/</a:t>
            </a:r>
            <a:r>
              <a:rPr lang="en-US" sz="1800" dirty="0" err="1">
                <a:solidFill>
                  <a:srgbClr val="54B33E"/>
                </a:solidFill>
                <a:effectLst/>
                <a:latin typeface="JetBrains Mono"/>
              </a:rPr>
              <a:t>pypa</a:t>
            </a:r>
            <a:r>
              <a:rPr lang="en-US" sz="1800" dirty="0">
                <a:solidFill>
                  <a:srgbClr val="54B33E"/>
                </a:solidFill>
                <a:effectLst/>
                <a:latin typeface="JetBrains Mono"/>
              </a:rPr>
              <a:t>/</a:t>
            </a:r>
            <a:r>
              <a:rPr lang="en-US" sz="1800" dirty="0" err="1">
                <a:solidFill>
                  <a:srgbClr val="54B33E"/>
                </a:solidFill>
                <a:effectLst/>
                <a:latin typeface="JetBrains Mono"/>
              </a:rPr>
              <a:t>sampleproject</a:t>
            </a:r>
            <a:r>
              <a:rPr lang="en-US" sz="1800" dirty="0">
                <a:solidFill>
                  <a:srgbClr val="54B33E"/>
                </a:solidFill>
                <a:effectLst/>
                <a:latin typeface="JetBrains Mono"/>
              </a:rPr>
              <a:t>/issues"</a:t>
            </a:r>
            <a:endParaRPr lang="en-US" sz="1800" dirty="0">
              <a:solidFill>
                <a:srgbClr val="EBEBEB"/>
              </a:solidFill>
              <a:effectLst/>
              <a:latin typeface="JetBrains Mono"/>
            </a:endParaRPr>
          </a:p>
        </p:txBody>
      </p:sp>
    </p:spTree>
    <p:extLst>
      <p:ext uri="{BB962C8B-B14F-4D97-AF65-F5344CB8AC3E}">
        <p14:creationId xmlns:p14="http://schemas.microsoft.com/office/powerpoint/2010/main" val="231134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A1CF-9359-FC62-19DA-02076D725EE9}"/>
              </a:ext>
            </a:extLst>
          </p:cNvPr>
          <p:cNvSpPr>
            <a:spLocks noGrp="1"/>
          </p:cNvSpPr>
          <p:nvPr>
            <p:ph type="title"/>
          </p:nvPr>
        </p:nvSpPr>
        <p:spPr/>
        <p:txBody>
          <a:bodyPr/>
          <a:lstStyle/>
          <a:p>
            <a:r>
              <a:rPr lang="en-US" dirty="0"/>
              <a:t>.</a:t>
            </a:r>
            <a:r>
              <a:rPr lang="en-US" dirty="0" err="1"/>
              <a:t>toml</a:t>
            </a:r>
            <a:r>
              <a:rPr lang="en-US" dirty="0"/>
              <a:t> file description</a:t>
            </a:r>
          </a:p>
        </p:txBody>
      </p:sp>
      <p:sp>
        <p:nvSpPr>
          <p:cNvPr id="3" name="Content Placeholder 2">
            <a:extLst>
              <a:ext uri="{FF2B5EF4-FFF2-40B4-BE49-F238E27FC236}">
                <a16:creationId xmlns:a16="http://schemas.microsoft.com/office/drawing/2014/main" id="{52A2B447-9C01-2941-C77E-8A5B2A7ABC7C}"/>
              </a:ext>
            </a:extLst>
          </p:cNvPr>
          <p:cNvSpPr>
            <a:spLocks noGrp="1"/>
          </p:cNvSpPr>
          <p:nvPr>
            <p:ph idx="1"/>
          </p:nvPr>
        </p:nvSpPr>
        <p:spPr>
          <a:xfrm>
            <a:off x="838200" y="1514728"/>
            <a:ext cx="10515600" cy="4630039"/>
          </a:xfrm>
        </p:spPr>
        <p:txBody>
          <a:bodyPr>
            <a:noAutofit/>
          </a:bodyPr>
          <a:lstStyle/>
          <a:p>
            <a:r>
              <a:rPr lang="en-US" sz="2200" dirty="0"/>
              <a:t>name is the distribution name of your package. This can be any name as long but also must not already be taken on </a:t>
            </a:r>
            <a:r>
              <a:rPr lang="en-US" sz="2200" dirty="0" err="1"/>
              <a:t>PyPI</a:t>
            </a:r>
            <a:r>
              <a:rPr lang="en-US" sz="2200" dirty="0"/>
              <a:t>.  </a:t>
            </a:r>
          </a:p>
          <a:p>
            <a:r>
              <a:rPr lang="en-US" sz="2200" dirty="0"/>
              <a:t>version is the package version.  </a:t>
            </a:r>
          </a:p>
          <a:p>
            <a:r>
              <a:rPr lang="en-US" sz="2200" dirty="0"/>
              <a:t>authors is used to identify the author of the package; </a:t>
            </a:r>
          </a:p>
          <a:p>
            <a:r>
              <a:rPr lang="en-US" sz="2200" dirty="0"/>
              <a:t>description is a short, one-sentence summary of the package.</a:t>
            </a:r>
          </a:p>
          <a:p>
            <a:r>
              <a:rPr lang="en-US" sz="2200" dirty="0"/>
              <a:t>readme is a path to a file containing a detailed description of the package. This is shown on the package detail page on </a:t>
            </a:r>
            <a:r>
              <a:rPr lang="en-US" sz="2200" dirty="0" err="1"/>
              <a:t>PyPI</a:t>
            </a:r>
            <a:r>
              <a:rPr lang="en-US" sz="2200" dirty="0"/>
              <a:t>. </a:t>
            </a:r>
          </a:p>
          <a:p>
            <a:r>
              <a:rPr lang="en-US" sz="2200" dirty="0"/>
              <a:t>requires-python gives the versions of Python supported by your project.  </a:t>
            </a:r>
          </a:p>
          <a:p>
            <a:r>
              <a:rPr lang="en-US" sz="2200" dirty="0"/>
              <a:t>classifiers gives the index and pip some additional metadata about your package.  see https://</a:t>
            </a:r>
            <a:r>
              <a:rPr lang="en-US" sz="2200" dirty="0" err="1"/>
              <a:t>pypi.org</a:t>
            </a:r>
            <a:r>
              <a:rPr lang="en-US" sz="2200" dirty="0"/>
              <a:t>/classifiers/.</a:t>
            </a:r>
          </a:p>
          <a:p>
            <a:r>
              <a:rPr lang="en-US" sz="2200" dirty="0" err="1"/>
              <a:t>urls</a:t>
            </a:r>
            <a:r>
              <a:rPr lang="en-US" sz="2200" dirty="0"/>
              <a:t> lets you list any number of extra links to show on </a:t>
            </a:r>
            <a:r>
              <a:rPr lang="en-US" sz="2200" dirty="0" err="1"/>
              <a:t>PyPI</a:t>
            </a:r>
            <a:r>
              <a:rPr lang="en-US" sz="2200" dirty="0"/>
              <a:t>. Generally this could be to the source, documentation, issue trackers, etc.</a:t>
            </a:r>
          </a:p>
        </p:txBody>
      </p:sp>
      <p:sp>
        <p:nvSpPr>
          <p:cNvPr id="5" name="TextBox 4">
            <a:extLst>
              <a:ext uri="{FF2B5EF4-FFF2-40B4-BE49-F238E27FC236}">
                <a16:creationId xmlns:a16="http://schemas.microsoft.com/office/drawing/2014/main" id="{F54C4B1B-ECA6-A125-6D1F-BBBB47F2C531}"/>
              </a:ext>
            </a:extLst>
          </p:cNvPr>
          <p:cNvSpPr txBox="1"/>
          <p:nvPr/>
        </p:nvSpPr>
        <p:spPr>
          <a:xfrm>
            <a:off x="1078992" y="6236842"/>
            <a:ext cx="10515600" cy="369332"/>
          </a:xfrm>
          <a:prstGeom prst="rect">
            <a:avLst/>
          </a:prstGeom>
          <a:noFill/>
        </p:spPr>
        <p:txBody>
          <a:bodyPr wrap="square">
            <a:spAutoFit/>
          </a:bodyPr>
          <a:lstStyle/>
          <a:p>
            <a:r>
              <a:rPr lang="en-US" dirty="0">
                <a:solidFill>
                  <a:srgbClr val="00B0F0"/>
                </a:solidFill>
              </a:rPr>
              <a:t>https://</a:t>
            </a:r>
            <a:r>
              <a:rPr lang="en-US" dirty="0" err="1">
                <a:solidFill>
                  <a:srgbClr val="00B0F0"/>
                </a:solidFill>
              </a:rPr>
              <a:t>packaging.python.org</a:t>
            </a:r>
            <a:r>
              <a:rPr lang="en-US" dirty="0">
                <a:solidFill>
                  <a:srgbClr val="00B0F0"/>
                </a:solidFill>
              </a:rPr>
              <a:t>/</a:t>
            </a:r>
            <a:r>
              <a:rPr lang="en-US" dirty="0" err="1">
                <a:solidFill>
                  <a:srgbClr val="00B0F0"/>
                </a:solidFill>
              </a:rPr>
              <a:t>en</a:t>
            </a:r>
            <a:r>
              <a:rPr lang="en-US" dirty="0">
                <a:solidFill>
                  <a:srgbClr val="00B0F0"/>
                </a:solidFill>
              </a:rPr>
              <a:t>/latest/guides/writing-</a:t>
            </a:r>
            <a:r>
              <a:rPr lang="en-US" dirty="0" err="1">
                <a:solidFill>
                  <a:srgbClr val="00B0F0"/>
                </a:solidFill>
              </a:rPr>
              <a:t>pyproject</a:t>
            </a:r>
            <a:r>
              <a:rPr lang="en-US" dirty="0">
                <a:solidFill>
                  <a:srgbClr val="00B0F0"/>
                </a:solidFill>
              </a:rPr>
              <a:t>-</a:t>
            </a:r>
            <a:r>
              <a:rPr lang="en-US" dirty="0" err="1">
                <a:solidFill>
                  <a:srgbClr val="00B0F0"/>
                </a:solidFill>
              </a:rPr>
              <a:t>toml</a:t>
            </a:r>
            <a:r>
              <a:rPr lang="en-US" dirty="0">
                <a:solidFill>
                  <a:srgbClr val="00B0F0"/>
                </a:solidFill>
              </a:rPr>
              <a:t>/#writing-</a:t>
            </a:r>
            <a:r>
              <a:rPr lang="en-US" dirty="0" err="1">
                <a:solidFill>
                  <a:srgbClr val="00B0F0"/>
                </a:solidFill>
              </a:rPr>
              <a:t>pyproject</a:t>
            </a:r>
            <a:r>
              <a:rPr lang="en-US" dirty="0">
                <a:solidFill>
                  <a:srgbClr val="00B0F0"/>
                </a:solidFill>
              </a:rPr>
              <a:t>-</a:t>
            </a:r>
            <a:r>
              <a:rPr lang="en-US" dirty="0" err="1">
                <a:solidFill>
                  <a:srgbClr val="00B0F0"/>
                </a:solidFill>
              </a:rPr>
              <a:t>toml</a:t>
            </a:r>
            <a:endParaRPr lang="en-US" dirty="0">
              <a:solidFill>
                <a:srgbClr val="00B0F0"/>
              </a:solidFill>
            </a:endParaRPr>
          </a:p>
        </p:txBody>
      </p:sp>
    </p:spTree>
    <p:extLst>
      <p:ext uri="{BB962C8B-B14F-4D97-AF65-F5344CB8AC3E}">
        <p14:creationId xmlns:p14="http://schemas.microsoft.com/office/powerpoint/2010/main" val="67673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A2F5-9E71-565A-6438-7E06434F645A}"/>
              </a:ext>
            </a:extLst>
          </p:cNvPr>
          <p:cNvSpPr>
            <a:spLocks noGrp="1"/>
          </p:cNvSpPr>
          <p:nvPr>
            <p:ph type="title"/>
          </p:nvPr>
        </p:nvSpPr>
        <p:spPr/>
        <p:txBody>
          <a:bodyPr/>
          <a:lstStyle/>
          <a:p>
            <a:r>
              <a:rPr lang="en-US" dirty="0"/>
              <a:t>Update </a:t>
            </a:r>
            <a:r>
              <a:rPr lang="en-US" dirty="0" err="1"/>
              <a:t>README.md</a:t>
            </a:r>
            <a:endParaRPr lang="en-US" dirty="0"/>
          </a:p>
        </p:txBody>
      </p:sp>
      <p:sp>
        <p:nvSpPr>
          <p:cNvPr id="3" name="Content Placeholder 2">
            <a:extLst>
              <a:ext uri="{FF2B5EF4-FFF2-40B4-BE49-F238E27FC236}">
                <a16:creationId xmlns:a16="http://schemas.microsoft.com/office/drawing/2014/main" id="{83D536BB-CAA4-D106-93C3-6BFC6E0C783A}"/>
              </a:ext>
            </a:extLst>
          </p:cNvPr>
          <p:cNvSpPr>
            <a:spLocks noGrp="1"/>
          </p:cNvSpPr>
          <p:nvPr>
            <p:ph idx="1"/>
          </p:nvPr>
        </p:nvSpPr>
        <p:spPr>
          <a:xfrm>
            <a:off x="838200" y="1825625"/>
            <a:ext cx="4648200" cy="4351338"/>
          </a:xfrm>
        </p:spPr>
        <p:txBody>
          <a:bodyPr/>
          <a:lstStyle/>
          <a:p>
            <a:r>
              <a:rPr lang="en-US" dirty="0"/>
              <a:t>Use markdown to make content easier to read and differentiate parts of your content</a:t>
            </a:r>
          </a:p>
        </p:txBody>
      </p:sp>
      <p:sp>
        <p:nvSpPr>
          <p:cNvPr id="7" name="TextBox 6">
            <a:extLst>
              <a:ext uri="{FF2B5EF4-FFF2-40B4-BE49-F238E27FC236}">
                <a16:creationId xmlns:a16="http://schemas.microsoft.com/office/drawing/2014/main" id="{5DCBA90C-E141-C426-6298-B893EB6CC877}"/>
              </a:ext>
            </a:extLst>
          </p:cNvPr>
          <p:cNvSpPr txBox="1"/>
          <p:nvPr/>
        </p:nvSpPr>
        <p:spPr>
          <a:xfrm>
            <a:off x="5727410" y="2221992"/>
            <a:ext cx="6106884" cy="2031325"/>
          </a:xfrm>
          <a:prstGeom prst="rect">
            <a:avLst/>
          </a:prstGeom>
          <a:noFill/>
          <a:ln>
            <a:solidFill>
              <a:schemeClr val="accent1"/>
            </a:solidFill>
          </a:ln>
        </p:spPr>
        <p:txBody>
          <a:bodyPr wrap="square">
            <a:spAutoFit/>
          </a:bodyPr>
          <a:lstStyle/>
          <a:p>
            <a:r>
              <a:rPr lang="en-US" sz="1800" dirty="0">
                <a:solidFill>
                  <a:srgbClr val="ED864A"/>
                </a:solidFill>
                <a:effectLst/>
                <a:latin typeface="JetBrains Mono"/>
              </a:rPr>
              <a:t># </a:t>
            </a:r>
            <a:r>
              <a:rPr lang="en-US" sz="1800" dirty="0">
                <a:solidFill>
                  <a:srgbClr val="EBEBEB"/>
                </a:solidFill>
                <a:effectLst/>
                <a:latin typeface="JetBrains Mono"/>
              </a:rPr>
              <a:t>Example Package</a:t>
            </a:r>
            <a:br>
              <a:rPr lang="en-US" sz="1800" dirty="0">
                <a:solidFill>
                  <a:srgbClr val="EBEBEB"/>
                </a:solidFill>
                <a:effectLst/>
                <a:latin typeface="JetBrains Mono"/>
              </a:rPr>
            </a:br>
            <a:br>
              <a:rPr lang="en-US" sz="1800" dirty="0">
                <a:solidFill>
                  <a:srgbClr val="EBEBEB"/>
                </a:solidFill>
                <a:effectLst/>
                <a:latin typeface="JetBrains Mono"/>
              </a:rPr>
            </a:br>
            <a:r>
              <a:rPr lang="en-US" sz="1800" dirty="0">
                <a:solidFill>
                  <a:srgbClr val="EBEBEB"/>
                </a:solidFill>
                <a:effectLst/>
                <a:latin typeface="JetBrains Mono"/>
              </a:rPr>
              <a:t>This is a simple example package. You can use</a:t>
            </a:r>
            <a:br>
              <a:rPr lang="en-US" sz="1800" dirty="0">
                <a:solidFill>
                  <a:srgbClr val="EBEBEB"/>
                </a:solidFill>
                <a:effectLst/>
                <a:latin typeface="JetBrains Mono"/>
              </a:rPr>
            </a:br>
            <a:r>
              <a:rPr lang="en-US" sz="1800" dirty="0">
                <a:solidFill>
                  <a:srgbClr val="00AAFF"/>
                </a:solidFill>
                <a:effectLst/>
                <a:latin typeface="JetBrains Mono"/>
              </a:rPr>
              <a:t>[GitHub-flavored Markdown]</a:t>
            </a:r>
            <a:r>
              <a:rPr lang="en-US" sz="1800" dirty="0">
                <a:solidFill>
                  <a:srgbClr val="EBEBEB"/>
                </a:solidFill>
                <a:effectLst/>
                <a:latin typeface="JetBrains Mono"/>
              </a:rPr>
              <a:t>(</a:t>
            </a:r>
            <a:r>
              <a:rPr lang="en-US" sz="1800" dirty="0">
                <a:solidFill>
                  <a:srgbClr val="00AAFF"/>
                </a:solidFill>
                <a:effectLst/>
                <a:latin typeface="JetBrains Mono"/>
              </a:rPr>
              <a:t>https://</a:t>
            </a:r>
            <a:r>
              <a:rPr lang="en-US" sz="1800" dirty="0" err="1">
                <a:solidFill>
                  <a:srgbClr val="00AAFF"/>
                </a:solidFill>
                <a:effectLst/>
                <a:latin typeface="JetBrains Mono"/>
              </a:rPr>
              <a:t>guides.github.com</a:t>
            </a:r>
            <a:r>
              <a:rPr lang="en-US" sz="1800" dirty="0">
                <a:solidFill>
                  <a:srgbClr val="00AAFF"/>
                </a:solidFill>
                <a:effectLst/>
                <a:latin typeface="JetBrains Mono"/>
              </a:rPr>
              <a:t>/features/mastering-markdown/</a:t>
            </a:r>
            <a:r>
              <a:rPr lang="en-US" sz="1800" dirty="0">
                <a:solidFill>
                  <a:srgbClr val="EBEBEB"/>
                </a:solidFill>
                <a:effectLst/>
                <a:latin typeface="JetBrains Mono"/>
              </a:rPr>
              <a:t>)</a:t>
            </a:r>
            <a:br>
              <a:rPr lang="en-US" sz="1800" dirty="0">
                <a:solidFill>
                  <a:srgbClr val="EBEBEB"/>
                </a:solidFill>
                <a:effectLst/>
                <a:latin typeface="JetBrains Mono"/>
              </a:rPr>
            </a:br>
            <a:r>
              <a:rPr lang="en-US" sz="1800" dirty="0">
                <a:solidFill>
                  <a:srgbClr val="EBEBEB"/>
                </a:solidFill>
                <a:effectLst/>
                <a:latin typeface="JetBrains Mono"/>
              </a:rPr>
              <a:t>to write your content.</a:t>
            </a:r>
          </a:p>
        </p:txBody>
      </p:sp>
    </p:spTree>
    <p:extLst>
      <p:ext uri="{BB962C8B-B14F-4D97-AF65-F5344CB8AC3E}">
        <p14:creationId xmlns:p14="http://schemas.microsoft.com/office/powerpoint/2010/main" val="3503132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5372-A04B-B9A8-C63D-C7DDC35297FA}"/>
              </a:ext>
            </a:extLst>
          </p:cNvPr>
          <p:cNvSpPr>
            <a:spLocks noGrp="1"/>
          </p:cNvSpPr>
          <p:nvPr>
            <p:ph type="title"/>
          </p:nvPr>
        </p:nvSpPr>
        <p:spPr/>
        <p:txBody>
          <a:bodyPr/>
          <a:lstStyle/>
          <a:p>
            <a:r>
              <a:rPr lang="en-US" dirty="0"/>
              <a:t>Creating a License</a:t>
            </a:r>
          </a:p>
        </p:txBody>
      </p:sp>
      <p:sp>
        <p:nvSpPr>
          <p:cNvPr id="3" name="Content Placeholder 2">
            <a:extLst>
              <a:ext uri="{FF2B5EF4-FFF2-40B4-BE49-F238E27FC236}">
                <a16:creationId xmlns:a16="http://schemas.microsoft.com/office/drawing/2014/main" id="{CD79B83B-54ED-8AB9-CAF5-2DEA459F20F5}"/>
              </a:ext>
            </a:extLst>
          </p:cNvPr>
          <p:cNvSpPr>
            <a:spLocks noGrp="1"/>
          </p:cNvSpPr>
          <p:nvPr>
            <p:ph idx="1"/>
          </p:nvPr>
        </p:nvSpPr>
        <p:spPr>
          <a:xfrm>
            <a:off x="838200" y="1825625"/>
            <a:ext cx="3825240" cy="4351338"/>
          </a:xfrm>
        </p:spPr>
        <p:txBody>
          <a:bodyPr/>
          <a:lstStyle/>
          <a:p>
            <a:r>
              <a:rPr lang="en-US" dirty="0"/>
              <a:t>This tells users who install your package the terms by which they are permitted to use the package.</a:t>
            </a:r>
          </a:p>
          <a:p>
            <a:r>
              <a:rPr lang="en-US" dirty="0"/>
              <a:t>MIT or GNU license may be appropriate</a:t>
            </a:r>
          </a:p>
        </p:txBody>
      </p:sp>
      <p:sp>
        <p:nvSpPr>
          <p:cNvPr id="5" name="TextBox 4">
            <a:extLst>
              <a:ext uri="{FF2B5EF4-FFF2-40B4-BE49-F238E27FC236}">
                <a16:creationId xmlns:a16="http://schemas.microsoft.com/office/drawing/2014/main" id="{57B3D2DC-A2E7-0D24-FF1E-361FE3B71B52}"/>
              </a:ext>
            </a:extLst>
          </p:cNvPr>
          <p:cNvSpPr txBox="1"/>
          <p:nvPr/>
        </p:nvSpPr>
        <p:spPr>
          <a:xfrm>
            <a:off x="838200" y="6142466"/>
            <a:ext cx="6099048" cy="369332"/>
          </a:xfrm>
          <a:prstGeom prst="rect">
            <a:avLst/>
          </a:prstGeom>
          <a:noFill/>
        </p:spPr>
        <p:txBody>
          <a:bodyPr wrap="square">
            <a:spAutoFit/>
          </a:bodyPr>
          <a:lstStyle/>
          <a:p>
            <a:r>
              <a:rPr lang="en-US" b="0" i="0" dirty="0">
                <a:effectLst/>
                <a:latin typeface="-apple-system"/>
                <a:hlinkClick r:id="rId2"/>
              </a:rPr>
              <a:t>https://choosealicense.com/</a:t>
            </a:r>
            <a:endParaRPr lang="en-US" dirty="0"/>
          </a:p>
        </p:txBody>
      </p:sp>
      <p:sp>
        <p:nvSpPr>
          <p:cNvPr id="7" name="TextBox 6">
            <a:extLst>
              <a:ext uri="{FF2B5EF4-FFF2-40B4-BE49-F238E27FC236}">
                <a16:creationId xmlns:a16="http://schemas.microsoft.com/office/drawing/2014/main" id="{F58A356B-4B96-616B-ACDA-5418F584F504}"/>
              </a:ext>
            </a:extLst>
          </p:cNvPr>
          <p:cNvSpPr txBox="1"/>
          <p:nvPr/>
        </p:nvSpPr>
        <p:spPr>
          <a:xfrm>
            <a:off x="5109210" y="382143"/>
            <a:ext cx="7009638" cy="6247864"/>
          </a:xfrm>
          <a:prstGeom prst="rect">
            <a:avLst/>
          </a:prstGeom>
          <a:noFill/>
          <a:ln>
            <a:solidFill>
              <a:schemeClr val="accent1"/>
            </a:solidFill>
          </a:ln>
        </p:spPr>
        <p:txBody>
          <a:bodyPr wrap="square">
            <a:spAutoFit/>
          </a:bodyPr>
          <a:lstStyle/>
          <a:p>
            <a:r>
              <a:rPr lang="en-US" sz="1600" dirty="0">
                <a:solidFill>
                  <a:srgbClr val="EBEBEB"/>
                </a:solidFill>
                <a:effectLst/>
                <a:latin typeface="JetBrains Mono"/>
              </a:rPr>
              <a:t>Copyright (c) 2018 The Python Packaging Authority</a:t>
            </a:r>
            <a:br>
              <a:rPr lang="en-US" sz="1600" dirty="0">
                <a:solidFill>
                  <a:srgbClr val="EBEBEB"/>
                </a:solidFill>
                <a:effectLst/>
                <a:latin typeface="JetBrains Mono"/>
              </a:rPr>
            </a:br>
            <a:br>
              <a:rPr lang="en-US" sz="1600" dirty="0">
                <a:solidFill>
                  <a:srgbClr val="EBEBEB"/>
                </a:solidFill>
                <a:effectLst/>
                <a:latin typeface="JetBrains Mono"/>
              </a:rPr>
            </a:br>
            <a:r>
              <a:rPr lang="en-US" sz="1600" dirty="0">
                <a:solidFill>
                  <a:srgbClr val="EBEBEB"/>
                </a:solidFill>
                <a:effectLst/>
                <a:latin typeface="JetBrains Mono"/>
              </a:rPr>
              <a:t>Permission is hereby granted, free of charge, to any person obtaining a copy</a:t>
            </a:r>
            <a:br>
              <a:rPr lang="en-US" sz="1600" dirty="0">
                <a:solidFill>
                  <a:srgbClr val="EBEBEB"/>
                </a:solidFill>
                <a:effectLst/>
                <a:latin typeface="JetBrains Mono"/>
              </a:rPr>
            </a:br>
            <a:r>
              <a:rPr lang="en-US" sz="1600" dirty="0">
                <a:solidFill>
                  <a:srgbClr val="EBEBEB"/>
                </a:solidFill>
                <a:effectLst/>
                <a:latin typeface="JetBrains Mono"/>
              </a:rPr>
              <a:t>of this software and associated documentation files (the "Software"), to deal</a:t>
            </a:r>
            <a:br>
              <a:rPr lang="en-US" sz="1600" dirty="0">
                <a:solidFill>
                  <a:srgbClr val="EBEBEB"/>
                </a:solidFill>
                <a:effectLst/>
                <a:latin typeface="JetBrains Mono"/>
              </a:rPr>
            </a:br>
            <a:r>
              <a:rPr lang="en-US" sz="1600" dirty="0">
                <a:solidFill>
                  <a:srgbClr val="EBEBEB"/>
                </a:solidFill>
                <a:effectLst/>
                <a:latin typeface="JetBrains Mono"/>
              </a:rPr>
              <a:t>in the Software without restriction, including without limitation the rights</a:t>
            </a:r>
            <a:br>
              <a:rPr lang="en-US" sz="1600" dirty="0">
                <a:solidFill>
                  <a:srgbClr val="EBEBEB"/>
                </a:solidFill>
                <a:effectLst/>
                <a:latin typeface="JetBrains Mono"/>
              </a:rPr>
            </a:br>
            <a:r>
              <a:rPr lang="en-US" sz="1600" dirty="0">
                <a:solidFill>
                  <a:srgbClr val="EBEBEB"/>
                </a:solidFill>
                <a:effectLst/>
                <a:latin typeface="JetBrains Mono"/>
              </a:rPr>
              <a:t>to use, copy, modify, merge, publish, distribute, sublicense, and/or sell</a:t>
            </a:r>
            <a:br>
              <a:rPr lang="en-US" sz="1600" dirty="0">
                <a:solidFill>
                  <a:srgbClr val="EBEBEB"/>
                </a:solidFill>
                <a:effectLst/>
                <a:latin typeface="JetBrains Mono"/>
              </a:rPr>
            </a:br>
            <a:r>
              <a:rPr lang="en-US" sz="1600" dirty="0">
                <a:solidFill>
                  <a:srgbClr val="EBEBEB"/>
                </a:solidFill>
                <a:effectLst/>
                <a:latin typeface="JetBrains Mono"/>
              </a:rPr>
              <a:t>copies of the Software, and to permit persons to whom the Software is</a:t>
            </a:r>
            <a:br>
              <a:rPr lang="en-US" sz="1600" dirty="0">
                <a:solidFill>
                  <a:srgbClr val="EBEBEB"/>
                </a:solidFill>
                <a:effectLst/>
                <a:latin typeface="JetBrains Mono"/>
              </a:rPr>
            </a:br>
            <a:r>
              <a:rPr lang="en-US" sz="1600" dirty="0">
                <a:solidFill>
                  <a:srgbClr val="EBEBEB"/>
                </a:solidFill>
                <a:effectLst/>
                <a:latin typeface="JetBrains Mono"/>
              </a:rPr>
              <a:t>furnished to do so, subject to the following conditions:</a:t>
            </a:r>
            <a:br>
              <a:rPr lang="en-US" sz="1600" dirty="0">
                <a:solidFill>
                  <a:srgbClr val="EBEBEB"/>
                </a:solidFill>
                <a:effectLst/>
                <a:latin typeface="JetBrains Mono"/>
              </a:rPr>
            </a:br>
            <a:br>
              <a:rPr lang="en-US" sz="1600" dirty="0">
                <a:solidFill>
                  <a:srgbClr val="EBEBEB"/>
                </a:solidFill>
                <a:effectLst/>
                <a:latin typeface="JetBrains Mono"/>
              </a:rPr>
            </a:br>
            <a:r>
              <a:rPr lang="en-US" sz="1600" dirty="0">
                <a:solidFill>
                  <a:srgbClr val="EBEBEB"/>
                </a:solidFill>
                <a:effectLst/>
                <a:latin typeface="JetBrains Mono"/>
              </a:rPr>
              <a:t>The above copyright notice and this permission notice shall be included in all</a:t>
            </a:r>
            <a:br>
              <a:rPr lang="en-US" sz="1600" dirty="0">
                <a:solidFill>
                  <a:srgbClr val="EBEBEB"/>
                </a:solidFill>
                <a:effectLst/>
                <a:latin typeface="JetBrains Mono"/>
              </a:rPr>
            </a:br>
            <a:r>
              <a:rPr lang="en-US" sz="1600" dirty="0">
                <a:solidFill>
                  <a:srgbClr val="EBEBEB"/>
                </a:solidFill>
                <a:effectLst/>
                <a:latin typeface="JetBrains Mono"/>
              </a:rPr>
              <a:t>copies or substantial portions of the Software.</a:t>
            </a:r>
            <a:br>
              <a:rPr lang="en-US" sz="1600" dirty="0">
                <a:solidFill>
                  <a:srgbClr val="EBEBEB"/>
                </a:solidFill>
                <a:effectLst/>
                <a:latin typeface="JetBrains Mono"/>
              </a:rPr>
            </a:br>
            <a:br>
              <a:rPr lang="en-US" sz="1600" dirty="0">
                <a:solidFill>
                  <a:srgbClr val="EBEBEB"/>
                </a:solidFill>
                <a:effectLst/>
                <a:latin typeface="JetBrains Mono"/>
              </a:rPr>
            </a:br>
            <a:r>
              <a:rPr lang="en-US" sz="1600" dirty="0">
                <a:solidFill>
                  <a:srgbClr val="EBEBEB"/>
                </a:solidFill>
                <a:effectLst/>
                <a:latin typeface="JetBrains Mono"/>
              </a:rPr>
              <a:t>THE SOFTWARE IS PROVIDED "AS IS", WITHOUT WARRANTY OF ANY KIND, EXPRESS OR</a:t>
            </a:r>
            <a:br>
              <a:rPr lang="en-US" sz="1600" dirty="0">
                <a:solidFill>
                  <a:srgbClr val="EBEBEB"/>
                </a:solidFill>
                <a:effectLst/>
                <a:latin typeface="JetBrains Mono"/>
              </a:rPr>
            </a:br>
            <a:r>
              <a:rPr lang="en-US" sz="1600" dirty="0">
                <a:solidFill>
                  <a:srgbClr val="EBEBEB"/>
                </a:solidFill>
                <a:effectLst/>
                <a:latin typeface="JetBrains Mono"/>
              </a:rPr>
              <a:t>IMPLIED, INCLUDING BUT NOT LIMITED TO THE WARRANTIES OF MERCHANTABILITY,</a:t>
            </a:r>
            <a:br>
              <a:rPr lang="en-US" sz="1600" dirty="0">
                <a:solidFill>
                  <a:srgbClr val="EBEBEB"/>
                </a:solidFill>
                <a:effectLst/>
                <a:latin typeface="JetBrains Mono"/>
              </a:rPr>
            </a:br>
            <a:r>
              <a:rPr lang="en-US" sz="1600" dirty="0">
                <a:solidFill>
                  <a:srgbClr val="EBEBEB"/>
                </a:solidFill>
                <a:effectLst/>
                <a:latin typeface="JetBrains Mono"/>
              </a:rPr>
              <a:t>FITNESS FOR A PARTICULAR PURPOSE AND NONINFRINGEMENT. IN NO EVENT SHALL THE</a:t>
            </a:r>
            <a:br>
              <a:rPr lang="en-US" sz="1600" dirty="0">
                <a:solidFill>
                  <a:srgbClr val="EBEBEB"/>
                </a:solidFill>
                <a:effectLst/>
                <a:latin typeface="JetBrains Mono"/>
              </a:rPr>
            </a:br>
            <a:r>
              <a:rPr lang="en-US" sz="1600" dirty="0">
                <a:solidFill>
                  <a:srgbClr val="EBEBEB"/>
                </a:solidFill>
                <a:effectLst/>
                <a:latin typeface="JetBrains Mono"/>
              </a:rPr>
              <a:t>AUTHORS OR COPYRIGHT HOLDERS BE LIABLE FOR ANY CLAIM, DAMAGES OR OTHER</a:t>
            </a:r>
            <a:br>
              <a:rPr lang="en-US" sz="1600" dirty="0">
                <a:solidFill>
                  <a:srgbClr val="EBEBEB"/>
                </a:solidFill>
                <a:effectLst/>
                <a:latin typeface="JetBrains Mono"/>
              </a:rPr>
            </a:br>
            <a:r>
              <a:rPr lang="en-US" sz="1600" dirty="0">
                <a:solidFill>
                  <a:srgbClr val="EBEBEB"/>
                </a:solidFill>
                <a:effectLst/>
                <a:latin typeface="JetBrains Mono"/>
              </a:rPr>
              <a:t>LIABILITY, WHETHER IN AN ACTION OF CONTRACT, TORT OR OTHERWISE, ARISING FROM,</a:t>
            </a:r>
            <a:br>
              <a:rPr lang="en-US" sz="1600" dirty="0">
                <a:solidFill>
                  <a:srgbClr val="EBEBEB"/>
                </a:solidFill>
                <a:effectLst/>
                <a:latin typeface="JetBrains Mono"/>
              </a:rPr>
            </a:br>
            <a:r>
              <a:rPr lang="en-US" sz="1600" dirty="0">
                <a:solidFill>
                  <a:srgbClr val="EBEBEB"/>
                </a:solidFill>
                <a:effectLst/>
                <a:latin typeface="JetBrains Mono"/>
              </a:rPr>
              <a:t>OUT OF OR IN CONNECTION WITH THE SOFTWARE OR THE USE OR OTHER DEALINGS IN THE</a:t>
            </a:r>
            <a:br>
              <a:rPr lang="en-US" sz="1600" dirty="0">
                <a:solidFill>
                  <a:srgbClr val="EBEBEB"/>
                </a:solidFill>
                <a:effectLst/>
                <a:latin typeface="JetBrains Mono"/>
              </a:rPr>
            </a:br>
            <a:r>
              <a:rPr lang="en-US" sz="1600" dirty="0">
                <a:solidFill>
                  <a:srgbClr val="EBEBEB"/>
                </a:solidFill>
                <a:effectLst/>
                <a:latin typeface="JetBrains Mono"/>
              </a:rPr>
              <a:t>SOFTWARE.</a:t>
            </a:r>
          </a:p>
        </p:txBody>
      </p:sp>
    </p:spTree>
    <p:extLst>
      <p:ext uri="{BB962C8B-B14F-4D97-AF65-F5344CB8AC3E}">
        <p14:creationId xmlns:p14="http://schemas.microsoft.com/office/powerpoint/2010/main" val="43664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8AE5-B237-3416-89F1-05F0E4EF6F58}"/>
              </a:ext>
            </a:extLst>
          </p:cNvPr>
          <p:cNvSpPr>
            <a:spLocks noGrp="1"/>
          </p:cNvSpPr>
          <p:nvPr>
            <p:ph type="title"/>
          </p:nvPr>
        </p:nvSpPr>
        <p:spPr/>
        <p:txBody>
          <a:bodyPr/>
          <a:lstStyle/>
          <a:p>
            <a:r>
              <a:rPr lang="en-US" dirty="0"/>
              <a:t>Prepare packages – get requirements</a:t>
            </a:r>
          </a:p>
        </p:txBody>
      </p:sp>
      <p:sp>
        <p:nvSpPr>
          <p:cNvPr id="3" name="Content Placeholder 2">
            <a:extLst>
              <a:ext uri="{FF2B5EF4-FFF2-40B4-BE49-F238E27FC236}">
                <a16:creationId xmlns:a16="http://schemas.microsoft.com/office/drawing/2014/main" id="{0488F41F-3EFC-1383-110F-8AE9ABDF3B21}"/>
              </a:ext>
            </a:extLst>
          </p:cNvPr>
          <p:cNvSpPr>
            <a:spLocks noGrp="1"/>
          </p:cNvSpPr>
          <p:nvPr>
            <p:ph idx="1"/>
          </p:nvPr>
        </p:nvSpPr>
        <p:spPr/>
        <p:txBody>
          <a:bodyPr/>
          <a:lstStyle/>
          <a:p>
            <a:r>
              <a:rPr lang="en-US" dirty="0"/>
              <a:t>pip install </a:t>
            </a:r>
            <a:r>
              <a:rPr lang="en-US" dirty="0" err="1"/>
              <a:t>pydub</a:t>
            </a:r>
            <a:endParaRPr lang="en-US" dirty="0"/>
          </a:p>
          <a:p>
            <a:r>
              <a:rPr lang="en-US" dirty="0"/>
              <a:t>pip install </a:t>
            </a:r>
            <a:r>
              <a:rPr lang="en-US" dirty="0" err="1"/>
              <a:t>ffmpeg</a:t>
            </a:r>
            <a:endParaRPr lang="en-US" dirty="0"/>
          </a:p>
          <a:p>
            <a:r>
              <a:rPr lang="en-US" dirty="0"/>
              <a:t>Run program to ensure all imports work correctly</a:t>
            </a:r>
          </a:p>
          <a:p>
            <a:r>
              <a:rPr lang="en-US" b="0" i="0" dirty="0">
                <a:effectLst/>
              </a:rPr>
              <a:t>pip freeze &gt; </a:t>
            </a:r>
            <a:r>
              <a:rPr lang="en-US" b="0" i="0" dirty="0" err="1">
                <a:effectLst/>
              </a:rPr>
              <a:t>requirements.txt</a:t>
            </a:r>
            <a:r>
              <a:rPr lang="en-US" b="0" i="0" dirty="0">
                <a:effectLst/>
              </a:rPr>
              <a:t>  # to capture requirements</a:t>
            </a:r>
          </a:p>
          <a:p>
            <a:r>
              <a:rPr lang="en-US" dirty="0"/>
              <a:t>pip install -r </a:t>
            </a:r>
            <a:r>
              <a:rPr lang="en-US" dirty="0" err="1"/>
              <a:t>requirements.txt</a:t>
            </a:r>
            <a:r>
              <a:rPr lang="en-US" dirty="0"/>
              <a:t>  # for user to install </a:t>
            </a:r>
          </a:p>
        </p:txBody>
      </p:sp>
    </p:spTree>
    <p:extLst>
      <p:ext uri="{BB962C8B-B14F-4D97-AF65-F5344CB8AC3E}">
        <p14:creationId xmlns:p14="http://schemas.microsoft.com/office/powerpoint/2010/main" val="144458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ED4DC-E9EE-42BF-C02F-FB165C0209B2}"/>
              </a:ext>
            </a:extLst>
          </p:cNvPr>
          <p:cNvSpPr>
            <a:spLocks noGrp="1"/>
          </p:cNvSpPr>
          <p:nvPr>
            <p:ph type="title"/>
          </p:nvPr>
        </p:nvSpPr>
        <p:spPr>
          <a:xfrm>
            <a:off x="630936" y="639520"/>
            <a:ext cx="3429000" cy="1719072"/>
          </a:xfrm>
        </p:spPr>
        <p:txBody>
          <a:bodyPr anchor="b">
            <a:normAutofit/>
          </a:bodyPr>
          <a:lstStyle/>
          <a:p>
            <a:r>
              <a:rPr lang="en-US" sz="3800"/>
              <a:t>Generate distribution archives</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06CEB8-6D3F-7E82-7BC2-F97D05851C21}"/>
              </a:ext>
            </a:extLst>
          </p:cNvPr>
          <p:cNvSpPr>
            <a:spLocks noGrp="1"/>
          </p:cNvSpPr>
          <p:nvPr>
            <p:ph idx="1"/>
          </p:nvPr>
        </p:nvSpPr>
        <p:spPr>
          <a:xfrm>
            <a:off x="630936" y="2807208"/>
            <a:ext cx="4581144" cy="3410712"/>
          </a:xfrm>
        </p:spPr>
        <p:txBody>
          <a:bodyPr anchor="t">
            <a:normAutofit/>
          </a:bodyPr>
          <a:lstStyle/>
          <a:p>
            <a:r>
              <a:rPr lang="en-US" sz="1700" dirty="0"/>
              <a:t>Mac/Unix (run from same path as .</a:t>
            </a:r>
            <a:r>
              <a:rPr lang="en-US" sz="1700" dirty="0" err="1"/>
              <a:t>toml</a:t>
            </a:r>
            <a:r>
              <a:rPr lang="en-US" sz="1700" dirty="0"/>
              <a:t> file)</a:t>
            </a:r>
          </a:p>
          <a:p>
            <a:pPr marL="0" indent="0">
              <a:buNone/>
            </a:pPr>
            <a:r>
              <a:rPr lang="en-US" sz="1700" dirty="0"/>
              <a:t>python3 -m pip install --upgrade build</a:t>
            </a:r>
          </a:p>
          <a:p>
            <a:pPr marL="0" indent="0">
              <a:buNone/>
            </a:pPr>
            <a:r>
              <a:rPr lang="en-US" sz="1700" dirty="0" err="1"/>
              <a:t>py</a:t>
            </a:r>
            <a:r>
              <a:rPr lang="en-US" sz="1700" dirty="0"/>
              <a:t> -m pip install --upgrade build</a:t>
            </a:r>
          </a:p>
          <a:p>
            <a:endParaRPr lang="en-US" sz="1700" dirty="0"/>
          </a:p>
          <a:p>
            <a:r>
              <a:rPr lang="en-US" sz="1700" dirty="0"/>
              <a:t>Windows (run from same path as .</a:t>
            </a:r>
            <a:r>
              <a:rPr lang="en-US" sz="1700" dirty="0" err="1"/>
              <a:t>toml</a:t>
            </a:r>
            <a:r>
              <a:rPr lang="en-US" sz="1700" dirty="0"/>
              <a:t> file)</a:t>
            </a:r>
          </a:p>
          <a:p>
            <a:pPr marL="0" indent="0">
              <a:buNone/>
            </a:pPr>
            <a:r>
              <a:rPr lang="en-US" sz="1700" dirty="0" err="1"/>
              <a:t>py</a:t>
            </a:r>
            <a:r>
              <a:rPr lang="en-US" sz="1700" dirty="0"/>
              <a:t> -m pip install --upgrade build</a:t>
            </a:r>
          </a:p>
          <a:p>
            <a:pPr marL="0" indent="0">
              <a:buNone/>
            </a:pPr>
            <a:r>
              <a:rPr lang="en-US" sz="1700" dirty="0" err="1"/>
              <a:t>py</a:t>
            </a:r>
            <a:r>
              <a:rPr lang="en-US" sz="1700" dirty="0"/>
              <a:t> -m build</a:t>
            </a:r>
          </a:p>
          <a:p>
            <a:endParaRPr lang="en-US" sz="1700" dirty="0"/>
          </a:p>
          <a:p>
            <a:endParaRPr lang="en-US" sz="1700" dirty="0"/>
          </a:p>
        </p:txBody>
      </p:sp>
      <p:pic>
        <p:nvPicPr>
          <p:cNvPr id="4" name="Picture 3" descr="A black background with white text&#10;&#10;Description automatically generated">
            <a:extLst>
              <a:ext uri="{FF2B5EF4-FFF2-40B4-BE49-F238E27FC236}">
                <a16:creationId xmlns:a16="http://schemas.microsoft.com/office/drawing/2014/main" id="{267D8E81-AD3E-1219-37B3-1EB64F792F87}"/>
              </a:ext>
            </a:extLst>
          </p:cNvPr>
          <p:cNvPicPr>
            <a:picLocks noChangeAspect="1"/>
          </p:cNvPicPr>
          <p:nvPr/>
        </p:nvPicPr>
        <p:blipFill>
          <a:blip r:embed="rId2"/>
          <a:stretch>
            <a:fillRect/>
          </a:stretch>
        </p:blipFill>
        <p:spPr>
          <a:xfrm>
            <a:off x="4983480" y="2592044"/>
            <a:ext cx="6903720" cy="1398001"/>
          </a:xfrm>
          <a:prstGeom prst="rect">
            <a:avLst/>
          </a:prstGeom>
          <a:ln>
            <a:solidFill>
              <a:schemeClr val="accent1"/>
            </a:solidFill>
          </a:ln>
        </p:spPr>
      </p:pic>
      <p:sp>
        <p:nvSpPr>
          <p:cNvPr id="5" name="TextBox 4">
            <a:extLst>
              <a:ext uri="{FF2B5EF4-FFF2-40B4-BE49-F238E27FC236}">
                <a16:creationId xmlns:a16="http://schemas.microsoft.com/office/drawing/2014/main" id="{C2F93B67-F179-31E2-3AC7-49926A260E1B}"/>
              </a:ext>
            </a:extLst>
          </p:cNvPr>
          <p:cNvSpPr txBox="1"/>
          <p:nvPr/>
        </p:nvSpPr>
        <p:spPr>
          <a:xfrm>
            <a:off x="5212080" y="2022797"/>
            <a:ext cx="1079142" cy="461665"/>
          </a:xfrm>
          <a:prstGeom prst="rect">
            <a:avLst/>
          </a:prstGeom>
          <a:noFill/>
        </p:spPr>
        <p:txBody>
          <a:bodyPr wrap="none" rtlCol="0">
            <a:spAutoFit/>
          </a:bodyPr>
          <a:lstStyle/>
          <a:p>
            <a:r>
              <a:rPr lang="en-US" sz="2400" dirty="0"/>
              <a:t>Output</a:t>
            </a:r>
          </a:p>
        </p:txBody>
      </p:sp>
      <p:sp>
        <p:nvSpPr>
          <p:cNvPr id="6" name="TextBox 5">
            <a:extLst>
              <a:ext uri="{FF2B5EF4-FFF2-40B4-BE49-F238E27FC236}">
                <a16:creationId xmlns:a16="http://schemas.microsoft.com/office/drawing/2014/main" id="{298766DA-9E90-1D22-27AB-FA564A0CEFD0}"/>
              </a:ext>
            </a:extLst>
          </p:cNvPr>
          <p:cNvSpPr txBox="1"/>
          <p:nvPr/>
        </p:nvSpPr>
        <p:spPr>
          <a:xfrm rot="20597850">
            <a:off x="7833212" y="1419093"/>
            <a:ext cx="2816797" cy="830997"/>
          </a:xfrm>
          <a:prstGeom prst="rect">
            <a:avLst/>
          </a:prstGeom>
          <a:noFill/>
        </p:spPr>
        <p:txBody>
          <a:bodyPr wrap="none" rtlCol="0">
            <a:spAutoFit/>
          </a:bodyPr>
          <a:lstStyle/>
          <a:p>
            <a:r>
              <a:rPr lang="en-US" sz="2400" dirty="0">
                <a:solidFill>
                  <a:srgbClr val="ED7D31"/>
                </a:solidFill>
                <a:latin typeface="Bradley Hand" pitchFamily="2" charset="77"/>
              </a:rPr>
              <a:t>Source distribution</a:t>
            </a:r>
          </a:p>
          <a:p>
            <a:r>
              <a:rPr lang="en-US" sz="2400" dirty="0">
                <a:solidFill>
                  <a:srgbClr val="ED7D31"/>
                </a:solidFill>
                <a:latin typeface="Bradley Hand" pitchFamily="2" charset="77"/>
              </a:rPr>
              <a:t>for uploading</a:t>
            </a:r>
          </a:p>
        </p:txBody>
      </p:sp>
      <p:sp>
        <p:nvSpPr>
          <p:cNvPr id="7" name="TextBox 6">
            <a:extLst>
              <a:ext uri="{FF2B5EF4-FFF2-40B4-BE49-F238E27FC236}">
                <a16:creationId xmlns:a16="http://schemas.microsoft.com/office/drawing/2014/main" id="{45182D9F-A882-F4FC-EA57-188441EDD82C}"/>
              </a:ext>
            </a:extLst>
          </p:cNvPr>
          <p:cNvSpPr txBox="1"/>
          <p:nvPr/>
        </p:nvSpPr>
        <p:spPr>
          <a:xfrm rot="1539225">
            <a:off x="7782506" y="4544555"/>
            <a:ext cx="2771913" cy="1200329"/>
          </a:xfrm>
          <a:prstGeom prst="rect">
            <a:avLst/>
          </a:prstGeom>
          <a:noFill/>
        </p:spPr>
        <p:txBody>
          <a:bodyPr wrap="none" rtlCol="0">
            <a:spAutoFit/>
          </a:bodyPr>
          <a:lstStyle/>
          <a:p>
            <a:r>
              <a:rPr lang="en-US" sz="2400" dirty="0">
                <a:solidFill>
                  <a:srgbClr val="ED7D31"/>
                </a:solidFill>
                <a:latin typeface="Bradley Hand" pitchFamily="2" charset="77"/>
              </a:rPr>
              <a:t>built distribution</a:t>
            </a:r>
          </a:p>
          <a:p>
            <a:r>
              <a:rPr lang="en-US" sz="2400" dirty="0">
                <a:solidFill>
                  <a:srgbClr val="ED7D31"/>
                </a:solidFill>
                <a:latin typeface="Bradley Hand" pitchFamily="2" charset="77"/>
              </a:rPr>
              <a:t>For platform project</a:t>
            </a:r>
          </a:p>
          <a:p>
            <a:r>
              <a:rPr lang="en-US" sz="2400" dirty="0">
                <a:solidFill>
                  <a:srgbClr val="ED7D31"/>
                </a:solidFill>
                <a:latin typeface="Bradley Hand" pitchFamily="2" charset="77"/>
              </a:rPr>
              <a:t>Is compatible with</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93CE772-25D8-12E9-AED1-3C0CB30F8B31}"/>
                  </a:ext>
                </a:extLst>
              </p14:cNvPr>
              <p14:cNvContentPartPr/>
              <p14:nvPr/>
            </p14:nvContentPartPr>
            <p14:xfrm>
              <a:off x="9056232" y="2108088"/>
              <a:ext cx="465840" cy="1039680"/>
            </p14:xfrm>
          </p:contentPart>
        </mc:Choice>
        <mc:Fallback xmlns="">
          <p:pic>
            <p:nvPicPr>
              <p:cNvPr id="8" name="Ink 7">
                <a:extLst>
                  <a:ext uri="{FF2B5EF4-FFF2-40B4-BE49-F238E27FC236}">
                    <a16:creationId xmlns:a16="http://schemas.microsoft.com/office/drawing/2014/main" id="{093CE772-25D8-12E9-AED1-3C0CB30F8B31}"/>
                  </a:ext>
                </a:extLst>
              </p:cNvPr>
              <p:cNvPicPr/>
              <p:nvPr/>
            </p:nvPicPr>
            <p:blipFill>
              <a:blip r:embed="rId4"/>
              <a:stretch>
                <a:fillRect/>
              </a:stretch>
            </p:blipFill>
            <p:spPr>
              <a:xfrm>
                <a:off x="9047592" y="2099448"/>
                <a:ext cx="483480" cy="1057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CFA5DE3-BD02-FC0C-C757-2E364EB07C1C}"/>
                  </a:ext>
                </a:extLst>
              </p14:cNvPr>
              <p14:cNvContentPartPr/>
              <p14:nvPr/>
            </p14:nvContentPartPr>
            <p14:xfrm>
              <a:off x="8908992" y="4030848"/>
              <a:ext cx="254880" cy="652680"/>
            </p14:xfrm>
          </p:contentPart>
        </mc:Choice>
        <mc:Fallback xmlns="">
          <p:pic>
            <p:nvPicPr>
              <p:cNvPr id="10" name="Ink 9">
                <a:extLst>
                  <a:ext uri="{FF2B5EF4-FFF2-40B4-BE49-F238E27FC236}">
                    <a16:creationId xmlns:a16="http://schemas.microsoft.com/office/drawing/2014/main" id="{2CFA5DE3-BD02-FC0C-C757-2E364EB07C1C}"/>
                  </a:ext>
                </a:extLst>
              </p:cNvPr>
              <p:cNvPicPr/>
              <p:nvPr/>
            </p:nvPicPr>
            <p:blipFill>
              <a:blip r:embed="rId6"/>
              <a:stretch>
                <a:fillRect/>
              </a:stretch>
            </p:blipFill>
            <p:spPr>
              <a:xfrm>
                <a:off x="8899992" y="4021848"/>
                <a:ext cx="272520" cy="670320"/>
              </a:xfrm>
              <a:prstGeom prst="rect">
                <a:avLst/>
              </a:prstGeom>
            </p:spPr>
          </p:pic>
        </mc:Fallback>
      </mc:AlternateContent>
    </p:spTree>
    <p:extLst>
      <p:ext uri="{BB962C8B-B14F-4D97-AF65-F5344CB8AC3E}">
        <p14:creationId xmlns:p14="http://schemas.microsoft.com/office/powerpoint/2010/main" val="25395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18EDFA-25B4-C2BB-1CEF-CF737E049C3A}"/>
              </a:ext>
            </a:extLst>
          </p:cNvPr>
          <p:cNvSpPr>
            <a:spLocks noGrp="1"/>
          </p:cNvSpPr>
          <p:nvPr>
            <p:ph type="title"/>
          </p:nvPr>
        </p:nvSpPr>
        <p:spPr>
          <a:xfrm>
            <a:off x="1137034" y="609600"/>
            <a:ext cx="4784796" cy="1330840"/>
          </a:xfrm>
        </p:spPr>
        <p:txBody>
          <a:bodyPr>
            <a:normAutofit/>
          </a:bodyPr>
          <a:lstStyle/>
          <a:p>
            <a:r>
              <a:rPr lang="en-US" dirty="0"/>
              <a:t>Overview </a:t>
            </a:r>
          </a:p>
        </p:txBody>
      </p:sp>
      <p:sp>
        <p:nvSpPr>
          <p:cNvPr id="8" name="Content Placeholder 2">
            <a:extLst>
              <a:ext uri="{FF2B5EF4-FFF2-40B4-BE49-F238E27FC236}">
                <a16:creationId xmlns:a16="http://schemas.microsoft.com/office/drawing/2014/main" id="{A73E62C0-52AE-9214-A7C2-F516FC793AFA}"/>
              </a:ext>
            </a:extLst>
          </p:cNvPr>
          <p:cNvSpPr>
            <a:spLocks noGrp="1"/>
          </p:cNvSpPr>
          <p:nvPr>
            <p:ph idx="1"/>
          </p:nvPr>
        </p:nvSpPr>
        <p:spPr>
          <a:xfrm>
            <a:off x="1137034" y="2194102"/>
            <a:ext cx="4958966" cy="3908585"/>
          </a:xfrm>
        </p:spPr>
        <p:txBody>
          <a:bodyPr>
            <a:normAutofit/>
          </a:bodyPr>
          <a:lstStyle/>
          <a:p>
            <a:r>
              <a:rPr lang="en-US" sz="3200" dirty="0"/>
              <a:t>Packaging</a:t>
            </a:r>
          </a:p>
          <a:p>
            <a:r>
              <a:rPr lang="en-US" sz="3200" dirty="0" err="1"/>
              <a:t>Pypi</a:t>
            </a:r>
            <a:endParaRPr lang="en-US" sz="3200" dirty="0"/>
          </a:p>
          <a:p>
            <a:endParaRPr lang="en-US" sz="3200" dirty="0"/>
          </a:p>
          <a:p>
            <a:endParaRPr lang="en-US" sz="3200" dirty="0"/>
          </a:p>
        </p:txBody>
      </p:sp>
      <p:pic>
        <p:nvPicPr>
          <p:cNvPr id="7" name="Graphic 6" descr="Network Diagram">
            <a:extLst>
              <a:ext uri="{FF2B5EF4-FFF2-40B4-BE49-F238E27FC236}">
                <a16:creationId xmlns:a16="http://schemas.microsoft.com/office/drawing/2014/main" id="{3776FC9A-351B-B659-2F70-F5CB4FD756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
        <p:nvSpPr>
          <p:cNvPr id="4" name="TextBox 3">
            <a:extLst>
              <a:ext uri="{FF2B5EF4-FFF2-40B4-BE49-F238E27FC236}">
                <a16:creationId xmlns:a16="http://schemas.microsoft.com/office/drawing/2014/main" id="{F72ECF1A-CE0F-70E2-4AAD-BB40DE3A535F}"/>
              </a:ext>
            </a:extLst>
          </p:cNvPr>
          <p:cNvSpPr txBox="1"/>
          <p:nvPr/>
        </p:nvSpPr>
        <p:spPr>
          <a:xfrm>
            <a:off x="2785272" y="5649857"/>
            <a:ext cx="7043195" cy="369332"/>
          </a:xfrm>
          <a:prstGeom prst="rect">
            <a:avLst/>
          </a:prstGeom>
          <a:noFill/>
        </p:spPr>
        <p:txBody>
          <a:bodyPr wrap="square">
            <a:spAutoFit/>
          </a:bodyPr>
          <a:lstStyle/>
          <a:p>
            <a:r>
              <a:rPr lang="en-US" dirty="0"/>
              <a:t>https://</a:t>
            </a:r>
            <a:r>
              <a:rPr lang="en-US" dirty="0" err="1"/>
              <a:t>packaging.python.org</a:t>
            </a:r>
            <a:r>
              <a:rPr lang="en-US" dirty="0"/>
              <a:t>/</a:t>
            </a:r>
            <a:r>
              <a:rPr lang="en-US" dirty="0" err="1"/>
              <a:t>en</a:t>
            </a:r>
            <a:r>
              <a:rPr lang="en-US" dirty="0"/>
              <a:t>/latest/tutorials/packaging-projects/</a:t>
            </a:r>
          </a:p>
        </p:txBody>
      </p:sp>
    </p:spTree>
    <p:extLst>
      <p:ext uri="{BB962C8B-B14F-4D97-AF65-F5344CB8AC3E}">
        <p14:creationId xmlns:p14="http://schemas.microsoft.com/office/powerpoint/2010/main" val="173752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E9A61-9141-6011-A5E5-0E43276E336A}"/>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a:t>Use toml file or setup.cfg for meta</a:t>
            </a:r>
          </a:p>
        </p:txBody>
      </p:sp>
      <p:pic>
        <p:nvPicPr>
          <p:cNvPr id="8" name="Picture 7">
            <a:extLst>
              <a:ext uri="{FF2B5EF4-FFF2-40B4-BE49-F238E27FC236}">
                <a16:creationId xmlns:a16="http://schemas.microsoft.com/office/drawing/2014/main" id="{CD2BAEE4-E9F0-5AD4-CA1A-78D6D75FDCFC}"/>
              </a:ext>
            </a:extLst>
          </p:cNvPr>
          <p:cNvPicPr>
            <a:picLocks noChangeAspect="1"/>
          </p:cNvPicPr>
          <p:nvPr/>
        </p:nvPicPr>
        <p:blipFill rotWithShape="1">
          <a:blip r:embed="rId2"/>
          <a:srcRect r="-2" b="1256"/>
          <a:stretch/>
        </p:blipFill>
        <p:spPr>
          <a:xfrm>
            <a:off x="7552944" y="10"/>
            <a:ext cx="4636008" cy="6857990"/>
          </a:xfrm>
          <a:prstGeom prst="rect">
            <a:avLst/>
          </a:prstGeom>
        </p:spPr>
      </p:pic>
      <p:sp>
        <p:nvSpPr>
          <p:cNvPr id="10" name="TextBox 9">
            <a:extLst>
              <a:ext uri="{FF2B5EF4-FFF2-40B4-BE49-F238E27FC236}">
                <a16:creationId xmlns:a16="http://schemas.microsoft.com/office/drawing/2014/main" id="{1435CF1E-4E35-00B2-BDD1-274E14E970DD}"/>
              </a:ext>
            </a:extLst>
          </p:cNvPr>
          <p:cNvSpPr txBox="1"/>
          <p:nvPr/>
        </p:nvSpPr>
        <p:spPr>
          <a:xfrm>
            <a:off x="329311" y="6127173"/>
            <a:ext cx="7223632" cy="369332"/>
          </a:xfrm>
          <a:prstGeom prst="rect">
            <a:avLst/>
          </a:prstGeom>
          <a:noFill/>
        </p:spPr>
        <p:txBody>
          <a:bodyPr wrap="square">
            <a:spAutoFit/>
          </a:bodyPr>
          <a:lstStyle/>
          <a:p>
            <a:r>
              <a:rPr lang="en-US" dirty="0"/>
              <a:t>https://</a:t>
            </a:r>
            <a:r>
              <a:rPr lang="en-US" dirty="0" err="1"/>
              <a:t>setuptools.pypa.io</a:t>
            </a:r>
            <a:r>
              <a:rPr lang="en-US" dirty="0"/>
              <a:t>/</a:t>
            </a:r>
            <a:r>
              <a:rPr lang="en-US" dirty="0" err="1"/>
              <a:t>en</a:t>
            </a:r>
            <a:r>
              <a:rPr lang="en-US" dirty="0"/>
              <a:t>/latest/</a:t>
            </a:r>
            <a:r>
              <a:rPr lang="en-US" dirty="0" err="1"/>
              <a:t>userguide</a:t>
            </a:r>
            <a:r>
              <a:rPr lang="en-US" dirty="0"/>
              <a:t>/</a:t>
            </a:r>
            <a:r>
              <a:rPr lang="en-US" dirty="0" err="1"/>
              <a:t>declarative_config.html</a:t>
            </a:r>
            <a:endParaRPr lang="en-US" dirty="0"/>
          </a:p>
        </p:txBody>
      </p:sp>
      <p:pic>
        <p:nvPicPr>
          <p:cNvPr id="11" name="Picture 10">
            <a:extLst>
              <a:ext uri="{FF2B5EF4-FFF2-40B4-BE49-F238E27FC236}">
                <a16:creationId xmlns:a16="http://schemas.microsoft.com/office/drawing/2014/main" id="{D4A9A694-B166-EA3B-0317-09D265D57236}"/>
              </a:ext>
            </a:extLst>
          </p:cNvPr>
          <p:cNvPicPr>
            <a:picLocks noChangeAspect="1"/>
          </p:cNvPicPr>
          <p:nvPr/>
        </p:nvPicPr>
        <p:blipFill>
          <a:blip r:embed="rId3"/>
          <a:stretch>
            <a:fillRect/>
          </a:stretch>
        </p:blipFill>
        <p:spPr>
          <a:xfrm rot="19791592">
            <a:off x="500426" y="718457"/>
            <a:ext cx="2438400" cy="1600200"/>
          </a:xfrm>
          <a:prstGeom prst="rect">
            <a:avLst/>
          </a:prstGeom>
        </p:spPr>
      </p:pic>
    </p:spTree>
    <p:extLst>
      <p:ext uri="{BB962C8B-B14F-4D97-AF65-F5344CB8AC3E}">
        <p14:creationId xmlns:p14="http://schemas.microsoft.com/office/powerpoint/2010/main" val="304881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6891-2115-F415-D2E8-B67112BC0E3E}"/>
              </a:ext>
            </a:extLst>
          </p:cNvPr>
          <p:cNvSpPr>
            <a:spLocks noGrp="1"/>
          </p:cNvSpPr>
          <p:nvPr>
            <p:ph type="title"/>
          </p:nvPr>
        </p:nvSpPr>
        <p:spPr/>
        <p:txBody>
          <a:bodyPr/>
          <a:lstStyle/>
          <a:p>
            <a:r>
              <a:rPr lang="en-US" dirty="0"/>
              <a:t>Upload to </a:t>
            </a:r>
            <a:r>
              <a:rPr lang="en-US" dirty="0" err="1"/>
              <a:t>pypi</a:t>
            </a:r>
            <a:endParaRPr lang="en-US" dirty="0"/>
          </a:p>
        </p:txBody>
      </p:sp>
      <p:sp>
        <p:nvSpPr>
          <p:cNvPr id="3" name="Content Placeholder 2">
            <a:extLst>
              <a:ext uri="{FF2B5EF4-FFF2-40B4-BE49-F238E27FC236}">
                <a16:creationId xmlns:a16="http://schemas.microsoft.com/office/drawing/2014/main" id="{8897C038-B652-A6F1-8BE4-586196A6696C}"/>
              </a:ext>
            </a:extLst>
          </p:cNvPr>
          <p:cNvSpPr>
            <a:spLocks noGrp="1"/>
          </p:cNvSpPr>
          <p:nvPr>
            <p:ph idx="1"/>
          </p:nvPr>
        </p:nvSpPr>
        <p:spPr/>
        <p:txBody>
          <a:bodyPr/>
          <a:lstStyle/>
          <a:p>
            <a:r>
              <a:rPr lang="en-US" dirty="0" err="1"/>
              <a:t>py</a:t>
            </a:r>
            <a:r>
              <a:rPr lang="en-US" dirty="0"/>
              <a:t> -m pip install --upgrade twine</a:t>
            </a:r>
          </a:p>
          <a:p>
            <a:r>
              <a:rPr lang="en-US" dirty="0" err="1"/>
              <a:t>py</a:t>
            </a:r>
            <a:r>
              <a:rPr lang="en-US" dirty="0"/>
              <a:t> -m twine upload --repository </a:t>
            </a:r>
            <a:r>
              <a:rPr lang="en-US" dirty="0" err="1"/>
              <a:t>testpypi</a:t>
            </a:r>
            <a:r>
              <a:rPr lang="en-US" dirty="0"/>
              <a:t> </a:t>
            </a:r>
            <a:r>
              <a:rPr lang="en-US" dirty="0" err="1"/>
              <a:t>dist</a:t>
            </a:r>
            <a:r>
              <a:rPr lang="en-US" dirty="0"/>
              <a:t>/*</a:t>
            </a:r>
          </a:p>
        </p:txBody>
      </p:sp>
      <p:sp>
        <p:nvSpPr>
          <p:cNvPr id="5" name="TextBox 4">
            <a:extLst>
              <a:ext uri="{FF2B5EF4-FFF2-40B4-BE49-F238E27FC236}">
                <a16:creationId xmlns:a16="http://schemas.microsoft.com/office/drawing/2014/main" id="{4CF02743-7BC3-B619-83B3-C7C3B6C50050}"/>
              </a:ext>
            </a:extLst>
          </p:cNvPr>
          <p:cNvSpPr txBox="1"/>
          <p:nvPr/>
        </p:nvSpPr>
        <p:spPr>
          <a:xfrm>
            <a:off x="4982333" y="6311900"/>
            <a:ext cx="6098720" cy="369332"/>
          </a:xfrm>
          <a:prstGeom prst="rect">
            <a:avLst/>
          </a:prstGeom>
          <a:noFill/>
        </p:spPr>
        <p:txBody>
          <a:bodyPr wrap="square">
            <a:spAutoFit/>
          </a:bodyPr>
          <a:lstStyle/>
          <a:p>
            <a:r>
              <a:rPr lang="en-US" dirty="0"/>
              <a:t>https://</a:t>
            </a:r>
            <a:r>
              <a:rPr lang="en-US" dirty="0" err="1"/>
              <a:t>test.pypi.org</a:t>
            </a:r>
            <a:r>
              <a:rPr lang="en-US" dirty="0"/>
              <a:t>/</a:t>
            </a:r>
          </a:p>
        </p:txBody>
      </p:sp>
      <p:pic>
        <p:nvPicPr>
          <p:cNvPr id="6" name="Picture 5">
            <a:extLst>
              <a:ext uri="{FF2B5EF4-FFF2-40B4-BE49-F238E27FC236}">
                <a16:creationId xmlns:a16="http://schemas.microsoft.com/office/drawing/2014/main" id="{9871B4D9-9342-035D-9743-EBCDE6742401}"/>
              </a:ext>
            </a:extLst>
          </p:cNvPr>
          <p:cNvPicPr>
            <a:picLocks noChangeAspect="1"/>
          </p:cNvPicPr>
          <p:nvPr/>
        </p:nvPicPr>
        <p:blipFill>
          <a:blip r:embed="rId2"/>
          <a:stretch>
            <a:fillRect/>
          </a:stretch>
        </p:blipFill>
        <p:spPr>
          <a:xfrm>
            <a:off x="513443" y="3959451"/>
            <a:ext cx="7620000" cy="2146300"/>
          </a:xfrm>
          <a:prstGeom prst="rect">
            <a:avLst/>
          </a:prstGeom>
        </p:spPr>
      </p:pic>
      <p:pic>
        <p:nvPicPr>
          <p:cNvPr id="7" name="Picture 6">
            <a:extLst>
              <a:ext uri="{FF2B5EF4-FFF2-40B4-BE49-F238E27FC236}">
                <a16:creationId xmlns:a16="http://schemas.microsoft.com/office/drawing/2014/main" id="{09FB54D4-66F8-6C5B-987F-9AF9AD6A3D8D}"/>
              </a:ext>
            </a:extLst>
          </p:cNvPr>
          <p:cNvPicPr>
            <a:picLocks noChangeAspect="1"/>
          </p:cNvPicPr>
          <p:nvPr/>
        </p:nvPicPr>
        <p:blipFill>
          <a:blip r:embed="rId3"/>
          <a:stretch>
            <a:fillRect/>
          </a:stretch>
        </p:blipFill>
        <p:spPr>
          <a:xfrm>
            <a:off x="513443" y="3098800"/>
            <a:ext cx="2413000" cy="660400"/>
          </a:xfrm>
          <a:prstGeom prst="rect">
            <a:avLst/>
          </a:prstGeom>
        </p:spPr>
      </p:pic>
      <p:pic>
        <p:nvPicPr>
          <p:cNvPr id="8" name="Picture 7">
            <a:extLst>
              <a:ext uri="{FF2B5EF4-FFF2-40B4-BE49-F238E27FC236}">
                <a16:creationId xmlns:a16="http://schemas.microsoft.com/office/drawing/2014/main" id="{55620A31-BA30-46FD-56BE-9D3C74CC1DF0}"/>
              </a:ext>
            </a:extLst>
          </p:cNvPr>
          <p:cNvPicPr>
            <a:picLocks noChangeAspect="1"/>
          </p:cNvPicPr>
          <p:nvPr/>
        </p:nvPicPr>
        <p:blipFill>
          <a:blip r:embed="rId4"/>
          <a:stretch>
            <a:fillRect/>
          </a:stretch>
        </p:blipFill>
        <p:spPr>
          <a:xfrm>
            <a:off x="3581400" y="3039122"/>
            <a:ext cx="7772400" cy="779755"/>
          </a:xfrm>
          <a:prstGeom prst="rect">
            <a:avLst/>
          </a:prstGeom>
          <a:ln>
            <a:solidFill>
              <a:schemeClr val="accent1"/>
            </a:solidFill>
          </a:ln>
        </p:spPr>
      </p:pic>
    </p:spTree>
    <p:extLst>
      <p:ext uri="{BB962C8B-B14F-4D97-AF65-F5344CB8AC3E}">
        <p14:creationId xmlns:p14="http://schemas.microsoft.com/office/powerpoint/2010/main" val="156922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EB21-23B3-A662-29DE-230700095EA8}"/>
              </a:ext>
            </a:extLst>
          </p:cNvPr>
          <p:cNvSpPr>
            <a:spLocks noGrp="1"/>
          </p:cNvSpPr>
          <p:nvPr>
            <p:ph type="title"/>
          </p:nvPr>
        </p:nvSpPr>
        <p:spPr/>
        <p:txBody>
          <a:bodyPr/>
          <a:lstStyle/>
          <a:p>
            <a:r>
              <a:rPr lang="en-US" dirty="0"/>
              <a:t>Upload to </a:t>
            </a:r>
            <a:r>
              <a:rPr lang="en-US" dirty="0" err="1"/>
              <a:t>test.pypi.org</a:t>
            </a:r>
            <a:r>
              <a:rPr lang="en-US" dirty="0"/>
              <a:t> instead of </a:t>
            </a:r>
            <a:r>
              <a:rPr lang="en-US" dirty="0" err="1"/>
              <a:t>pypi.org</a:t>
            </a:r>
            <a:endParaRPr lang="en-US" dirty="0"/>
          </a:p>
        </p:txBody>
      </p:sp>
      <p:sp>
        <p:nvSpPr>
          <p:cNvPr id="3" name="Content Placeholder 2">
            <a:extLst>
              <a:ext uri="{FF2B5EF4-FFF2-40B4-BE49-F238E27FC236}">
                <a16:creationId xmlns:a16="http://schemas.microsoft.com/office/drawing/2014/main" id="{CFCAE3D5-E2D9-C6A8-E51E-3D37BFA62B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30053A-E2D6-3886-2542-AF13A27377C7}"/>
              </a:ext>
            </a:extLst>
          </p:cNvPr>
          <p:cNvPicPr>
            <a:picLocks noChangeAspect="1"/>
          </p:cNvPicPr>
          <p:nvPr/>
        </p:nvPicPr>
        <p:blipFill>
          <a:blip r:embed="rId2"/>
          <a:stretch>
            <a:fillRect/>
          </a:stretch>
        </p:blipFill>
        <p:spPr>
          <a:xfrm>
            <a:off x="2209800" y="4439057"/>
            <a:ext cx="7772400" cy="1604827"/>
          </a:xfrm>
          <a:prstGeom prst="rect">
            <a:avLst/>
          </a:prstGeom>
        </p:spPr>
      </p:pic>
      <p:pic>
        <p:nvPicPr>
          <p:cNvPr id="5" name="Picture 4">
            <a:extLst>
              <a:ext uri="{FF2B5EF4-FFF2-40B4-BE49-F238E27FC236}">
                <a16:creationId xmlns:a16="http://schemas.microsoft.com/office/drawing/2014/main" id="{5CE87882-2D49-57DE-EB50-67B60B2B8F6D}"/>
              </a:ext>
            </a:extLst>
          </p:cNvPr>
          <p:cNvPicPr>
            <a:picLocks noChangeAspect="1"/>
          </p:cNvPicPr>
          <p:nvPr/>
        </p:nvPicPr>
        <p:blipFill>
          <a:blip r:embed="rId3"/>
          <a:stretch>
            <a:fillRect/>
          </a:stretch>
        </p:blipFill>
        <p:spPr>
          <a:xfrm>
            <a:off x="838200" y="1825625"/>
            <a:ext cx="7772400" cy="2199264"/>
          </a:xfrm>
          <a:prstGeom prst="rect">
            <a:avLst/>
          </a:prstGeom>
        </p:spPr>
      </p:pic>
    </p:spTree>
    <p:extLst>
      <p:ext uri="{BB962C8B-B14F-4D97-AF65-F5344CB8AC3E}">
        <p14:creationId xmlns:p14="http://schemas.microsoft.com/office/powerpoint/2010/main" val="4201840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D798-5212-9B3B-7D46-4D1B72EDF540}"/>
              </a:ext>
            </a:extLst>
          </p:cNvPr>
          <p:cNvSpPr>
            <a:spLocks noGrp="1"/>
          </p:cNvSpPr>
          <p:nvPr>
            <p:ph type="title"/>
          </p:nvPr>
        </p:nvSpPr>
        <p:spPr/>
        <p:txBody>
          <a:bodyPr/>
          <a:lstStyle/>
          <a:p>
            <a:r>
              <a:rPr lang="en-US" dirty="0"/>
              <a:t>Install newly uploaded package</a:t>
            </a:r>
          </a:p>
        </p:txBody>
      </p:sp>
      <p:sp>
        <p:nvSpPr>
          <p:cNvPr id="3" name="Content Placeholder 2">
            <a:extLst>
              <a:ext uri="{FF2B5EF4-FFF2-40B4-BE49-F238E27FC236}">
                <a16:creationId xmlns:a16="http://schemas.microsoft.com/office/drawing/2014/main" id="{46568742-C852-6847-CD93-6CD5F99A3226}"/>
              </a:ext>
            </a:extLst>
          </p:cNvPr>
          <p:cNvSpPr>
            <a:spLocks noGrp="1"/>
          </p:cNvSpPr>
          <p:nvPr>
            <p:ph idx="1"/>
          </p:nvPr>
        </p:nvSpPr>
        <p:spPr/>
        <p:txBody>
          <a:bodyPr/>
          <a:lstStyle/>
          <a:p>
            <a:pPr marL="0" indent="0">
              <a:buNone/>
            </a:pPr>
            <a:r>
              <a:rPr lang="en-US" sz="2000" dirty="0" err="1">
                <a:solidFill>
                  <a:srgbClr val="00FF00"/>
                </a:solidFill>
              </a:rPr>
              <a:t>py</a:t>
            </a:r>
            <a:r>
              <a:rPr lang="en-US" sz="2000" dirty="0">
                <a:solidFill>
                  <a:srgbClr val="00FF00"/>
                </a:solidFill>
              </a:rPr>
              <a:t> -m pip install --index-</a:t>
            </a:r>
            <a:r>
              <a:rPr lang="en-US" sz="2000" dirty="0" err="1">
                <a:solidFill>
                  <a:srgbClr val="00FF00"/>
                </a:solidFill>
              </a:rPr>
              <a:t>url</a:t>
            </a:r>
            <a:r>
              <a:rPr lang="en-US" sz="2000" dirty="0">
                <a:solidFill>
                  <a:srgbClr val="00FF00"/>
                </a:solidFill>
              </a:rPr>
              <a:t> https://</a:t>
            </a:r>
            <a:r>
              <a:rPr lang="en-US" sz="2000" dirty="0" err="1">
                <a:solidFill>
                  <a:srgbClr val="00FF00"/>
                </a:solidFill>
              </a:rPr>
              <a:t>test.pypi.org</a:t>
            </a:r>
            <a:r>
              <a:rPr lang="en-US" sz="2000" dirty="0">
                <a:solidFill>
                  <a:srgbClr val="00FF00"/>
                </a:solidFill>
              </a:rPr>
              <a:t>/simple/ --no-deps example-package-</a:t>
            </a:r>
            <a:r>
              <a:rPr lang="en-US" sz="2000" dirty="0" err="1">
                <a:solidFill>
                  <a:srgbClr val="00FF00"/>
                </a:solidFill>
              </a:rPr>
              <a:t>cnavarro</a:t>
            </a:r>
            <a:endParaRPr lang="en-US" sz="2000" dirty="0">
              <a:solidFill>
                <a:srgbClr val="00FF00"/>
              </a:solidFill>
            </a:endParaRPr>
          </a:p>
          <a:p>
            <a:r>
              <a:rPr lang="en-US" dirty="0"/>
              <a:t>Then run python3 or </a:t>
            </a:r>
            <a:r>
              <a:rPr lang="en-US" dirty="0" err="1"/>
              <a:t>py</a:t>
            </a:r>
            <a:r>
              <a:rPr lang="en-US" dirty="0"/>
              <a:t> to access console</a:t>
            </a:r>
          </a:p>
          <a:p>
            <a:pPr marL="0" indent="0">
              <a:buNone/>
            </a:pPr>
            <a:r>
              <a:rPr lang="en-US" dirty="0"/>
              <a:t>from </a:t>
            </a:r>
            <a:r>
              <a:rPr lang="en-US" dirty="0" err="1"/>
              <a:t>example_package_cnavarro</a:t>
            </a:r>
            <a:r>
              <a:rPr lang="en-US" dirty="0"/>
              <a:t> import example</a:t>
            </a:r>
          </a:p>
          <a:p>
            <a:pPr marL="0" indent="0">
              <a:buNone/>
            </a:pPr>
            <a:r>
              <a:rPr lang="en-US" dirty="0" err="1"/>
              <a:t>example.add_one</a:t>
            </a:r>
            <a:r>
              <a:rPr lang="en-US" dirty="0"/>
              <a:t>(2)</a:t>
            </a:r>
          </a:p>
          <a:p>
            <a:endParaRPr lang="en-US" dirty="0"/>
          </a:p>
        </p:txBody>
      </p:sp>
    </p:spTree>
    <p:extLst>
      <p:ext uri="{BB962C8B-B14F-4D97-AF65-F5344CB8AC3E}">
        <p14:creationId xmlns:p14="http://schemas.microsoft.com/office/powerpoint/2010/main" val="324852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65B7-673D-D348-51DC-EC80CF2DD9CC}"/>
              </a:ext>
            </a:extLst>
          </p:cNvPr>
          <p:cNvSpPr>
            <a:spLocks noGrp="1"/>
          </p:cNvSpPr>
          <p:nvPr>
            <p:ph type="title"/>
          </p:nvPr>
        </p:nvSpPr>
        <p:spPr>
          <a:xfrm>
            <a:off x="481013" y="3752849"/>
            <a:ext cx="3290887" cy="2452687"/>
          </a:xfrm>
        </p:spPr>
        <p:txBody>
          <a:bodyPr anchor="ctr">
            <a:normAutofit/>
          </a:bodyPr>
          <a:lstStyle/>
          <a:p>
            <a:r>
              <a:rPr lang="en-US" sz="3600"/>
              <a:t>Cheese Shop &gt; Wheels</a:t>
            </a:r>
          </a:p>
        </p:txBody>
      </p:sp>
      <p:pic>
        <p:nvPicPr>
          <p:cNvPr id="6" name="Picture 5">
            <a:extLst>
              <a:ext uri="{FF2B5EF4-FFF2-40B4-BE49-F238E27FC236}">
                <a16:creationId xmlns:a16="http://schemas.microsoft.com/office/drawing/2014/main" id="{91959E67-778B-7638-D492-8886DF1E0DF4}"/>
              </a:ext>
            </a:extLst>
          </p:cNvPr>
          <p:cNvPicPr>
            <a:picLocks noChangeAspect="1"/>
          </p:cNvPicPr>
          <p:nvPr/>
        </p:nvPicPr>
        <p:blipFill rotWithShape="1">
          <a:blip r:embed="rId2"/>
          <a:srcRect r="3100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3FE6D04-DC9F-881F-B6A7-BF39E0343F2D}"/>
              </a:ext>
            </a:extLst>
          </p:cNvPr>
          <p:cNvSpPr>
            <a:spLocks noGrp="1"/>
          </p:cNvSpPr>
          <p:nvPr>
            <p:ph idx="1"/>
          </p:nvPr>
        </p:nvSpPr>
        <p:spPr>
          <a:xfrm>
            <a:off x="4225574" y="3868597"/>
            <a:ext cx="7485413" cy="2452687"/>
          </a:xfrm>
        </p:spPr>
        <p:txBody>
          <a:bodyPr anchor="ctr">
            <a:noAutofit/>
          </a:bodyPr>
          <a:lstStyle/>
          <a:p>
            <a:r>
              <a:rPr lang="en-US" sz="1800" dirty="0"/>
              <a:t>Wheels:  small, ready-to-install .zip files with a .</a:t>
            </a:r>
            <a:r>
              <a:rPr lang="en-US" sz="1800" dirty="0" err="1"/>
              <a:t>whl</a:t>
            </a:r>
            <a:r>
              <a:rPr lang="en-US" sz="1800" dirty="0"/>
              <a:t> extension that only need extraction as opposed to the building a source package would need. Additionally, these can be either source or binary, depending on the package.</a:t>
            </a:r>
          </a:p>
          <a:p>
            <a:r>
              <a:rPr lang="en-US" sz="1800" dirty="0"/>
              <a:t>Source packages:  can have many extensions such as .zip, .tar, .</a:t>
            </a:r>
            <a:r>
              <a:rPr lang="en-US" sz="1800" dirty="0" err="1"/>
              <a:t>tar.gz</a:t>
            </a:r>
            <a:r>
              <a:rPr lang="en-US" sz="1800" dirty="0"/>
              <a:t>, .tar.bz2, .</a:t>
            </a:r>
            <a:r>
              <a:rPr lang="en-US" sz="1800" dirty="0" err="1"/>
              <a:t>tar.xz</a:t>
            </a:r>
            <a:r>
              <a:rPr lang="en-US" sz="1800" dirty="0"/>
              <a:t>, and .</a:t>
            </a:r>
            <a:r>
              <a:rPr lang="en-US" sz="1800" dirty="0" err="1"/>
              <a:t>tar.Z</a:t>
            </a:r>
            <a:r>
              <a:rPr lang="en-US" sz="1800" dirty="0"/>
              <a:t>. They contain the Python/C/etc. source and data files needed to install and build the package.</a:t>
            </a:r>
          </a:p>
          <a:p>
            <a:r>
              <a:rPr lang="en-US" sz="1800" dirty="0"/>
              <a:t>the wheel format was introduced (PEP-427), a package format that can contain both source and binary files and can be installed on Windows, Linux, macOS X, and other systems without requiring a compiler.</a:t>
            </a:r>
          </a:p>
        </p:txBody>
      </p:sp>
    </p:spTree>
    <p:extLst>
      <p:ext uri="{BB962C8B-B14F-4D97-AF65-F5344CB8AC3E}">
        <p14:creationId xmlns:p14="http://schemas.microsoft.com/office/powerpoint/2010/main" val="86302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772E-D690-DBDA-838D-24B952B688CB}"/>
              </a:ext>
            </a:extLst>
          </p:cNvPr>
          <p:cNvSpPr>
            <a:spLocks noGrp="1"/>
          </p:cNvSpPr>
          <p:nvPr>
            <p:ph type="title"/>
          </p:nvPr>
        </p:nvSpPr>
        <p:spPr/>
        <p:txBody>
          <a:bodyPr/>
          <a:lstStyle/>
          <a:p>
            <a:r>
              <a:rPr lang="en-US" dirty="0"/>
              <a:t>Wheel info</a:t>
            </a:r>
          </a:p>
        </p:txBody>
      </p:sp>
      <p:sp>
        <p:nvSpPr>
          <p:cNvPr id="3" name="Content Placeholder 2">
            <a:extLst>
              <a:ext uri="{FF2B5EF4-FFF2-40B4-BE49-F238E27FC236}">
                <a16:creationId xmlns:a16="http://schemas.microsoft.com/office/drawing/2014/main" id="{BC835FE4-DE1F-05DD-38F2-F1CE07DBE120}"/>
              </a:ext>
            </a:extLst>
          </p:cNvPr>
          <p:cNvSpPr>
            <a:spLocks noGrp="1"/>
          </p:cNvSpPr>
          <p:nvPr>
            <p:ph idx="1"/>
          </p:nvPr>
        </p:nvSpPr>
        <p:spPr/>
        <p:txBody>
          <a:bodyPr>
            <a:normAutofit fontScale="77500" lnSpcReduction="20000"/>
          </a:bodyPr>
          <a:lstStyle/>
          <a:p>
            <a:r>
              <a:rPr lang="en-US" dirty="0"/>
              <a:t>distribution: The name of the package, e.g. </a:t>
            </a:r>
            <a:r>
              <a:rPr lang="en-US" dirty="0" err="1"/>
              <a:t>numpy</a:t>
            </a:r>
            <a:r>
              <a:rPr lang="en-US" dirty="0"/>
              <a:t>, </a:t>
            </a:r>
            <a:r>
              <a:rPr lang="en-US" dirty="0" err="1"/>
              <a:t>scipy</a:t>
            </a:r>
            <a:r>
              <a:rPr lang="en-US" dirty="0"/>
              <a:t>, etc.</a:t>
            </a:r>
          </a:p>
          <a:p>
            <a:r>
              <a:rPr lang="en-US" dirty="0"/>
              <a:t>version: The version of the package, e.g. 1.2.3.</a:t>
            </a:r>
          </a:p>
          <a:p>
            <a:r>
              <a:rPr lang="en-US" dirty="0"/>
              <a:t>build tag: An optional build number as a tie-breaker if multiple wheels match.</a:t>
            </a:r>
          </a:p>
          <a:p>
            <a:r>
              <a:rPr lang="en-US" dirty="0"/>
              <a:t>python tag: The Python version and platform. In the case of </a:t>
            </a:r>
            <a:r>
              <a:rPr lang="en-US" dirty="0" err="1"/>
              <a:t>CPython</a:t>
            </a:r>
            <a:r>
              <a:rPr lang="en-US" dirty="0"/>
              <a:t> 3.10, this would be cp310. For </a:t>
            </a:r>
            <a:r>
              <a:rPr lang="en-US" dirty="0" err="1"/>
              <a:t>PyPy</a:t>
            </a:r>
            <a:r>
              <a:rPr lang="en-US" dirty="0"/>
              <a:t> 3.10, this would be pp310. You can read more about this in PEP-425. For pure Python packages, this is either py3 for Python 3 support or py2.py3 for universal packages that support both Python 2 and Python 3.</a:t>
            </a:r>
          </a:p>
          <a:p>
            <a:r>
              <a:rPr lang="en-US" dirty="0" err="1"/>
              <a:t>abi</a:t>
            </a:r>
            <a:r>
              <a:rPr lang="en-US" dirty="0"/>
              <a:t> tag: The ABI (application binary interface) tag indicates the required Python ABI. cp310d would be </a:t>
            </a:r>
            <a:r>
              <a:rPr lang="en-US" dirty="0" err="1"/>
              <a:t>CPython</a:t>
            </a:r>
            <a:r>
              <a:rPr lang="en-US" dirty="0"/>
              <a:t> 3.10 with debugging enabled, for example. More details can be found in PEP-3149. In the case of a pure Python package, this is usually none.</a:t>
            </a:r>
          </a:p>
          <a:p>
            <a:r>
              <a:rPr lang="en-US" dirty="0"/>
              <a:t>platform tag: The platform tag tells you the operating systems it will run on. This can be win32 or win_amd64 for 32-bit or 64-bit Windows respectively. For macOS X, this could be something like macosx_11_0_arm64. For pure Python packages, this is usually any.</a:t>
            </a:r>
          </a:p>
        </p:txBody>
      </p:sp>
    </p:spTree>
    <p:extLst>
      <p:ext uri="{BB962C8B-B14F-4D97-AF65-F5344CB8AC3E}">
        <p14:creationId xmlns:p14="http://schemas.microsoft.com/office/powerpoint/2010/main" val="312906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535EC657-C5C9-8CE4-6966-4FFEB35C235A}"/>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4A3505-48AA-7D33-7BAF-C05C2965B1C4}"/>
              </a:ext>
            </a:extLst>
          </p:cNvPr>
          <p:cNvSpPr>
            <a:spLocks noGrp="1"/>
          </p:cNvSpPr>
          <p:nvPr>
            <p:ph type="title"/>
          </p:nvPr>
        </p:nvSpPr>
        <p:spPr>
          <a:xfrm>
            <a:off x="7531610" y="365125"/>
            <a:ext cx="3822189" cy="1899912"/>
          </a:xfrm>
        </p:spPr>
        <p:txBody>
          <a:bodyPr>
            <a:normAutofit/>
          </a:bodyPr>
          <a:lstStyle/>
          <a:p>
            <a:r>
              <a:rPr lang="en-US" sz="4000"/>
              <a:t>Location of Wheel cache files</a:t>
            </a:r>
          </a:p>
        </p:txBody>
      </p:sp>
      <p:sp>
        <p:nvSpPr>
          <p:cNvPr id="3" name="Content Placeholder 2">
            <a:extLst>
              <a:ext uri="{FF2B5EF4-FFF2-40B4-BE49-F238E27FC236}">
                <a16:creationId xmlns:a16="http://schemas.microsoft.com/office/drawing/2014/main" id="{19BAB928-0F2B-AB69-B8C0-A1C456D3526F}"/>
              </a:ext>
            </a:extLst>
          </p:cNvPr>
          <p:cNvSpPr>
            <a:spLocks noGrp="1"/>
          </p:cNvSpPr>
          <p:nvPr>
            <p:ph idx="1"/>
          </p:nvPr>
        </p:nvSpPr>
        <p:spPr>
          <a:xfrm>
            <a:off x="7531610" y="2434201"/>
            <a:ext cx="4339261" cy="3742762"/>
          </a:xfrm>
        </p:spPr>
        <p:txBody>
          <a:bodyPr>
            <a:normAutofit/>
          </a:bodyPr>
          <a:lstStyle/>
          <a:p>
            <a:r>
              <a:rPr lang="en-US" sz="2000" dirty="0"/>
              <a:t>In windows,</a:t>
            </a:r>
          </a:p>
          <a:p>
            <a:pPr marL="0" indent="0">
              <a:buNone/>
            </a:pPr>
            <a:r>
              <a:rPr lang="en-US" sz="2000" dirty="0"/>
              <a:t>%USERPROFILE%\</a:t>
            </a:r>
            <a:r>
              <a:rPr lang="en-US" sz="2000" dirty="0" err="1"/>
              <a:t>AppData</a:t>
            </a:r>
            <a:r>
              <a:rPr lang="en-US" sz="2000" dirty="0"/>
              <a:t>\Local\pip\cache</a:t>
            </a:r>
          </a:p>
          <a:p>
            <a:pPr marL="0" indent="0">
              <a:buNone/>
            </a:pPr>
            <a:endParaRPr lang="en-US" sz="2000" dirty="0"/>
          </a:p>
          <a:p>
            <a:r>
              <a:rPr lang="en-US" sz="2000" dirty="0"/>
              <a:t>In Unix,</a:t>
            </a:r>
          </a:p>
          <a:p>
            <a:pPr marL="0" indent="0">
              <a:buNone/>
            </a:pPr>
            <a:r>
              <a:rPr lang="en-US" sz="2000" dirty="0"/>
              <a:t>~/.cache/pip</a:t>
            </a:r>
          </a:p>
          <a:p>
            <a:pPr marL="0" indent="0">
              <a:buNone/>
            </a:pPr>
            <a:endParaRPr lang="en-US" sz="2000" dirty="0"/>
          </a:p>
          <a:p>
            <a:r>
              <a:rPr lang="en-US" sz="2000" dirty="0"/>
              <a:t>In macOS,</a:t>
            </a:r>
          </a:p>
          <a:p>
            <a:pPr marL="0" indent="0">
              <a:buNone/>
            </a:pPr>
            <a:r>
              <a:rPr lang="en-US" sz="2000" dirty="0"/>
              <a:t>~/Library/Caches/pip.</a:t>
            </a:r>
          </a:p>
        </p:txBody>
      </p:sp>
    </p:spTree>
    <p:extLst>
      <p:ext uri="{BB962C8B-B14F-4D97-AF65-F5344CB8AC3E}">
        <p14:creationId xmlns:p14="http://schemas.microsoft.com/office/powerpoint/2010/main" val="363358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CBE5-5FB2-21A1-83E0-4096B9681389}"/>
              </a:ext>
            </a:extLst>
          </p:cNvPr>
          <p:cNvSpPr>
            <a:spLocks noGrp="1"/>
          </p:cNvSpPr>
          <p:nvPr>
            <p:ph type="title"/>
          </p:nvPr>
        </p:nvSpPr>
        <p:spPr/>
        <p:txBody>
          <a:bodyPr/>
          <a:lstStyle/>
          <a:p>
            <a:r>
              <a:rPr lang="en-US" dirty="0"/>
              <a:t>Package Versioning</a:t>
            </a:r>
          </a:p>
        </p:txBody>
      </p:sp>
      <p:sp>
        <p:nvSpPr>
          <p:cNvPr id="3" name="Content Placeholder 2">
            <a:extLst>
              <a:ext uri="{FF2B5EF4-FFF2-40B4-BE49-F238E27FC236}">
                <a16:creationId xmlns:a16="http://schemas.microsoft.com/office/drawing/2014/main" id="{34B5E5AD-37B1-E9DB-CDC4-0931BF9CFA78}"/>
              </a:ext>
            </a:extLst>
          </p:cNvPr>
          <p:cNvSpPr>
            <a:spLocks noGrp="1"/>
          </p:cNvSpPr>
          <p:nvPr>
            <p:ph idx="1"/>
          </p:nvPr>
        </p:nvSpPr>
        <p:spPr/>
        <p:txBody>
          <a:bodyPr>
            <a:normAutofit/>
          </a:bodyPr>
          <a:lstStyle/>
          <a:p>
            <a:r>
              <a:rPr lang="en-US" dirty="0"/>
              <a:t>PEP-440 for the version specifications</a:t>
            </a:r>
          </a:p>
          <a:p>
            <a:r>
              <a:rPr lang="en-US" dirty="0"/>
              <a:t>Example is: </a:t>
            </a:r>
            <a:r>
              <a:rPr lang="en-US" dirty="0">
                <a:solidFill>
                  <a:srgbClr val="00FF00"/>
                </a:solidFill>
              </a:rPr>
              <a:t>Cool_python_program_1.2.3</a:t>
            </a:r>
          </a:p>
          <a:p>
            <a:pPr marL="457200" lvl="1" indent="0">
              <a:buNone/>
            </a:pPr>
            <a:r>
              <a:rPr lang="en-US" dirty="0"/>
              <a:t>1 is the major version and indicates API-breaking incompatible changes</a:t>
            </a:r>
          </a:p>
          <a:p>
            <a:pPr marL="457200" lvl="1" indent="0">
              <a:buNone/>
            </a:pPr>
            <a:r>
              <a:rPr lang="en-US" dirty="0"/>
              <a:t>2 is the minor version and indicates backward-compatible functionality addition</a:t>
            </a:r>
          </a:p>
          <a:p>
            <a:pPr marL="457200" lvl="1" indent="0">
              <a:buNone/>
            </a:pPr>
            <a:r>
              <a:rPr lang="en-US" dirty="0"/>
              <a:t>3 is the patch version, which is used for backward-compatible bugfixes</a:t>
            </a:r>
          </a:p>
          <a:p>
            <a:r>
              <a:rPr lang="en-US" dirty="0"/>
              <a:t>Pre-releases such as alphas and betas can be specified through the minor version with letters. The options are a for alpha, b for beta, and </a:t>
            </a:r>
            <a:r>
              <a:rPr lang="en-US" dirty="0" err="1"/>
              <a:t>rc</a:t>
            </a:r>
            <a:r>
              <a:rPr lang="en-US" dirty="0"/>
              <a:t> for release candidate. This results in </a:t>
            </a:r>
            <a:r>
              <a:rPr lang="en-US" dirty="0">
                <a:solidFill>
                  <a:srgbClr val="00FF00"/>
                </a:solidFill>
              </a:rPr>
              <a:t>1.2a3</a:t>
            </a:r>
            <a:r>
              <a:rPr lang="en-US" dirty="0"/>
              <a:t> for 1.2 alpha 3, for instance.</a:t>
            </a:r>
          </a:p>
        </p:txBody>
      </p:sp>
    </p:spTree>
    <p:extLst>
      <p:ext uri="{BB962C8B-B14F-4D97-AF65-F5344CB8AC3E}">
        <p14:creationId xmlns:p14="http://schemas.microsoft.com/office/powerpoint/2010/main" val="329216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EF15-95C9-F355-9614-9C7CDBE29FE3}"/>
              </a:ext>
            </a:extLst>
          </p:cNvPr>
          <p:cNvSpPr>
            <a:spLocks noGrp="1"/>
          </p:cNvSpPr>
          <p:nvPr>
            <p:ph type="title"/>
          </p:nvPr>
        </p:nvSpPr>
        <p:spPr/>
        <p:txBody>
          <a:bodyPr/>
          <a:lstStyle/>
          <a:p>
            <a:r>
              <a:rPr lang="en-US" dirty="0"/>
              <a:t>Upgrade PIP and package tools for distro</a:t>
            </a:r>
          </a:p>
        </p:txBody>
      </p:sp>
      <p:sp>
        <p:nvSpPr>
          <p:cNvPr id="3" name="Content Placeholder 2">
            <a:extLst>
              <a:ext uri="{FF2B5EF4-FFF2-40B4-BE49-F238E27FC236}">
                <a16:creationId xmlns:a16="http://schemas.microsoft.com/office/drawing/2014/main" id="{CDD17976-FEFF-F515-2C3A-EF21886DF0DD}"/>
              </a:ext>
            </a:extLst>
          </p:cNvPr>
          <p:cNvSpPr>
            <a:spLocks noGrp="1"/>
          </p:cNvSpPr>
          <p:nvPr>
            <p:ph idx="1"/>
          </p:nvPr>
        </p:nvSpPr>
        <p:spPr/>
        <p:txBody>
          <a:bodyPr/>
          <a:lstStyle/>
          <a:p>
            <a:pPr marL="0" indent="0">
              <a:buNone/>
            </a:pPr>
            <a:r>
              <a:rPr lang="en-US" dirty="0"/>
              <a:t>$ pip3 install --upgrade pip </a:t>
            </a:r>
            <a:r>
              <a:rPr lang="en-US" dirty="0" err="1"/>
              <a:t>setuptools</a:t>
            </a:r>
            <a:r>
              <a:rPr lang="en-US" dirty="0"/>
              <a:t> wheel</a:t>
            </a:r>
          </a:p>
          <a:p>
            <a:endParaRPr lang="en-US" dirty="0"/>
          </a:p>
          <a:p>
            <a:r>
              <a:rPr lang="en-US" b="0" i="0" dirty="0">
                <a:effectLst/>
                <a:latin typeface="-apple-system"/>
              </a:rPr>
              <a:t>Create the following file structure locally</a:t>
            </a:r>
          </a:p>
          <a:p>
            <a:pPr marL="0" indent="0">
              <a:buNone/>
            </a:pPr>
            <a:r>
              <a:rPr lang="en-US" dirty="0" err="1"/>
              <a:t>packaging_tutorial</a:t>
            </a:r>
            <a:r>
              <a:rPr lang="en-US" dirty="0"/>
              <a:t>/</a:t>
            </a:r>
          </a:p>
          <a:p>
            <a:pPr marL="0" indent="0">
              <a:buNone/>
            </a:pPr>
            <a:r>
              <a:rPr lang="en-US" dirty="0"/>
              <a:t>└── </a:t>
            </a:r>
            <a:r>
              <a:rPr lang="en-US" dirty="0" err="1"/>
              <a:t>src</a:t>
            </a:r>
            <a:r>
              <a:rPr lang="en-US" dirty="0"/>
              <a:t>/</a:t>
            </a:r>
          </a:p>
          <a:p>
            <a:pPr marL="0" indent="0">
              <a:buNone/>
            </a:pPr>
            <a:r>
              <a:rPr lang="en-US" dirty="0"/>
              <a:t>    └── </a:t>
            </a:r>
            <a:r>
              <a:rPr lang="en-US" dirty="0" err="1"/>
              <a:t>example_package_YOUR_USERNAME_HERE</a:t>
            </a:r>
            <a:r>
              <a:rPr lang="en-US" dirty="0"/>
              <a:t>/</a:t>
            </a:r>
          </a:p>
          <a:p>
            <a:pPr marL="0" indent="0">
              <a:buNone/>
            </a:pPr>
            <a:r>
              <a:rPr lang="en-US" dirty="0"/>
              <a:t>        ├── __</a:t>
            </a:r>
            <a:r>
              <a:rPr lang="en-US" dirty="0" err="1"/>
              <a:t>init</a:t>
            </a:r>
            <a:r>
              <a:rPr lang="en-US" dirty="0"/>
              <a:t>__.</a:t>
            </a:r>
            <a:r>
              <a:rPr lang="en-US" dirty="0" err="1"/>
              <a:t>py</a:t>
            </a:r>
            <a:endParaRPr lang="en-US" dirty="0"/>
          </a:p>
          <a:p>
            <a:pPr marL="0" indent="0">
              <a:buNone/>
            </a:pPr>
            <a:r>
              <a:rPr lang="en-US" dirty="0"/>
              <a:t>        └── </a:t>
            </a:r>
            <a:r>
              <a:rPr lang="en-US" dirty="0" err="1"/>
              <a:t>example.py</a:t>
            </a:r>
            <a:endParaRPr lang="en-US" dirty="0"/>
          </a:p>
          <a:p>
            <a:endParaRPr lang="en-US" dirty="0"/>
          </a:p>
        </p:txBody>
      </p:sp>
      <p:pic>
        <p:nvPicPr>
          <p:cNvPr id="6" name="Picture 5">
            <a:extLst>
              <a:ext uri="{FF2B5EF4-FFF2-40B4-BE49-F238E27FC236}">
                <a16:creationId xmlns:a16="http://schemas.microsoft.com/office/drawing/2014/main" id="{9814BC82-2C87-AFE3-B669-AF0B242238D0}"/>
              </a:ext>
            </a:extLst>
          </p:cNvPr>
          <p:cNvPicPr>
            <a:picLocks noChangeAspect="1"/>
          </p:cNvPicPr>
          <p:nvPr/>
        </p:nvPicPr>
        <p:blipFill>
          <a:blip r:embed="rId2"/>
          <a:stretch>
            <a:fillRect/>
          </a:stretch>
        </p:blipFill>
        <p:spPr>
          <a:xfrm>
            <a:off x="5810250" y="3567430"/>
            <a:ext cx="5143500" cy="1917700"/>
          </a:xfrm>
          <a:prstGeom prst="rect">
            <a:avLst/>
          </a:prstGeom>
        </p:spPr>
      </p:pic>
    </p:spTree>
    <p:extLst>
      <p:ext uri="{BB962C8B-B14F-4D97-AF65-F5344CB8AC3E}">
        <p14:creationId xmlns:p14="http://schemas.microsoft.com/office/powerpoint/2010/main" val="6476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61614-2DCF-FF97-BA9E-B924320C462A}"/>
              </a:ext>
            </a:extLst>
          </p:cNvPr>
          <p:cNvSpPr>
            <a:spLocks noGrp="1"/>
          </p:cNvSpPr>
          <p:nvPr>
            <p:ph type="title"/>
          </p:nvPr>
        </p:nvSpPr>
        <p:spPr>
          <a:xfrm>
            <a:off x="630936" y="639520"/>
            <a:ext cx="3429000" cy="1719072"/>
          </a:xfrm>
        </p:spPr>
        <p:txBody>
          <a:bodyPr anchor="b">
            <a:normAutofit/>
          </a:bodyPr>
          <a:lstStyle/>
          <a:p>
            <a:r>
              <a:rPr lang="en-US" sz="4600"/>
              <a:t>Create virtual environment</a:t>
            </a:r>
          </a:p>
        </p:txBody>
      </p:sp>
      <p:sp>
        <p:nvSpPr>
          <p:cNvPr id="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296347-A2AB-AE1F-1FA6-4B78536FC7D6}"/>
              </a:ext>
            </a:extLst>
          </p:cNvPr>
          <p:cNvSpPr>
            <a:spLocks noGrp="1"/>
          </p:cNvSpPr>
          <p:nvPr>
            <p:ph idx="1"/>
          </p:nvPr>
        </p:nvSpPr>
        <p:spPr>
          <a:xfrm>
            <a:off x="630936" y="2807208"/>
            <a:ext cx="3429000" cy="3410712"/>
          </a:xfrm>
        </p:spPr>
        <p:txBody>
          <a:bodyPr anchor="t">
            <a:normAutofit/>
          </a:bodyPr>
          <a:lstStyle/>
          <a:p>
            <a:r>
              <a:rPr lang="en-US" sz="2200"/>
              <a:t>If in a new env, create with </a:t>
            </a:r>
          </a:p>
          <a:p>
            <a:r>
              <a:rPr lang="en-US" sz="2200"/>
              <a:t>python </a:t>
            </a:r>
            <a:r>
              <a:rPr lang="en-US" sz="2200">
                <a:effectLst/>
              </a:rPr>
              <a:t>-</a:t>
            </a:r>
            <a:r>
              <a:rPr lang="en-US" sz="2200"/>
              <a:t>m venv </a:t>
            </a:r>
            <a:r>
              <a:rPr lang="en-US" sz="2200">
                <a:effectLst/>
              </a:rPr>
              <a:t>/</a:t>
            </a:r>
            <a:r>
              <a:rPr lang="en-US" sz="2200"/>
              <a:t>path</a:t>
            </a:r>
            <a:r>
              <a:rPr lang="en-US" sz="2200">
                <a:effectLst/>
              </a:rPr>
              <a:t>/</a:t>
            </a:r>
            <a:r>
              <a:rPr lang="en-US" sz="2200"/>
              <a:t>to</a:t>
            </a:r>
            <a:r>
              <a:rPr lang="en-US" sz="2200">
                <a:effectLst/>
              </a:rPr>
              <a:t>/</a:t>
            </a:r>
            <a:r>
              <a:rPr lang="en-US" sz="2200"/>
              <a:t>new</a:t>
            </a:r>
            <a:r>
              <a:rPr lang="en-US" sz="2200">
                <a:effectLst/>
              </a:rPr>
              <a:t>/</a:t>
            </a:r>
            <a:r>
              <a:rPr lang="en-US" sz="2200"/>
              <a:t>virtual</a:t>
            </a:r>
            <a:r>
              <a:rPr lang="en-US" sz="2200">
                <a:effectLst/>
              </a:rPr>
              <a:t>/</a:t>
            </a:r>
            <a:r>
              <a:rPr lang="en-US" sz="2200"/>
              <a:t>environment</a:t>
            </a:r>
          </a:p>
        </p:txBody>
      </p:sp>
      <p:graphicFrame>
        <p:nvGraphicFramePr>
          <p:cNvPr id="4" name="Table 3">
            <a:extLst>
              <a:ext uri="{FF2B5EF4-FFF2-40B4-BE49-F238E27FC236}">
                <a16:creationId xmlns:a16="http://schemas.microsoft.com/office/drawing/2014/main" id="{ED81C5D1-CBEF-28FA-B36B-06B38AD5F242}"/>
              </a:ext>
            </a:extLst>
          </p:cNvPr>
          <p:cNvGraphicFramePr>
            <a:graphicFrameLocks noGrp="1"/>
          </p:cNvGraphicFramePr>
          <p:nvPr>
            <p:extLst>
              <p:ext uri="{D42A27DB-BD31-4B8C-83A1-F6EECF244321}">
                <p14:modId xmlns:p14="http://schemas.microsoft.com/office/powerpoint/2010/main" val="489302123"/>
              </p:ext>
            </p:extLst>
          </p:nvPr>
        </p:nvGraphicFramePr>
        <p:xfrm>
          <a:off x="4654296" y="1837705"/>
          <a:ext cx="6903722" cy="3182593"/>
        </p:xfrm>
        <a:graphic>
          <a:graphicData uri="http://schemas.openxmlformats.org/drawingml/2006/table">
            <a:tbl>
              <a:tblPr/>
              <a:tblGrid>
                <a:gridCol w="1279000">
                  <a:extLst>
                    <a:ext uri="{9D8B030D-6E8A-4147-A177-3AD203B41FA5}">
                      <a16:colId xmlns:a16="http://schemas.microsoft.com/office/drawing/2014/main" val="4194731315"/>
                    </a:ext>
                  </a:extLst>
                </a:gridCol>
                <a:gridCol w="1514399">
                  <a:extLst>
                    <a:ext uri="{9D8B030D-6E8A-4147-A177-3AD203B41FA5}">
                      <a16:colId xmlns:a16="http://schemas.microsoft.com/office/drawing/2014/main" val="1051928774"/>
                    </a:ext>
                  </a:extLst>
                </a:gridCol>
                <a:gridCol w="4110323">
                  <a:extLst>
                    <a:ext uri="{9D8B030D-6E8A-4147-A177-3AD203B41FA5}">
                      <a16:colId xmlns:a16="http://schemas.microsoft.com/office/drawing/2014/main" val="624176381"/>
                    </a:ext>
                  </a:extLst>
                </a:gridCol>
              </a:tblGrid>
              <a:tr h="696781">
                <a:tc>
                  <a:txBody>
                    <a:bodyPr/>
                    <a:lstStyle/>
                    <a:p>
                      <a:pPr algn="l" fontAlgn="ctr">
                        <a:spcBef>
                          <a:spcPts val="0"/>
                        </a:spcBef>
                        <a:spcAft>
                          <a:spcPts val="0"/>
                        </a:spcAft>
                      </a:pPr>
                      <a:r>
                        <a:rPr lang="en-US" sz="1900" b="0" i="0" u="none" strike="noStrike">
                          <a:solidFill>
                            <a:srgbClr val="000000"/>
                          </a:solidFill>
                          <a:effectLst/>
                          <a:latin typeface="Arial" panose="020B0604020202020204" pitchFamily="34" charset="0"/>
                        </a:rPr>
                        <a:t>Platform</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ctr">
                        <a:spcBef>
                          <a:spcPts val="0"/>
                        </a:spcBef>
                        <a:spcAft>
                          <a:spcPts val="0"/>
                        </a:spcAft>
                      </a:pPr>
                      <a:r>
                        <a:rPr lang="en-US" sz="1900" b="0" i="0" u="none" strike="noStrike">
                          <a:solidFill>
                            <a:srgbClr val="000000"/>
                          </a:solidFill>
                          <a:effectLst/>
                          <a:latin typeface="Arial" panose="020B0604020202020204" pitchFamily="34" charset="0"/>
                        </a:rPr>
                        <a:t>Shell</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ctr">
                        <a:spcBef>
                          <a:spcPts val="0"/>
                        </a:spcBef>
                        <a:spcAft>
                          <a:spcPts val="0"/>
                        </a:spcAft>
                      </a:pPr>
                      <a:r>
                        <a:rPr lang="en-US" sz="1900" b="0" i="0" u="none" strike="noStrike">
                          <a:solidFill>
                            <a:srgbClr val="000000"/>
                          </a:solidFill>
                          <a:effectLst/>
                          <a:latin typeface="Arial" panose="020B0604020202020204" pitchFamily="34" charset="0"/>
                        </a:rPr>
                        <a:t>Command to activate virtual environment</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82483267"/>
                  </a:ext>
                </a:extLst>
              </a:tr>
              <a:tr h="414302">
                <a:tc rowSpan="4">
                  <a:txBody>
                    <a:bodyPr/>
                    <a:lstStyle/>
                    <a:p>
                      <a:pPr algn="l" fontAlgn="ctr">
                        <a:spcBef>
                          <a:spcPts val="0"/>
                        </a:spcBef>
                        <a:spcAft>
                          <a:spcPts val="0"/>
                        </a:spcAft>
                      </a:pPr>
                      <a:r>
                        <a:rPr lang="en-US" sz="1900" b="0" i="0" u="none" strike="noStrike">
                          <a:effectLst/>
                          <a:latin typeface="Arial" panose="020B0604020202020204" pitchFamily="34" charset="0"/>
                        </a:rPr>
                        <a:t>POSIX</a:t>
                      </a:r>
                    </a:p>
                  </a:txBody>
                  <a:tcPr marL="94159" marR="94159" marT="47080" marB="470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bash/zsh</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 source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/bin/activate</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521455017"/>
                  </a:ext>
                </a:extLst>
              </a:tr>
              <a:tr h="414302">
                <a:tc vMerge="1">
                  <a:txBody>
                    <a:bodyPr/>
                    <a:lstStyle/>
                    <a:p>
                      <a:endParaRPr lang="en-US"/>
                    </a:p>
                  </a:txBody>
                  <a:tcPr/>
                </a:tc>
                <a:tc>
                  <a:txBody>
                    <a:bodyPr/>
                    <a:lstStyle/>
                    <a:p>
                      <a:pPr algn="l" fontAlgn="ctr">
                        <a:spcBef>
                          <a:spcPts val="0"/>
                        </a:spcBef>
                        <a:spcAft>
                          <a:spcPts val="0"/>
                        </a:spcAft>
                      </a:pPr>
                      <a:r>
                        <a:rPr lang="en-US" sz="1900" b="0" i="0" u="none" strike="noStrike">
                          <a:effectLst/>
                          <a:latin typeface="Arial" panose="020B0604020202020204" pitchFamily="34" charset="0"/>
                        </a:rPr>
                        <a:t>fish</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 source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/bin/activate.fish</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10739024"/>
                  </a:ext>
                </a:extLst>
              </a:tr>
              <a:tr h="414302">
                <a:tc vMerge="1">
                  <a:txBody>
                    <a:bodyPr/>
                    <a:lstStyle/>
                    <a:p>
                      <a:endParaRPr lang="en-US"/>
                    </a:p>
                  </a:txBody>
                  <a:tcPr/>
                </a:tc>
                <a:tc>
                  <a:txBody>
                    <a:bodyPr/>
                    <a:lstStyle/>
                    <a:p>
                      <a:pPr algn="l" fontAlgn="ctr">
                        <a:spcBef>
                          <a:spcPts val="0"/>
                        </a:spcBef>
                        <a:spcAft>
                          <a:spcPts val="0"/>
                        </a:spcAft>
                      </a:pPr>
                      <a:r>
                        <a:rPr lang="en-US" sz="1900" b="0" i="0" u="none" strike="noStrike">
                          <a:effectLst/>
                          <a:latin typeface="Arial" panose="020B0604020202020204" pitchFamily="34" charset="0"/>
                        </a:rPr>
                        <a:t>csh/tcsh</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 source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/bin/activate.csh</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000407901"/>
                  </a:ext>
                </a:extLst>
              </a:tr>
              <a:tr h="414302">
                <a:tc vMerge="1">
                  <a:txBody>
                    <a:bodyPr/>
                    <a:lstStyle/>
                    <a:p>
                      <a:endParaRPr lang="en-US"/>
                    </a:p>
                  </a:txBody>
                  <a:tcPr/>
                </a:tc>
                <a:tc>
                  <a:txBody>
                    <a:bodyPr/>
                    <a:lstStyle/>
                    <a:p>
                      <a:pPr algn="l" fontAlgn="ctr">
                        <a:spcBef>
                          <a:spcPts val="0"/>
                        </a:spcBef>
                        <a:spcAft>
                          <a:spcPts val="0"/>
                        </a:spcAft>
                      </a:pPr>
                      <a:r>
                        <a:rPr lang="en-US" sz="1900" b="0" i="0" u="none" strike="noStrike">
                          <a:effectLst/>
                          <a:latin typeface="Arial" panose="020B0604020202020204" pitchFamily="34" charset="0"/>
                        </a:rPr>
                        <a:t>PowerShell</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/bin/Activate.ps1</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629568133"/>
                  </a:ext>
                </a:extLst>
              </a:tr>
              <a:tr h="414302">
                <a:tc rowSpan="2">
                  <a:txBody>
                    <a:bodyPr/>
                    <a:lstStyle/>
                    <a:p>
                      <a:pPr algn="l" fontAlgn="ctr">
                        <a:spcBef>
                          <a:spcPts val="0"/>
                        </a:spcBef>
                        <a:spcAft>
                          <a:spcPts val="0"/>
                        </a:spcAft>
                      </a:pPr>
                      <a:r>
                        <a:rPr lang="en-US" sz="1900" b="0" i="0" u="none" strike="noStrike">
                          <a:effectLst/>
                          <a:latin typeface="Arial" panose="020B0604020202020204" pitchFamily="34" charset="0"/>
                        </a:rPr>
                        <a:t>Windows</a:t>
                      </a:r>
                    </a:p>
                  </a:txBody>
                  <a:tcPr marL="94159" marR="94159" marT="47080" marB="4708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cmd.exe</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C:\&gt;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\Scripts\activate.bat</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999733910"/>
                  </a:ext>
                </a:extLst>
              </a:tr>
              <a:tr h="414302">
                <a:tc vMerge="1">
                  <a:txBody>
                    <a:bodyPr/>
                    <a:lstStyle/>
                    <a:p>
                      <a:endParaRPr lang="en-US"/>
                    </a:p>
                  </a:txBody>
                  <a:tcPr/>
                </a:tc>
                <a:tc>
                  <a:txBody>
                    <a:bodyPr/>
                    <a:lstStyle/>
                    <a:p>
                      <a:pPr algn="l" fontAlgn="ctr">
                        <a:spcBef>
                          <a:spcPts val="0"/>
                        </a:spcBef>
                        <a:spcAft>
                          <a:spcPts val="0"/>
                        </a:spcAft>
                      </a:pPr>
                      <a:r>
                        <a:rPr lang="en-US" sz="1900" b="0" i="0" u="none" strike="noStrike">
                          <a:effectLst/>
                          <a:latin typeface="Arial" panose="020B0604020202020204" pitchFamily="34" charset="0"/>
                        </a:rPr>
                        <a:t>PowerShell</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ctr">
                        <a:spcBef>
                          <a:spcPts val="0"/>
                        </a:spcBef>
                        <a:spcAft>
                          <a:spcPts val="0"/>
                        </a:spcAft>
                      </a:pPr>
                      <a:r>
                        <a:rPr lang="en-US" sz="1900" b="0" i="0" u="none" strike="noStrike">
                          <a:effectLst/>
                          <a:latin typeface="Arial" panose="020B0604020202020204" pitchFamily="34" charset="0"/>
                        </a:rPr>
                        <a:t>PS C:\&gt; </a:t>
                      </a:r>
                      <a:r>
                        <a:rPr lang="en-US" sz="1900" b="0" i="1" u="none" strike="noStrike">
                          <a:effectLst/>
                          <a:latin typeface="Arial" panose="020B0604020202020204" pitchFamily="34" charset="0"/>
                        </a:rPr>
                        <a:t>&lt;venv&gt;</a:t>
                      </a:r>
                      <a:r>
                        <a:rPr lang="en-US" sz="1900" b="0" i="0" u="none" strike="noStrike">
                          <a:effectLst/>
                          <a:latin typeface="Arial" panose="020B0604020202020204" pitchFamily="34" charset="0"/>
                        </a:rPr>
                        <a:t>\Scripts\Activate.ps1</a:t>
                      </a:r>
                    </a:p>
                  </a:txBody>
                  <a:tcPr marL="94159" marR="94159" marT="47080" marB="4708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461252877"/>
                  </a:ext>
                </a:extLst>
              </a:tr>
            </a:tbl>
          </a:graphicData>
        </a:graphic>
      </p:graphicFrame>
    </p:spTree>
    <p:extLst>
      <p:ext uri="{BB962C8B-B14F-4D97-AF65-F5344CB8AC3E}">
        <p14:creationId xmlns:p14="http://schemas.microsoft.com/office/powerpoint/2010/main" val="121631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FD22-EE37-F6B1-FFB1-704FFB54C465}"/>
              </a:ext>
            </a:extLst>
          </p:cNvPr>
          <p:cNvSpPr>
            <a:spLocks noGrp="1"/>
          </p:cNvSpPr>
          <p:nvPr>
            <p:ph type="title"/>
          </p:nvPr>
        </p:nvSpPr>
        <p:spPr/>
        <p:txBody>
          <a:bodyPr/>
          <a:lstStyle/>
          <a:p>
            <a:r>
              <a:rPr lang="en-US" dirty="0"/>
              <a:t>Create a python module</a:t>
            </a:r>
          </a:p>
        </p:txBody>
      </p:sp>
      <p:sp>
        <p:nvSpPr>
          <p:cNvPr id="3" name="Content Placeholder 2">
            <a:extLst>
              <a:ext uri="{FF2B5EF4-FFF2-40B4-BE49-F238E27FC236}">
                <a16:creationId xmlns:a16="http://schemas.microsoft.com/office/drawing/2014/main" id="{0E06BA6D-CBE7-D9DC-F4F8-490E7735B292}"/>
              </a:ext>
            </a:extLst>
          </p:cNvPr>
          <p:cNvSpPr>
            <a:spLocks noGrp="1"/>
          </p:cNvSpPr>
          <p:nvPr>
            <p:ph idx="1"/>
          </p:nvPr>
        </p:nvSpPr>
        <p:spPr/>
        <p:txBody>
          <a:bodyPr/>
          <a:lstStyle/>
          <a:p>
            <a:r>
              <a:rPr lang="en-US" dirty="0" err="1"/>
              <a:t>example.py</a:t>
            </a:r>
            <a:r>
              <a:rPr lang="en-US" dirty="0"/>
              <a:t> is an example of a module within the package that could contain the logic (functions, classes, constants, etc.) of your package</a:t>
            </a:r>
          </a:p>
        </p:txBody>
      </p:sp>
      <p:pic>
        <p:nvPicPr>
          <p:cNvPr id="4" name="Picture 3">
            <a:extLst>
              <a:ext uri="{FF2B5EF4-FFF2-40B4-BE49-F238E27FC236}">
                <a16:creationId xmlns:a16="http://schemas.microsoft.com/office/drawing/2014/main" id="{5A1DC39C-8B12-05D3-8868-03040725133D}"/>
              </a:ext>
            </a:extLst>
          </p:cNvPr>
          <p:cNvPicPr>
            <a:picLocks noChangeAspect="1"/>
          </p:cNvPicPr>
          <p:nvPr/>
        </p:nvPicPr>
        <p:blipFill>
          <a:blip r:embed="rId2"/>
          <a:stretch>
            <a:fillRect/>
          </a:stretch>
        </p:blipFill>
        <p:spPr>
          <a:xfrm>
            <a:off x="3723246" y="3036348"/>
            <a:ext cx="4253640" cy="1929892"/>
          </a:xfrm>
          <a:prstGeom prst="rect">
            <a:avLst/>
          </a:prstGeom>
        </p:spPr>
      </p:pic>
    </p:spTree>
    <p:extLst>
      <p:ext uri="{BB962C8B-B14F-4D97-AF65-F5344CB8AC3E}">
        <p14:creationId xmlns:p14="http://schemas.microsoft.com/office/powerpoint/2010/main" val="4450672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68B6302-8463-D548-863C-4DA6D270FB33}">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TotalTime>25106</TotalTime>
  <Words>2054</Words>
  <Application>Microsoft Office PowerPoint</Application>
  <PresentationFormat>Widescreen</PresentationFormat>
  <Paragraphs>157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Bradley Hand</vt:lpstr>
      <vt:lpstr>Calibri</vt:lpstr>
      <vt:lpstr>Calibri Light</vt:lpstr>
      <vt:lpstr>JetBrains Mono</vt:lpstr>
      <vt:lpstr>Office Theme</vt:lpstr>
      <vt:lpstr>Packaing Python</vt:lpstr>
      <vt:lpstr>Overview </vt:lpstr>
      <vt:lpstr>Cheese Shop &gt; Wheels</vt:lpstr>
      <vt:lpstr>Wheel info</vt:lpstr>
      <vt:lpstr>Location of Wheel cache files</vt:lpstr>
      <vt:lpstr>Package Versioning</vt:lpstr>
      <vt:lpstr>Upgrade PIP and package tools for distro</vt:lpstr>
      <vt:lpstr>Create virtual environment</vt:lpstr>
      <vt:lpstr>Create a python module</vt:lpstr>
      <vt:lpstr>Create the package files</vt:lpstr>
      <vt:lpstr>Things you can do with __init__.py</vt:lpstr>
      <vt:lpstr>Choose a build backend</vt:lpstr>
      <vt:lpstr>Build front end tool works with backend</vt:lpstr>
      <vt:lpstr>[Tom's Obvious Minimal Language]</vt:lpstr>
      <vt:lpstr>.toml file description</vt:lpstr>
      <vt:lpstr>Update README.md</vt:lpstr>
      <vt:lpstr>Creating a License</vt:lpstr>
      <vt:lpstr>Prepare packages – get requirements</vt:lpstr>
      <vt:lpstr>Generate distribution archives</vt:lpstr>
      <vt:lpstr>Use toml file or setup.cfg for meta</vt:lpstr>
      <vt:lpstr>Upload to pypi</vt:lpstr>
      <vt:lpstr>Upload to test.pypi.org instead of pypi.org</vt:lpstr>
      <vt:lpstr>Install newly uploaded 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and Solution</dc:title>
  <dc:creator>Christian Navarro</dc:creator>
  <cp:lastModifiedBy>Voor, Benjamin</cp:lastModifiedBy>
  <cp:revision>11</cp:revision>
  <dcterms:created xsi:type="dcterms:W3CDTF">2023-08-06T22:53:40Z</dcterms:created>
  <dcterms:modified xsi:type="dcterms:W3CDTF">2023-12-04T20:40:28Z</dcterms:modified>
</cp:coreProperties>
</file>