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80" r:id="rId2"/>
    <p:sldId id="315" r:id="rId3"/>
    <p:sldId id="336" r:id="rId4"/>
    <p:sldId id="340" r:id="rId5"/>
    <p:sldId id="350" r:id="rId6"/>
    <p:sldId id="338" r:id="rId7"/>
    <p:sldId id="346" r:id="rId8"/>
    <p:sldId id="339" r:id="rId9"/>
    <p:sldId id="347" r:id="rId10"/>
    <p:sldId id="348" r:id="rId11"/>
    <p:sldId id="349" r:id="rId12"/>
    <p:sldId id="351" r:id="rId13"/>
    <p:sldId id="35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BED"/>
    <a:srgbClr val="ED7D31"/>
    <a:srgbClr val="00FF00"/>
    <a:srgbClr val="8CC43D"/>
    <a:srgbClr val="F4DDDD"/>
    <a:srgbClr val="4CC58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052B0-148A-364C-B22A-AA85DEFFB420}" v="14" dt="2023-10-09T13:43:34.71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avarro" userId="c25dad19-d08c-4611-ab05-d85e0c0fb7e0" providerId="ADAL" clId="{777052B0-148A-364C-B22A-AA85DEFFB420}"/>
    <pc:docChg chg="undo custSel addSld delSld modSld sldOrd">
      <pc:chgData name="Christian Navarro" userId="c25dad19-d08c-4611-ab05-d85e0c0fb7e0" providerId="ADAL" clId="{777052B0-148A-364C-B22A-AA85DEFFB420}" dt="2023-10-09T13:45:16.150" v="2564" actId="478"/>
      <pc:docMkLst>
        <pc:docMk/>
      </pc:docMkLst>
      <pc:sldChg chg="modSp mod">
        <pc:chgData name="Christian Navarro" userId="c25dad19-d08c-4611-ab05-d85e0c0fb7e0" providerId="ADAL" clId="{777052B0-148A-364C-B22A-AA85DEFFB420}" dt="2023-10-09T00:45:57.474" v="12" actId="20577"/>
        <pc:sldMkLst>
          <pc:docMk/>
          <pc:sldMk cId="4156268533" sldId="280"/>
        </pc:sldMkLst>
        <pc:spChg chg="mod">
          <ac:chgData name="Christian Navarro" userId="c25dad19-d08c-4611-ab05-d85e0c0fb7e0" providerId="ADAL" clId="{777052B0-148A-364C-B22A-AA85DEFFB420}" dt="2023-10-09T00:45:57.474" v="12" actId="20577"/>
          <ac:spMkLst>
            <pc:docMk/>
            <pc:sldMk cId="4156268533" sldId="280"/>
            <ac:spMk id="5" creationId="{DD58DC23-F8A8-3625-1F97-44FA6AB63A98}"/>
          </ac:spMkLst>
        </pc:spChg>
      </pc:sldChg>
      <pc:sldChg chg="modSp mod">
        <pc:chgData name="Christian Navarro" userId="c25dad19-d08c-4611-ab05-d85e0c0fb7e0" providerId="ADAL" clId="{777052B0-148A-364C-B22A-AA85DEFFB420}" dt="2023-10-09T00:47:36.867" v="54"/>
        <pc:sldMkLst>
          <pc:docMk/>
          <pc:sldMk cId="1737521981" sldId="315"/>
        </pc:sldMkLst>
        <pc:spChg chg="mod">
          <ac:chgData name="Christian Navarro" userId="c25dad19-d08c-4611-ab05-d85e0c0fb7e0" providerId="ADAL" clId="{777052B0-148A-364C-B22A-AA85DEFFB420}" dt="2023-10-09T00:47:36.867" v="54"/>
          <ac:spMkLst>
            <pc:docMk/>
            <pc:sldMk cId="1737521981" sldId="315"/>
            <ac:spMk id="4" creationId="{67185962-5E04-5FAD-C7D6-D54198784A92}"/>
          </ac:spMkLst>
        </pc:spChg>
        <pc:spChg chg="mod">
          <ac:chgData name="Christian Navarro" userId="c25dad19-d08c-4611-ab05-d85e0c0fb7e0" providerId="ADAL" clId="{777052B0-148A-364C-B22A-AA85DEFFB420}" dt="2023-10-09T00:46:38.552" v="53" actId="20577"/>
          <ac:spMkLst>
            <pc:docMk/>
            <pc:sldMk cId="1737521981" sldId="315"/>
            <ac:spMk id="8" creationId="{A73E62C0-52AE-9214-A7C2-F516FC793AFA}"/>
          </ac:spMkLst>
        </pc:spChg>
      </pc:sldChg>
      <pc:sldChg chg="addSp delSp modSp mod setBg">
        <pc:chgData name="Christian Navarro" userId="c25dad19-d08c-4611-ab05-d85e0c0fb7e0" providerId="ADAL" clId="{777052B0-148A-364C-B22A-AA85DEFFB420}" dt="2023-10-09T00:57:15.400" v="302" actId="207"/>
        <pc:sldMkLst>
          <pc:docMk/>
          <pc:sldMk cId="3168123211" sldId="336"/>
        </pc:sldMkLst>
        <pc:spChg chg="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3" creationId="{BD60648E-8A85-DFC7-4880-C138389E6EB0}"/>
          </ac:spMkLst>
        </pc:spChg>
        <pc:spChg chg="del">
          <ac:chgData name="Christian Navarro" userId="c25dad19-d08c-4611-ab05-d85e0c0fb7e0" providerId="ADAL" clId="{777052B0-148A-364C-B22A-AA85DEFFB420}" dt="2023-10-09T00:51:41.447" v="156" actId="478"/>
          <ac:spMkLst>
            <pc:docMk/>
            <pc:sldMk cId="3168123211" sldId="336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6" creationId="{F13C74B1-5B17-4795-BED0-7140497B445A}"/>
          </ac:spMkLst>
        </pc:spChg>
        <pc:spChg chg="add mod">
          <ac:chgData name="Christian Navarro" userId="c25dad19-d08c-4611-ab05-d85e0c0fb7e0" providerId="ADAL" clId="{777052B0-148A-364C-B22A-AA85DEFFB420}" dt="2023-10-09T00:57:15.400" v="302" actId="207"/>
          <ac:spMkLst>
            <pc:docMk/>
            <pc:sldMk cId="3168123211" sldId="336"/>
            <ac:spMk id="7" creationId="{104892BE-41E5-F1A3-5F56-253E2753BE6C}"/>
          </ac:spMkLst>
        </pc:spChg>
        <pc:spChg chg="del">
          <ac:chgData name="Christian Navarro" userId="c25dad19-d08c-4611-ab05-d85e0c0fb7e0" providerId="ADAL" clId="{777052B0-148A-364C-B22A-AA85DEFFB420}" dt="2023-10-09T00:51:28.148" v="154" actId="478"/>
          <ac:spMkLst>
            <pc:docMk/>
            <pc:sldMk cId="3168123211" sldId="336"/>
            <ac:spMk id="10" creationId="{FD94BDC1-5E27-E470-7738-068CC1215002}"/>
          </ac:spMkLst>
        </pc:spChg>
        <pc:spChg chg="add 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11" creationId="{D4974D33-8DC5-464E-8C6D-BE58F0669C17}"/>
          </ac:spMkLst>
        </pc:spChg>
        <pc:spChg chg="add del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16" creationId="{B51F6560-D61C-400F-B71A-3FDEBF451B22}"/>
          </ac:spMkLst>
        </pc:spChg>
        <pc:grpChg chg="add del">
          <ac:chgData name="Christian Navarro" userId="c25dad19-d08c-4611-ab05-d85e0c0fb7e0" providerId="ADAL" clId="{777052B0-148A-364C-B22A-AA85DEFFB420}" dt="2023-10-09T00:53:53.061" v="283" actId="26606"/>
          <ac:grpSpMkLst>
            <pc:docMk/>
            <pc:sldMk cId="3168123211" sldId="336"/>
            <ac:grpSpMk id="18" creationId="{F938B951-7EFC-40A2-B198-E73D39DFB3FC}"/>
          </ac:grpSpMkLst>
        </pc:grpChg>
        <pc:picChg chg="add mod">
          <ac:chgData name="Christian Navarro" userId="c25dad19-d08c-4611-ab05-d85e0c0fb7e0" providerId="ADAL" clId="{777052B0-148A-364C-B22A-AA85DEFFB420}" dt="2023-10-09T00:56:28.796" v="300" actId="29295"/>
          <ac:picMkLst>
            <pc:docMk/>
            <pc:sldMk cId="3168123211" sldId="336"/>
            <ac:picMk id="5" creationId="{E42E5C5B-206C-18DE-7E45-4CA79FE68A27}"/>
          </ac:picMkLst>
        </pc:picChg>
        <pc:inkChg chg="del">
          <ac:chgData name="Christian Navarro" userId="c25dad19-d08c-4611-ab05-d85e0c0fb7e0" providerId="ADAL" clId="{777052B0-148A-364C-B22A-AA85DEFFB420}" dt="2023-10-09T00:51:34.990" v="155" actId="478"/>
          <ac:inkMkLst>
            <pc:docMk/>
            <pc:sldMk cId="3168123211" sldId="336"/>
            <ac:inkMk id="9" creationId="{550461C8-F720-180E-CEFF-70E1DCBD0A6E}"/>
          </ac:inkMkLst>
        </pc:inkChg>
      </pc:sldChg>
      <pc:sldChg chg="addSp delSp modSp mod">
        <pc:chgData name="Christian Navarro" userId="c25dad19-d08c-4611-ab05-d85e0c0fb7e0" providerId="ADAL" clId="{777052B0-148A-364C-B22A-AA85DEFFB420}" dt="2023-10-09T02:19:40.359" v="1181" actId="478"/>
        <pc:sldMkLst>
          <pc:docMk/>
          <pc:sldMk cId="1469653819" sldId="338"/>
        </pc:sldMkLst>
        <pc:spChg chg="mod">
          <ac:chgData name="Christian Navarro" userId="c25dad19-d08c-4611-ab05-d85e0c0fb7e0" providerId="ADAL" clId="{777052B0-148A-364C-B22A-AA85DEFFB420}" dt="2023-10-09T01:30:55.334" v="643" actId="20577"/>
          <ac:spMkLst>
            <pc:docMk/>
            <pc:sldMk cId="1469653819" sldId="338"/>
            <ac:spMk id="2" creationId="{ADB1E498-8EDC-BECB-6F05-FC8E60F09428}"/>
          </ac:spMkLst>
        </pc:spChg>
        <pc:spChg chg="add del mod">
          <ac:chgData name="Christian Navarro" userId="c25dad19-d08c-4611-ab05-d85e0c0fb7e0" providerId="ADAL" clId="{777052B0-148A-364C-B22A-AA85DEFFB420}" dt="2023-10-09T02:19:35.754" v="1178" actId="478"/>
          <ac:spMkLst>
            <pc:docMk/>
            <pc:sldMk cId="1469653819" sldId="338"/>
            <ac:spMk id="3" creationId="{35B8D2CC-DE5C-EE69-AFD3-B244AFB7C301}"/>
          </ac:spMkLst>
        </pc:spChg>
        <pc:spChg chg="del mod">
          <ac:chgData name="Christian Navarro" userId="c25dad19-d08c-4611-ab05-d85e0c0fb7e0" providerId="ADAL" clId="{777052B0-148A-364C-B22A-AA85DEFFB420}" dt="2023-10-09T01:19:14.738" v="583" actId="478"/>
          <ac:spMkLst>
            <pc:docMk/>
            <pc:sldMk cId="1469653819" sldId="338"/>
            <ac:spMk id="4" creationId="{61D76415-D69D-D601-85C8-D150A1269272}"/>
          </ac:spMkLst>
        </pc:spChg>
        <pc:spChg chg="del">
          <ac:chgData name="Christian Navarro" userId="c25dad19-d08c-4611-ab05-d85e0c0fb7e0" providerId="ADAL" clId="{777052B0-148A-364C-B22A-AA85DEFFB420}" dt="2023-10-09T01:19:05.056" v="580" actId="478"/>
          <ac:spMkLst>
            <pc:docMk/>
            <pc:sldMk cId="1469653819" sldId="338"/>
            <ac:spMk id="5" creationId="{50D20625-1DF2-F824-F16A-EF625CBFDA46}"/>
          </ac:spMkLst>
        </pc:spChg>
        <pc:spChg chg="add mod">
          <ac:chgData name="Christian Navarro" userId="c25dad19-d08c-4611-ab05-d85e0c0fb7e0" providerId="ADAL" clId="{777052B0-148A-364C-B22A-AA85DEFFB420}" dt="2023-10-09T01:32:46.690" v="863" actId="1076"/>
          <ac:spMkLst>
            <pc:docMk/>
            <pc:sldMk cId="1469653819" sldId="338"/>
            <ac:spMk id="6" creationId="{A70BF788-5563-E22B-7694-EF90E8D99EE3}"/>
          </ac:spMkLst>
        </pc:spChg>
        <pc:spChg chg="del">
          <ac:chgData name="Christian Navarro" userId="c25dad19-d08c-4611-ab05-d85e0c0fb7e0" providerId="ADAL" clId="{777052B0-148A-364C-B22A-AA85DEFFB420}" dt="2023-10-09T01:19:02.815" v="579" actId="478"/>
          <ac:spMkLst>
            <pc:docMk/>
            <pc:sldMk cId="1469653819" sldId="338"/>
            <ac:spMk id="10" creationId="{F6224D2F-EF05-F588-8D0C-6F4683A7B5FE}"/>
          </ac:spMkLst>
        </pc:spChg>
        <pc:spChg chg="add del mod">
          <ac:chgData name="Christian Navarro" userId="c25dad19-d08c-4611-ab05-d85e0c0fb7e0" providerId="ADAL" clId="{777052B0-148A-364C-B22A-AA85DEFFB420}" dt="2023-10-09T02:19:39.034" v="1180" actId="478"/>
          <ac:spMkLst>
            <pc:docMk/>
            <pc:sldMk cId="1469653819" sldId="338"/>
            <ac:spMk id="11" creationId="{EDAC40CD-0BB5-4C2E-C042-A654AEC99DB3}"/>
          </ac:spMkLst>
        </pc:spChg>
        <pc:inkChg chg="del">
          <ac:chgData name="Christian Navarro" userId="c25dad19-d08c-4611-ab05-d85e0c0fb7e0" providerId="ADAL" clId="{777052B0-148A-364C-B22A-AA85DEFFB420}" dt="2023-10-09T01:19:27.238" v="587" actId="478"/>
          <ac:inkMkLst>
            <pc:docMk/>
            <pc:sldMk cId="1469653819" sldId="338"/>
            <ac:inkMk id="7" creationId="{A7875C90-0CFC-4BAF-0683-9CE9E836201C}"/>
          </ac:inkMkLst>
        </pc:inkChg>
        <pc:inkChg chg="del">
          <ac:chgData name="Christian Navarro" userId="c25dad19-d08c-4611-ab05-d85e0c0fb7e0" providerId="ADAL" clId="{777052B0-148A-364C-B22A-AA85DEFFB420}" dt="2023-10-09T02:19:40.359" v="1181" actId="478"/>
          <ac:inkMkLst>
            <pc:docMk/>
            <pc:sldMk cId="1469653819" sldId="338"/>
            <ac:inkMk id="8" creationId="{9377122C-9931-9388-BA38-8B2CA6D0188C}"/>
          </ac:inkMkLst>
        </pc:inkChg>
      </pc:sldChg>
      <pc:sldChg chg="modSp mod">
        <pc:chgData name="Christian Navarro" userId="c25dad19-d08c-4611-ab05-d85e0c0fb7e0" providerId="ADAL" clId="{777052B0-148A-364C-B22A-AA85DEFFB420}" dt="2023-10-09T02:18:56.597" v="1177" actId="20577"/>
        <pc:sldMkLst>
          <pc:docMk/>
          <pc:sldMk cId="311204449" sldId="339"/>
        </pc:sldMkLst>
        <pc:spChg chg="mod">
          <ac:chgData name="Christian Navarro" userId="c25dad19-d08c-4611-ab05-d85e0c0fb7e0" providerId="ADAL" clId="{777052B0-148A-364C-B22A-AA85DEFFB420}" dt="2023-10-09T02:04:42.990" v="1068" actId="20577"/>
          <ac:spMkLst>
            <pc:docMk/>
            <pc:sldMk cId="311204449" sldId="339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02:16:17.925" v="1134" actId="1076"/>
          <ac:spMkLst>
            <pc:docMk/>
            <pc:sldMk cId="311204449" sldId="339"/>
            <ac:spMk id="3" creationId="{31335C2A-71E3-E542-4061-6947F7EFC719}"/>
          </ac:spMkLst>
        </pc:spChg>
        <pc:spChg chg="mod">
          <ac:chgData name="Christian Navarro" userId="c25dad19-d08c-4611-ab05-d85e0c0fb7e0" providerId="ADAL" clId="{777052B0-148A-364C-B22A-AA85DEFFB420}" dt="2023-10-09T02:15:36.354" v="1128" actId="1076"/>
          <ac:spMkLst>
            <pc:docMk/>
            <pc:sldMk cId="311204449" sldId="339"/>
            <ac:spMk id="4" creationId="{61D76415-D69D-D601-85C8-D150A1269272}"/>
          </ac:spMkLst>
        </pc:spChg>
        <pc:spChg chg="mod">
          <ac:chgData name="Christian Navarro" userId="c25dad19-d08c-4611-ab05-d85e0c0fb7e0" providerId="ADAL" clId="{777052B0-148A-364C-B22A-AA85DEFFB420}" dt="2023-10-09T02:18:56.597" v="1177" actId="20577"/>
          <ac:spMkLst>
            <pc:docMk/>
            <pc:sldMk cId="311204449" sldId="339"/>
            <ac:spMk id="11" creationId="{EDAC40CD-0BB5-4C2E-C042-A654AEC99DB3}"/>
          </ac:spMkLst>
        </pc:spChg>
        <pc:inkChg chg="mod">
          <ac:chgData name="Christian Navarro" userId="c25dad19-d08c-4611-ab05-d85e0c0fb7e0" providerId="ADAL" clId="{777052B0-148A-364C-B22A-AA85DEFFB420}" dt="2023-10-09T02:16:20.426" v="1135" actId="1076"/>
          <ac:inkMkLst>
            <pc:docMk/>
            <pc:sldMk cId="311204449" sldId="339"/>
            <ac:inkMk id="6" creationId="{E169C642-748D-A353-9128-278AC73ADD56}"/>
          </ac:inkMkLst>
        </pc:inkChg>
      </pc:sldChg>
      <pc:sldChg chg="addSp delSp modSp mod ord">
        <pc:chgData name="Christian Navarro" userId="c25dad19-d08c-4611-ab05-d85e0c0fb7e0" providerId="ADAL" clId="{777052B0-148A-364C-B22A-AA85DEFFB420}" dt="2023-10-09T12:56:16.006" v="2331" actId="1076"/>
        <pc:sldMkLst>
          <pc:docMk/>
          <pc:sldMk cId="2900657584" sldId="340"/>
        </pc:sldMkLst>
        <pc:spChg chg="mod">
          <ac:chgData name="Christian Navarro" userId="c25dad19-d08c-4611-ab05-d85e0c0fb7e0" providerId="ADAL" clId="{777052B0-148A-364C-B22A-AA85DEFFB420}" dt="2023-10-09T03:48:43.136" v="1844" actId="20577"/>
          <ac:spMkLst>
            <pc:docMk/>
            <pc:sldMk cId="2900657584" sldId="340"/>
            <ac:spMk id="2" creationId="{ADB1E498-8EDC-BECB-6F05-FC8E60F09428}"/>
          </ac:spMkLst>
        </pc:spChg>
        <pc:spChg chg="del">
          <ac:chgData name="Christian Navarro" userId="c25dad19-d08c-4611-ab05-d85e0c0fb7e0" providerId="ADAL" clId="{777052B0-148A-364C-B22A-AA85DEFFB420}" dt="2023-10-09T03:56:15.640" v="2130" actId="478"/>
          <ac:spMkLst>
            <pc:docMk/>
            <pc:sldMk cId="2900657584" sldId="340"/>
            <ac:spMk id="3" creationId="{31335C2A-71E3-E542-4061-6947F7EFC719}"/>
          </ac:spMkLst>
        </pc:spChg>
        <pc:spChg chg="del">
          <ac:chgData name="Christian Navarro" userId="c25dad19-d08c-4611-ab05-d85e0c0fb7e0" providerId="ADAL" clId="{777052B0-148A-364C-B22A-AA85DEFFB420}" dt="2023-10-09T03:54:06.001" v="2099" actId="478"/>
          <ac:spMkLst>
            <pc:docMk/>
            <pc:sldMk cId="2900657584" sldId="340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777052B0-148A-364C-B22A-AA85DEFFB420}" dt="2023-10-09T12:54:07.524" v="2320" actId="1076"/>
          <ac:spMkLst>
            <pc:docMk/>
            <pc:sldMk cId="2900657584" sldId="340"/>
            <ac:spMk id="4" creationId="{F546CBB0-8B9E-C555-B4AB-6AD5CF7E003E}"/>
          </ac:spMkLst>
        </pc:spChg>
        <pc:spChg chg="add mod">
          <ac:chgData name="Christian Navarro" userId="c25dad19-d08c-4611-ab05-d85e0c0fb7e0" providerId="ADAL" clId="{777052B0-148A-364C-B22A-AA85DEFFB420}" dt="2023-10-09T12:56:16.006" v="2331" actId="1076"/>
          <ac:spMkLst>
            <pc:docMk/>
            <pc:sldMk cId="2900657584" sldId="340"/>
            <ac:spMk id="5" creationId="{2358C67E-0698-C216-0F89-CFE0C40B9BBC}"/>
          </ac:spMkLst>
        </pc:spChg>
        <pc:spChg chg="add del mod">
          <ac:chgData name="Christian Navarro" userId="c25dad19-d08c-4611-ab05-d85e0c0fb7e0" providerId="ADAL" clId="{777052B0-148A-364C-B22A-AA85DEFFB420}" dt="2023-10-09T03:55:59.340" v="2127" actId="478"/>
          <ac:spMkLst>
            <pc:docMk/>
            <pc:sldMk cId="2900657584" sldId="340"/>
            <ac:spMk id="7" creationId="{275896F9-4640-BBFA-78FE-0D96C6829D7D}"/>
          </ac:spMkLst>
        </pc:spChg>
        <pc:spChg chg="del mod">
          <ac:chgData name="Christian Navarro" userId="c25dad19-d08c-4611-ab05-d85e0c0fb7e0" providerId="ADAL" clId="{777052B0-148A-364C-B22A-AA85DEFFB420}" dt="2023-10-09T12:55:34.595" v="2328" actId="26606"/>
          <ac:spMkLst>
            <pc:docMk/>
            <pc:sldMk cId="2900657584" sldId="340"/>
            <ac:spMk id="11" creationId="{EDAC40CD-0BB5-4C2E-C042-A654AEC99DB3}"/>
          </ac:spMkLst>
        </pc:spChg>
        <pc:graphicFrameChg chg="add">
          <ac:chgData name="Christian Navarro" userId="c25dad19-d08c-4611-ab05-d85e0c0fb7e0" providerId="ADAL" clId="{777052B0-148A-364C-B22A-AA85DEFFB420}" dt="2023-10-09T12:55:34.595" v="2328" actId="26606"/>
          <ac:graphicFrameMkLst>
            <pc:docMk/>
            <pc:sldMk cId="2900657584" sldId="340"/>
            <ac:graphicFrameMk id="13" creationId="{5FB02743-F194-F13A-D6E0-86C07034434B}"/>
          </ac:graphicFrameMkLst>
        </pc:graphicFrameChg>
        <pc:inkChg chg="add">
          <ac:chgData name="Christian Navarro" userId="c25dad19-d08c-4611-ab05-d85e0c0fb7e0" providerId="ADAL" clId="{777052B0-148A-364C-B22A-AA85DEFFB420}" dt="2023-10-09T12:54:17.004" v="2321" actId="9405"/>
          <ac:inkMkLst>
            <pc:docMk/>
            <pc:sldMk cId="2900657584" sldId="340"/>
            <ac:inkMk id="6" creationId="{C2DEA972-161D-1F66-2325-C1B108766BA8}"/>
          </ac:inkMkLst>
        </pc:inkChg>
        <pc:inkChg chg="del">
          <ac:chgData name="Christian Navarro" userId="c25dad19-d08c-4611-ab05-d85e0c0fb7e0" providerId="ADAL" clId="{777052B0-148A-364C-B22A-AA85DEFFB420}" dt="2023-10-09T03:56:16.590" v="2131" actId="478"/>
          <ac:inkMkLst>
            <pc:docMk/>
            <pc:sldMk cId="2900657584" sldId="340"/>
            <ac:inkMk id="6" creationId="{E169C642-748D-A353-9128-278AC73ADD56}"/>
          </ac:inkMkLst>
        </pc:inkChg>
        <pc:cxnChg chg="add mod">
          <ac:chgData name="Christian Navarro" userId="c25dad19-d08c-4611-ab05-d85e0c0fb7e0" providerId="ADAL" clId="{777052B0-148A-364C-B22A-AA85DEFFB420}" dt="2023-10-09T12:55:10.110" v="2327" actId="13822"/>
          <ac:cxnSpMkLst>
            <pc:docMk/>
            <pc:sldMk cId="2900657584" sldId="340"/>
            <ac:cxnSpMk id="8" creationId="{AEC2128D-C466-E624-4CAD-7CE9C1676343}"/>
          </ac:cxnSpMkLst>
        </pc:cxnChg>
      </pc:sldChg>
      <pc:sldChg chg="del">
        <pc:chgData name="Christian Navarro" userId="c25dad19-d08c-4611-ab05-d85e0c0fb7e0" providerId="ADAL" clId="{777052B0-148A-364C-B22A-AA85DEFFB420}" dt="2023-10-09T04:09:01.552" v="2288" actId="2696"/>
        <pc:sldMkLst>
          <pc:docMk/>
          <pc:sldMk cId="1006720707" sldId="341"/>
        </pc:sldMkLst>
      </pc:sldChg>
      <pc:sldChg chg="del">
        <pc:chgData name="Christian Navarro" userId="c25dad19-d08c-4611-ab05-d85e0c0fb7e0" providerId="ADAL" clId="{777052B0-148A-364C-B22A-AA85DEFFB420}" dt="2023-10-09T04:09:01.592" v="2292" actId="2696"/>
        <pc:sldMkLst>
          <pc:docMk/>
          <pc:sldMk cId="2317606362" sldId="342"/>
        </pc:sldMkLst>
      </pc:sldChg>
      <pc:sldChg chg="del">
        <pc:chgData name="Christian Navarro" userId="c25dad19-d08c-4611-ab05-d85e0c0fb7e0" providerId="ADAL" clId="{777052B0-148A-364C-B22A-AA85DEFFB420}" dt="2023-10-09T04:09:01.565" v="2289" actId="2696"/>
        <pc:sldMkLst>
          <pc:docMk/>
          <pc:sldMk cId="1580007842" sldId="343"/>
        </pc:sldMkLst>
      </pc:sldChg>
      <pc:sldChg chg="del">
        <pc:chgData name="Christian Navarro" userId="c25dad19-d08c-4611-ab05-d85e0c0fb7e0" providerId="ADAL" clId="{777052B0-148A-364C-B22A-AA85DEFFB420}" dt="2023-10-09T04:09:01.581" v="2291" actId="2696"/>
        <pc:sldMkLst>
          <pc:docMk/>
          <pc:sldMk cId="158422123" sldId="344"/>
        </pc:sldMkLst>
      </pc:sldChg>
      <pc:sldChg chg="del">
        <pc:chgData name="Christian Navarro" userId="c25dad19-d08c-4611-ab05-d85e0c0fb7e0" providerId="ADAL" clId="{777052B0-148A-364C-B22A-AA85DEFFB420}" dt="2023-10-09T04:09:01.566" v="2290" actId="2696"/>
        <pc:sldMkLst>
          <pc:docMk/>
          <pc:sldMk cId="532653883" sldId="345"/>
        </pc:sldMkLst>
      </pc:sldChg>
      <pc:sldChg chg="del">
        <pc:chgData name="Christian Navarro" userId="c25dad19-d08c-4611-ab05-d85e0c0fb7e0" providerId="ADAL" clId="{777052B0-148A-364C-B22A-AA85DEFFB420}" dt="2023-10-09T00:57:28.179" v="303" actId="2696"/>
        <pc:sldMkLst>
          <pc:docMk/>
          <pc:sldMk cId="780477908" sldId="346"/>
        </pc:sldMkLst>
      </pc:sldChg>
      <pc:sldChg chg="modSp new mod">
        <pc:chgData name="Christian Navarro" userId="c25dad19-d08c-4611-ab05-d85e0c0fb7e0" providerId="ADAL" clId="{777052B0-148A-364C-B22A-AA85DEFFB420}" dt="2023-10-09T01:36:29.432" v="1050" actId="20577"/>
        <pc:sldMkLst>
          <pc:docMk/>
          <pc:sldMk cId="1855167260" sldId="346"/>
        </pc:sldMkLst>
        <pc:spChg chg="mod">
          <ac:chgData name="Christian Navarro" userId="c25dad19-d08c-4611-ab05-d85e0c0fb7e0" providerId="ADAL" clId="{777052B0-148A-364C-B22A-AA85DEFFB420}" dt="2023-10-09T01:33:01.946" v="868" actId="20577"/>
          <ac:spMkLst>
            <pc:docMk/>
            <pc:sldMk cId="1855167260" sldId="346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1:36:29.432" v="1050" actId="20577"/>
          <ac:spMkLst>
            <pc:docMk/>
            <pc:sldMk cId="1855167260" sldId="346"/>
            <ac:spMk id="3" creationId="{75560B37-DF05-187A-D504-250A8E4558D2}"/>
          </ac:spMkLst>
        </pc:spChg>
      </pc:sldChg>
      <pc:sldChg chg="addSp modSp add mod ord">
        <pc:chgData name="Christian Navarro" userId="c25dad19-d08c-4611-ab05-d85e0c0fb7e0" providerId="ADAL" clId="{777052B0-148A-364C-B22A-AA85DEFFB420}" dt="2023-10-09T02:24:28.234" v="1441" actId="14100"/>
        <pc:sldMkLst>
          <pc:docMk/>
          <pc:sldMk cId="1153572641" sldId="347"/>
        </pc:sldMkLst>
        <pc:spChg chg="mod">
          <ac:chgData name="Christian Navarro" userId="c25dad19-d08c-4611-ab05-d85e0c0fb7e0" providerId="ADAL" clId="{777052B0-148A-364C-B22A-AA85DEFFB420}" dt="2023-10-09T02:20:14.166" v="1188" actId="20577"/>
          <ac:spMkLst>
            <pc:docMk/>
            <pc:sldMk cId="1153572641" sldId="347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2:22:42.303" v="1422" actId="20577"/>
          <ac:spMkLst>
            <pc:docMk/>
            <pc:sldMk cId="1153572641" sldId="347"/>
            <ac:spMk id="3" creationId="{75560B37-DF05-187A-D504-250A8E4558D2}"/>
          </ac:spMkLst>
        </pc:spChg>
        <pc:spChg chg="add mod">
          <ac:chgData name="Christian Navarro" userId="c25dad19-d08c-4611-ab05-d85e0c0fb7e0" providerId="ADAL" clId="{777052B0-148A-364C-B22A-AA85DEFFB420}" dt="2023-10-09T02:23:31.785" v="1439" actId="14100"/>
          <ac:spMkLst>
            <pc:docMk/>
            <pc:sldMk cId="1153572641" sldId="347"/>
            <ac:spMk id="4" creationId="{ADB8CDEC-5B60-9139-954D-DF259FDE72E4}"/>
          </ac:spMkLst>
        </pc:spChg>
        <pc:spChg chg="add mod">
          <ac:chgData name="Christian Navarro" userId="c25dad19-d08c-4611-ab05-d85e0c0fb7e0" providerId="ADAL" clId="{777052B0-148A-364C-B22A-AA85DEFFB420}" dt="2023-10-09T02:24:28.234" v="1441" actId="14100"/>
          <ac:spMkLst>
            <pc:docMk/>
            <pc:sldMk cId="1153572641" sldId="347"/>
            <ac:spMk id="5" creationId="{5E0090B4-60A9-1FA6-4746-8B8085C35702}"/>
          </ac:spMkLst>
        </pc:spChg>
      </pc:sldChg>
      <pc:sldChg chg="modSp add mod">
        <pc:chgData name="Christian Navarro" userId="c25dad19-d08c-4611-ab05-d85e0c0fb7e0" providerId="ADAL" clId="{777052B0-148A-364C-B22A-AA85DEFFB420}" dt="2023-10-09T02:42:29.814" v="1610" actId="20577"/>
        <pc:sldMkLst>
          <pc:docMk/>
          <pc:sldMk cId="3576931300" sldId="348"/>
        </pc:sldMkLst>
        <pc:spChg chg="mod">
          <ac:chgData name="Christian Navarro" userId="c25dad19-d08c-4611-ab05-d85e0c0fb7e0" providerId="ADAL" clId="{777052B0-148A-364C-B22A-AA85DEFFB420}" dt="2023-10-09T02:34:02.836" v="1471" actId="20577"/>
          <ac:spMkLst>
            <pc:docMk/>
            <pc:sldMk cId="3576931300" sldId="348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2:40:37.712" v="1578" actId="313"/>
          <ac:spMkLst>
            <pc:docMk/>
            <pc:sldMk cId="3576931300" sldId="348"/>
            <ac:spMk id="3" creationId="{75560B37-DF05-187A-D504-250A8E4558D2}"/>
          </ac:spMkLst>
        </pc:spChg>
        <pc:spChg chg="mod">
          <ac:chgData name="Christian Navarro" userId="c25dad19-d08c-4611-ab05-d85e0c0fb7e0" providerId="ADAL" clId="{777052B0-148A-364C-B22A-AA85DEFFB420}" dt="2023-10-09T02:42:29.814" v="1610" actId="20577"/>
          <ac:spMkLst>
            <pc:docMk/>
            <pc:sldMk cId="3576931300" sldId="348"/>
            <ac:spMk id="4" creationId="{ADB8CDEC-5B60-9139-954D-DF259FDE72E4}"/>
          </ac:spMkLst>
        </pc:spChg>
        <pc:spChg chg="mod">
          <ac:chgData name="Christian Navarro" userId="c25dad19-d08c-4611-ab05-d85e0c0fb7e0" providerId="ADAL" clId="{777052B0-148A-364C-B22A-AA85DEFFB420}" dt="2023-10-09T02:41:24.528" v="1594" actId="1076"/>
          <ac:spMkLst>
            <pc:docMk/>
            <pc:sldMk cId="3576931300" sldId="348"/>
            <ac:spMk id="5" creationId="{5E0090B4-60A9-1FA6-4746-8B8085C35702}"/>
          </ac:spMkLst>
        </pc:spChg>
      </pc:sldChg>
      <pc:sldChg chg="delSp modSp add mod">
        <pc:chgData name="Christian Navarro" userId="c25dad19-d08c-4611-ab05-d85e0c0fb7e0" providerId="ADAL" clId="{777052B0-148A-364C-B22A-AA85DEFFB420}" dt="2023-10-09T03:45:31.355" v="1831" actId="478"/>
        <pc:sldMkLst>
          <pc:docMk/>
          <pc:sldMk cId="1211131653" sldId="349"/>
        </pc:sldMkLst>
        <pc:spChg chg="mod">
          <ac:chgData name="Christian Navarro" userId="c25dad19-d08c-4611-ab05-d85e0c0fb7e0" providerId="ADAL" clId="{777052B0-148A-364C-B22A-AA85DEFFB420}" dt="2023-10-09T03:45:26.704" v="1829" actId="20577"/>
          <ac:spMkLst>
            <pc:docMk/>
            <pc:sldMk cId="1211131653" sldId="349"/>
            <ac:spMk id="3" creationId="{75560B37-DF05-187A-D504-250A8E4558D2}"/>
          </ac:spMkLst>
        </pc:spChg>
        <pc:spChg chg="mod">
          <ac:chgData name="Christian Navarro" userId="c25dad19-d08c-4611-ab05-d85e0c0fb7e0" providerId="ADAL" clId="{777052B0-148A-364C-B22A-AA85DEFFB420}" dt="2023-10-09T03:45:29.547" v="1830" actId="1076"/>
          <ac:spMkLst>
            <pc:docMk/>
            <pc:sldMk cId="1211131653" sldId="349"/>
            <ac:spMk id="4" creationId="{ADB8CDEC-5B60-9139-954D-DF259FDE72E4}"/>
          </ac:spMkLst>
        </pc:spChg>
        <pc:spChg chg="del">
          <ac:chgData name="Christian Navarro" userId="c25dad19-d08c-4611-ab05-d85e0c0fb7e0" providerId="ADAL" clId="{777052B0-148A-364C-B22A-AA85DEFFB420}" dt="2023-10-09T03:45:31.355" v="1831" actId="478"/>
          <ac:spMkLst>
            <pc:docMk/>
            <pc:sldMk cId="1211131653" sldId="349"/>
            <ac:spMk id="5" creationId="{5E0090B4-60A9-1FA6-4746-8B8085C35702}"/>
          </ac:spMkLst>
        </pc:spChg>
      </pc:sldChg>
      <pc:sldChg chg="delSp modSp add mod ord">
        <pc:chgData name="Christian Navarro" userId="c25dad19-d08c-4611-ab05-d85e0c0fb7e0" providerId="ADAL" clId="{777052B0-148A-364C-B22A-AA85DEFFB420}" dt="2023-10-09T13:24:53.053" v="2388" actId="20577"/>
        <pc:sldMkLst>
          <pc:docMk/>
          <pc:sldMk cId="4026371640" sldId="350"/>
        </pc:sldMkLst>
        <pc:spChg chg="mod">
          <ac:chgData name="Christian Navarro" userId="c25dad19-d08c-4611-ab05-d85e0c0fb7e0" providerId="ADAL" clId="{777052B0-148A-364C-B22A-AA85DEFFB420}" dt="2023-10-09T03:56:59.737" v="2150" actId="20577"/>
          <ac:spMkLst>
            <pc:docMk/>
            <pc:sldMk cId="4026371640" sldId="350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13:23:06.314" v="2342" actId="14100"/>
          <ac:spMkLst>
            <pc:docMk/>
            <pc:sldMk cId="4026371640" sldId="350"/>
            <ac:spMk id="3" creationId="{31335C2A-71E3-E542-4061-6947F7EFC719}"/>
          </ac:spMkLst>
        </pc:spChg>
        <pc:spChg chg="del mod">
          <ac:chgData name="Christian Navarro" userId="c25dad19-d08c-4611-ab05-d85e0c0fb7e0" providerId="ADAL" clId="{777052B0-148A-364C-B22A-AA85DEFFB420}" dt="2023-10-09T03:57:07.115" v="2153" actId="478"/>
          <ac:spMkLst>
            <pc:docMk/>
            <pc:sldMk cId="4026371640" sldId="350"/>
            <ac:spMk id="5" creationId="{2358C67E-0698-C216-0F89-CFE0C40B9BBC}"/>
          </ac:spMkLst>
        </pc:spChg>
        <pc:spChg chg="mod">
          <ac:chgData name="Christian Navarro" userId="c25dad19-d08c-4611-ab05-d85e0c0fb7e0" providerId="ADAL" clId="{777052B0-148A-364C-B22A-AA85DEFFB420}" dt="2023-10-09T13:24:53.053" v="2388" actId="20577"/>
          <ac:spMkLst>
            <pc:docMk/>
            <pc:sldMk cId="4026371640" sldId="350"/>
            <ac:spMk id="7" creationId="{275896F9-4640-BBFA-78FE-0D96C6829D7D}"/>
          </ac:spMkLst>
        </pc:spChg>
        <pc:spChg chg="del">
          <ac:chgData name="Christian Navarro" userId="c25dad19-d08c-4611-ab05-d85e0c0fb7e0" providerId="ADAL" clId="{777052B0-148A-364C-B22A-AA85DEFFB420}" dt="2023-10-09T03:57:04.964" v="2151" actId="478"/>
          <ac:spMkLst>
            <pc:docMk/>
            <pc:sldMk cId="4026371640" sldId="350"/>
            <ac:spMk id="11" creationId="{EDAC40CD-0BB5-4C2E-C042-A654AEC99DB3}"/>
          </ac:spMkLst>
        </pc:spChg>
        <pc:inkChg chg="mod">
          <ac:chgData name="Christian Navarro" userId="c25dad19-d08c-4611-ab05-d85e0c0fb7e0" providerId="ADAL" clId="{777052B0-148A-364C-B22A-AA85DEFFB420}" dt="2023-10-09T04:08:49.325" v="2286" actId="1076"/>
          <ac:inkMkLst>
            <pc:docMk/>
            <pc:sldMk cId="4026371640" sldId="350"/>
            <ac:inkMk id="6" creationId="{E169C642-748D-A353-9128-278AC73ADD56}"/>
          </ac:inkMkLst>
        </pc:inkChg>
      </pc:sldChg>
      <pc:sldChg chg="addSp delSp modSp add mod">
        <pc:chgData name="Christian Navarro" userId="c25dad19-d08c-4611-ab05-d85e0c0fb7e0" providerId="ADAL" clId="{777052B0-148A-364C-B22A-AA85DEFFB420}" dt="2023-10-09T13:40:43.114" v="2507" actId="1076"/>
        <pc:sldMkLst>
          <pc:docMk/>
          <pc:sldMk cId="818713139" sldId="351"/>
        </pc:sldMkLst>
        <pc:spChg chg="mod">
          <ac:chgData name="Christian Navarro" userId="c25dad19-d08c-4611-ab05-d85e0c0fb7e0" providerId="ADAL" clId="{777052B0-148A-364C-B22A-AA85DEFFB420}" dt="2023-10-09T13:32:24.480" v="2407" actId="20577"/>
          <ac:spMkLst>
            <pc:docMk/>
            <pc:sldMk cId="818713139" sldId="351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13:35:32.568" v="2447" actId="20577"/>
          <ac:spMkLst>
            <pc:docMk/>
            <pc:sldMk cId="818713139" sldId="351"/>
            <ac:spMk id="3" creationId="{75560B37-DF05-187A-D504-250A8E4558D2}"/>
          </ac:spMkLst>
        </pc:spChg>
        <pc:spChg chg="del mod">
          <ac:chgData name="Christian Navarro" userId="c25dad19-d08c-4611-ab05-d85e0c0fb7e0" providerId="ADAL" clId="{777052B0-148A-364C-B22A-AA85DEFFB420}" dt="2023-10-09T13:36:46.269" v="2450" actId="478"/>
          <ac:spMkLst>
            <pc:docMk/>
            <pc:sldMk cId="818713139" sldId="351"/>
            <ac:spMk id="4" creationId="{ADB8CDEC-5B60-9139-954D-DF259FDE72E4}"/>
          </ac:spMkLst>
        </pc:spChg>
        <pc:spChg chg="add mod">
          <ac:chgData name="Christian Navarro" userId="c25dad19-d08c-4611-ab05-d85e0c0fb7e0" providerId="ADAL" clId="{777052B0-148A-364C-B22A-AA85DEFFB420}" dt="2023-10-09T13:34:12.757" v="2413"/>
          <ac:spMkLst>
            <pc:docMk/>
            <pc:sldMk cId="818713139" sldId="351"/>
            <ac:spMk id="5" creationId="{16C0DF97-40CE-785A-427D-D3FEB2BD212C}"/>
          </ac:spMkLst>
        </pc:spChg>
        <pc:spChg chg="add mod">
          <ac:chgData name="Christian Navarro" userId="c25dad19-d08c-4611-ab05-d85e0c0fb7e0" providerId="ADAL" clId="{777052B0-148A-364C-B22A-AA85DEFFB420}" dt="2023-10-09T13:39:06.210" v="2468" actId="27636"/>
          <ac:spMkLst>
            <pc:docMk/>
            <pc:sldMk cId="818713139" sldId="351"/>
            <ac:spMk id="6" creationId="{43938FFC-AB53-6187-DC29-FD057A6C2A37}"/>
          </ac:spMkLst>
        </pc:spChg>
        <pc:spChg chg="add mod">
          <ac:chgData name="Christian Navarro" userId="c25dad19-d08c-4611-ab05-d85e0c0fb7e0" providerId="ADAL" clId="{777052B0-148A-364C-B22A-AA85DEFFB420}" dt="2023-10-09T13:40:32.908" v="2504" actId="1076"/>
          <ac:spMkLst>
            <pc:docMk/>
            <pc:sldMk cId="818713139" sldId="351"/>
            <ac:spMk id="7" creationId="{A764509C-F511-379D-C4CF-4F95B3E2EDA9}"/>
          </ac:spMkLst>
        </pc:spChg>
        <pc:spChg chg="add mod">
          <ac:chgData name="Christian Navarro" userId="c25dad19-d08c-4611-ab05-d85e0c0fb7e0" providerId="ADAL" clId="{777052B0-148A-364C-B22A-AA85DEFFB420}" dt="2023-10-09T13:40:35.810" v="2505" actId="1076"/>
          <ac:spMkLst>
            <pc:docMk/>
            <pc:sldMk cId="818713139" sldId="351"/>
            <ac:spMk id="8" creationId="{321BBD76-E982-5D87-A5C9-22373EF94DCB}"/>
          </ac:spMkLst>
        </pc:spChg>
        <pc:spChg chg="add mod">
          <ac:chgData name="Christian Navarro" userId="c25dad19-d08c-4611-ab05-d85e0c0fb7e0" providerId="ADAL" clId="{777052B0-148A-364C-B22A-AA85DEFFB420}" dt="2023-10-09T13:40:43.114" v="2507" actId="1076"/>
          <ac:spMkLst>
            <pc:docMk/>
            <pc:sldMk cId="818713139" sldId="351"/>
            <ac:spMk id="9" creationId="{AFE0C307-C69C-EA23-91DF-14C388F07642}"/>
          </ac:spMkLst>
        </pc:spChg>
      </pc:sldChg>
      <pc:sldChg chg="addSp delSp modSp add mod">
        <pc:chgData name="Christian Navarro" userId="c25dad19-d08c-4611-ab05-d85e0c0fb7e0" providerId="ADAL" clId="{777052B0-148A-364C-B22A-AA85DEFFB420}" dt="2023-10-09T13:45:16.150" v="2564" actId="478"/>
        <pc:sldMkLst>
          <pc:docMk/>
          <pc:sldMk cId="380892536" sldId="352"/>
        </pc:sldMkLst>
        <pc:spChg chg="mod">
          <ac:chgData name="Christian Navarro" userId="c25dad19-d08c-4611-ab05-d85e0c0fb7e0" providerId="ADAL" clId="{777052B0-148A-364C-B22A-AA85DEFFB420}" dt="2023-10-09T13:43:37.103" v="2543"/>
          <ac:spMkLst>
            <pc:docMk/>
            <pc:sldMk cId="380892536" sldId="352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13:45:03.902" v="2563" actId="27636"/>
          <ac:spMkLst>
            <pc:docMk/>
            <pc:sldMk cId="380892536" sldId="352"/>
            <ac:spMk id="3" creationId="{75560B37-DF05-187A-D504-250A8E4558D2}"/>
          </ac:spMkLst>
        </pc:spChg>
        <pc:spChg chg="del">
          <ac:chgData name="Christian Navarro" userId="c25dad19-d08c-4611-ab05-d85e0c0fb7e0" providerId="ADAL" clId="{777052B0-148A-364C-B22A-AA85DEFFB420}" dt="2023-10-09T13:45:16.150" v="2564" actId="478"/>
          <ac:spMkLst>
            <pc:docMk/>
            <pc:sldMk cId="380892536" sldId="352"/>
            <ac:spMk id="5" creationId="{16C0DF97-40CE-785A-427D-D3FEB2BD212C}"/>
          </ac:spMkLst>
        </pc:spChg>
        <pc:spChg chg="add del mod">
          <ac:chgData name="Christian Navarro" userId="c25dad19-d08c-4611-ab05-d85e0c0fb7e0" providerId="ADAL" clId="{777052B0-148A-364C-B22A-AA85DEFFB420}" dt="2023-10-09T13:43:34.715" v="2540" actId="767"/>
          <ac:spMkLst>
            <pc:docMk/>
            <pc:sldMk cId="380892536" sldId="352"/>
            <ac:spMk id="6" creationId="{82C29932-4688-F90A-6BFE-47F1936BC8CF}"/>
          </ac:spMkLst>
        </pc:spChg>
        <pc:spChg chg="add mod">
          <ac:chgData name="Christian Navarro" userId="c25dad19-d08c-4611-ab05-d85e0c0fb7e0" providerId="ADAL" clId="{777052B0-148A-364C-B22A-AA85DEFFB420}" dt="2023-10-09T13:44:14.190" v="2555" actId="1076"/>
          <ac:spMkLst>
            <pc:docMk/>
            <pc:sldMk cId="380892536" sldId="352"/>
            <ac:spMk id="8" creationId="{C48E5B5E-6C4A-1BD8-257E-BDC5C64E0C0F}"/>
          </ac:spMkLst>
        </pc:spChg>
        <pc:inkChg chg="add">
          <ac:chgData name="Christian Navarro" userId="c25dad19-d08c-4611-ab05-d85e0c0fb7e0" providerId="ADAL" clId="{777052B0-148A-364C-B22A-AA85DEFFB420}" dt="2023-10-09T13:44:25.366" v="2556" actId="9405"/>
          <ac:inkMkLst>
            <pc:docMk/>
            <pc:sldMk cId="380892536" sldId="352"/>
            <ac:inkMk id="9" creationId="{EBF0E60A-17EC-479C-5323-717E3794714A}"/>
          </ac:inkMkLst>
        </pc:inkChg>
      </pc:sldChg>
    </pc:docChg>
  </pc:docChgLst>
  <pc:docChgLst>
    <pc:chgData name="Christian Navarro" userId="c25dad19-d08c-4611-ab05-d85e0c0fb7e0" providerId="ADAL" clId="{32DEF11F-8EB3-6F40-A7D9-660D58B06149}"/>
    <pc:docChg chg="custSel addSld modSld">
      <pc:chgData name="Christian Navarro" userId="c25dad19-d08c-4611-ab05-d85e0c0fb7e0" providerId="ADAL" clId="{32DEF11F-8EB3-6F40-A7D9-660D58B06149}" dt="2023-10-02T15:03:43.053" v="112" actId="20577"/>
      <pc:docMkLst>
        <pc:docMk/>
      </pc:docMkLst>
      <pc:sldChg chg="modSp mod">
        <pc:chgData name="Christian Navarro" userId="c25dad19-d08c-4611-ab05-d85e0c0fb7e0" providerId="ADAL" clId="{32DEF11F-8EB3-6F40-A7D9-660D58B06149}" dt="2023-10-02T14:59:50.427" v="27" actId="207"/>
        <pc:sldMkLst>
          <pc:docMk/>
          <pc:sldMk cId="1006720707" sldId="341"/>
        </pc:sldMkLst>
        <pc:spChg chg="mod">
          <ac:chgData name="Christian Navarro" userId="c25dad19-d08c-4611-ab05-d85e0c0fb7e0" providerId="ADAL" clId="{32DEF11F-8EB3-6F40-A7D9-660D58B06149}" dt="2023-10-02T14:59:50.427" v="27" actId="207"/>
          <ac:spMkLst>
            <pc:docMk/>
            <pc:sldMk cId="1006720707" sldId="341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1:52.904" v="33" actId="207"/>
        <pc:sldMkLst>
          <pc:docMk/>
          <pc:sldMk cId="2317606362" sldId="342"/>
        </pc:sldMkLst>
        <pc:spChg chg="mod">
          <ac:chgData name="Christian Navarro" userId="c25dad19-d08c-4611-ab05-d85e0c0fb7e0" providerId="ADAL" clId="{32DEF11F-8EB3-6F40-A7D9-660D58B06149}" dt="2023-10-02T15:01:52.904" v="33" actId="207"/>
          <ac:spMkLst>
            <pc:docMk/>
            <pc:sldMk cId="2317606362" sldId="342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0:41.784" v="28" actId="207"/>
        <pc:sldMkLst>
          <pc:docMk/>
          <pc:sldMk cId="158422123" sldId="344"/>
        </pc:sldMkLst>
        <pc:spChg chg="mod">
          <ac:chgData name="Christian Navarro" userId="c25dad19-d08c-4611-ab05-d85e0c0fb7e0" providerId="ADAL" clId="{32DEF11F-8EB3-6F40-A7D9-660D58B06149}" dt="2023-10-02T15:00:41.784" v="28" actId="207"/>
          <ac:spMkLst>
            <pc:docMk/>
            <pc:sldMk cId="158422123" sldId="344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3:43.053" v="112" actId="20577"/>
        <pc:sldMkLst>
          <pc:docMk/>
          <pc:sldMk cId="532653883" sldId="345"/>
        </pc:sldMkLst>
        <pc:spChg chg="mod">
          <ac:chgData name="Christian Navarro" userId="c25dad19-d08c-4611-ab05-d85e0c0fb7e0" providerId="ADAL" clId="{32DEF11F-8EB3-6F40-A7D9-660D58B06149}" dt="2023-10-02T15:03:43.053" v="112" actId="20577"/>
          <ac:spMkLst>
            <pc:docMk/>
            <pc:sldMk cId="532653883" sldId="345"/>
            <ac:spMk id="2" creationId="{ADB1E498-8EDC-BECB-6F05-FC8E60F09428}"/>
          </ac:spMkLst>
        </pc:spChg>
        <pc:spChg chg="mod">
          <ac:chgData name="Christian Navarro" userId="c25dad19-d08c-4611-ab05-d85e0c0fb7e0" providerId="ADAL" clId="{32DEF11F-8EB3-6F40-A7D9-660D58B06149}" dt="2023-10-02T15:03:22.285" v="87" actId="20577"/>
          <ac:spMkLst>
            <pc:docMk/>
            <pc:sldMk cId="532653883" sldId="345"/>
            <ac:spMk id="11" creationId="{EDAC40CD-0BB5-4C2E-C042-A654AEC99DB3}"/>
          </ac:spMkLst>
        </pc:spChg>
      </pc:sldChg>
      <pc:sldChg chg="addSp delSp modSp add mod setBg">
        <pc:chgData name="Christian Navarro" userId="c25dad19-d08c-4611-ab05-d85e0c0fb7e0" providerId="ADAL" clId="{32DEF11F-8EB3-6F40-A7D9-660D58B06149}" dt="2023-10-02T13:11:36.004" v="26"/>
        <pc:sldMkLst>
          <pc:docMk/>
          <pc:sldMk cId="780477908" sldId="346"/>
        </pc:sldMkLst>
        <pc:spChg chg="mo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2" creationId="{ADB1E498-8EDC-BECB-6F05-FC8E60F09428}"/>
          </ac:spMkLst>
        </pc:spChg>
        <pc:spChg chg="del">
          <ac:chgData name="Christian Navarro" userId="c25dad19-d08c-4611-ab05-d85e0c0fb7e0" providerId="ADAL" clId="{32DEF11F-8EB3-6F40-A7D9-660D58B06149}" dt="2023-10-02T13:10:50.611" v="7" actId="478"/>
          <ac:spMkLst>
            <pc:docMk/>
            <pc:sldMk cId="780477908" sldId="346"/>
            <ac:spMk id="3" creationId="{BD60648E-8A85-DFC7-4880-C138389E6EB0}"/>
          </ac:spMkLst>
        </pc:spChg>
        <pc:spChg chg="del">
          <ac:chgData name="Christian Navarro" userId="c25dad19-d08c-4611-ab05-d85e0c0fb7e0" providerId="ADAL" clId="{32DEF11F-8EB3-6F40-A7D9-660D58B06149}" dt="2023-10-02T13:10:25.837" v="2" actId="478"/>
          <ac:spMkLst>
            <pc:docMk/>
            <pc:sldMk cId="780477908" sldId="346"/>
            <ac:spMk id="4" creationId="{61D76415-D69D-D601-85C8-D150A1269272}"/>
          </ac:spMkLst>
        </pc:spChg>
        <pc:spChg chg="add del mod">
          <ac:chgData name="Christian Navarro" userId="c25dad19-d08c-4611-ab05-d85e0c0fb7e0" providerId="ADAL" clId="{32DEF11F-8EB3-6F40-A7D9-660D58B06149}" dt="2023-10-02T13:11:06.135" v="20" actId="478"/>
          <ac:spMkLst>
            <pc:docMk/>
            <pc:sldMk cId="780477908" sldId="346"/>
            <ac:spMk id="6" creationId="{216E1E6B-8E75-02B2-15F7-E3AFE21DF5CB}"/>
          </ac:spMkLst>
        </pc:spChg>
        <pc:spChg chg="del">
          <ac:chgData name="Christian Navarro" userId="c25dad19-d08c-4611-ab05-d85e0c0fb7e0" providerId="ADAL" clId="{32DEF11F-8EB3-6F40-A7D9-660D58B06149}" dt="2023-10-02T13:10:24.735" v="1" actId="478"/>
          <ac:spMkLst>
            <pc:docMk/>
            <pc:sldMk cId="780477908" sldId="346"/>
            <ac:spMk id="10" creationId="{FD94BDC1-5E27-E470-7738-068CC1215002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1" creationId="{665DBBEF-238B-476B-96AB-8AAC3224ECEA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3" creationId="{3FCFB1DE-0B7E-48CC-BA90-B2AB0889F9D6}"/>
          </ac:spMkLst>
        </pc:spChg>
        <pc:picChg chg="add mod">
          <ac:chgData name="Christian Navarro" userId="c25dad19-d08c-4611-ab05-d85e0c0fb7e0" providerId="ADAL" clId="{32DEF11F-8EB3-6F40-A7D9-660D58B06149}" dt="2023-10-02T13:11:36.004" v="26"/>
          <ac:picMkLst>
            <pc:docMk/>
            <pc:sldMk cId="780477908" sldId="346"/>
            <ac:picMk id="1026" creationId="{B5345936-2B1D-A87D-BF0D-8067DEAE5B3F}"/>
          </ac:picMkLst>
        </pc:picChg>
        <pc:inkChg chg="del">
          <ac:chgData name="Christian Navarro" userId="c25dad19-d08c-4611-ab05-d85e0c0fb7e0" providerId="ADAL" clId="{32DEF11F-8EB3-6F40-A7D9-660D58B06149}" dt="2023-10-02T13:11:04.921" v="19" actId="478"/>
          <ac:inkMkLst>
            <pc:docMk/>
            <pc:sldMk cId="780477908" sldId="346"/>
            <ac:inkMk id="9" creationId="{550461C8-F720-180E-CEFF-70E1DCBD0A6E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F0142-41A5-4903-AB18-3B5F3DEA83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3069F0-0A6B-4597-BA1D-35874867372C}">
      <dgm:prSet/>
      <dgm:spPr/>
      <dgm:t>
        <a:bodyPr/>
        <a:lstStyle/>
        <a:p>
          <a:r>
            <a:rPr lang="en-US"/>
            <a:t>ASCII Encoding</a:t>
          </a:r>
        </a:p>
      </dgm:t>
    </dgm:pt>
    <dgm:pt modelId="{526AF124-F5C5-43BD-8F6C-9E7264646AD8}" type="parTrans" cxnId="{8C6AF6AC-FAD1-4D99-A570-9312F928877E}">
      <dgm:prSet/>
      <dgm:spPr/>
      <dgm:t>
        <a:bodyPr/>
        <a:lstStyle/>
        <a:p>
          <a:endParaRPr lang="en-US"/>
        </a:p>
      </dgm:t>
    </dgm:pt>
    <dgm:pt modelId="{F0B03F89-6383-4D5E-9669-273EFAAD210D}" type="sibTrans" cxnId="{8C6AF6AC-FAD1-4D99-A570-9312F928877E}">
      <dgm:prSet/>
      <dgm:spPr/>
      <dgm:t>
        <a:bodyPr/>
        <a:lstStyle/>
        <a:p>
          <a:endParaRPr lang="en-US"/>
        </a:p>
      </dgm:t>
    </dgm:pt>
    <dgm:pt modelId="{EF486676-484E-4E7F-AFBF-FC4122AA1A8B}">
      <dgm:prSet/>
      <dgm:spPr/>
      <dgm:t>
        <a:bodyPr/>
        <a:lstStyle/>
        <a:p>
          <a:r>
            <a:rPr lang="en-US"/>
            <a:t>Ascii character encodes as single byte (8 bits)</a:t>
          </a:r>
        </a:p>
      </dgm:t>
    </dgm:pt>
    <dgm:pt modelId="{E7908ADB-C89D-42E3-8282-B33BAE94D06E}" type="parTrans" cxnId="{F95D3D59-F7B5-499A-8393-930C8EB6D330}">
      <dgm:prSet/>
      <dgm:spPr/>
      <dgm:t>
        <a:bodyPr/>
        <a:lstStyle/>
        <a:p>
          <a:endParaRPr lang="en-US"/>
        </a:p>
      </dgm:t>
    </dgm:pt>
    <dgm:pt modelId="{D95B069E-BB97-43B9-B11F-D439B65F90CD}" type="sibTrans" cxnId="{F95D3D59-F7B5-499A-8393-930C8EB6D330}">
      <dgm:prSet/>
      <dgm:spPr/>
      <dgm:t>
        <a:bodyPr/>
        <a:lstStyle/>
        <a:p>
          <a:endParaRPr lang="en-US"/>
        </a:p>
      </dgm:t>
    </dgm:pt>
    <dgm:pt modelId="{C10933CF-2D88-4FFE-85D7-DA217D35D5D1}">
      <dgm:prSet/>
      <dgm:spPr/>
      <dgm:t>
        <a:bodyPr/>
        <a:lstStyle/>
        <a:p>
          <a:r>
            <a:rPr lang="en-US"/>
            <a:t>’A’ is 65 or 0b01000001</a:t>
          </a:r>
        </a:p>
      </dgm:t>
    </dgm:pt>
    <dgm:pt modelId="{448B3041-5B87-4ED6-9304-A9F38CBDF017}" type="parTrans" cxnId="{EB8B6D1B-5BE1-4A75-9FA3-91357567AFF6}">
      <dgm:prSet/>
      <dgm:spPr/>
      <dgm:t>
        <a:bodyPr/>
        <a:lstStyle/>
        <a:p>
          <a:endParaRPr lang="en-US"/>
        </a:p>
      </dgm:t>
    </dgm:pt>
    <dgm:pt modelId="{D7F72526-BAF4-4E44-A94A-6BAEC45C8801}" type="sibTrans" cxnId="{EB8B6D1B-5BE1-4A75-9FA3-91357567AFF6}">
      <dgm:prSet/>
      <dgm:spPr/>
      <dgm:t>
        <a:bodyPr/>
        <a:lstStyle/>
        <a:p>
          <a:endParaRPr lang="en-US"/>
        </a:p>
      </dgm:t>
    </dgm:pt>
    <dgm:pt modelId="{62CFF4E7-C9C5-431B-A2E4-199BF209781F}">
      <dgm:prSet/>
      <dgm:spPr/>
      <dgm:t>
        <a:bodyPr/>
        <a:lstStyle/>
        <a:p>
          <a:r>
            <a:rPr lang="en-US"/>
            <a:t>‘B’ is 66 or 0b01000010</a:t>
          </a:r>
        </a:p>
      </dgm:t>
    </dgm:pt>
    <dgm:pt modelId="{8ED7C797-0E8A-495A-A7CF-048CE6F65930}" type="parTrans" cxnId="{55B93F93-9CBC-48CE-B0A4-F1038F91A3E1}">
      <dgm:prSet/>
      <dgm:spPr/>
      <dgm:t>
        <a:bodyPr/>
        <a:lstStyle/>
        <a:p>
          <a:endParaRPr lang="en-US"/>
        </a:p>
      </dgm:t>
    </dgm:pt>
    <dgm:pt modelId="{975AD3FC-9C9E-4AE2-ACCA-B75429D7EF07}" type="sibTrans" cxnId="{55B93F93-9CBC-48CE-B0A4-F1038F91A3E1}">
      <dgm:prSet/>
      <dgm:spPr/>
      <dgm:t>
        <a:bodyPr/>
        <a:lstStyle/>
        <a:p>
          <a:endParaRPr lang="en-US"/>
        </a:p>
      </dgm:t>
    </dgm:pt>
    <dgm:pt modelId="{778FA67E-C0B1-4F73-AF16-8968D3C8FF3F}">
      <dgm:prSet/>
      <dgm:spPr/>
      <dgm:t>
        <a:bodyPr/>
        <a:lstStyle/>
        <a:p>
          <a:r>
            <a:rPr lang="en-US"/>
            <a:t>‘AB’ would be two bytes concatenated</a:t>
          </a:r>
        </a:p>
      </dgm:t>
    </dgm:pt>
    <dgm:pt modelId="{D1A54790-AFE2-47B1-9939-86FAEAB04CC6}" type="parTrans" cxnId="{F2B7AD04-F4C5-4503-913D-BACE2DAB23CB}">
      <dgm:prSet/>
      <dgm:spPr/>
      <dgm:t>
        <a:bodyPr/>
        <a:lstStyle/>
        <a:p>
          <a:endParaRPr lang="en-US"/>
        </a:p>
      </dgm:t>
    </dgm:pt>
    <dgm:pt modelId="{64E7A5E7-5F02-4954-8833-E15E24E55FFE}" type="sibTrans" cxnId="{F2B7AD04-F4C5-4503-913D-BACE2DAB23CB}">
      <dgm:prSet/>
      <dgm:spPr/>
      <dgm:t>
        <a:bodyPr/>
        <a:lstStyle/>
        <a:p>
          <a:endParaRPr lang="en-US"/>
        </a:p>
      </dgm:t>
    </dgm:pt>
    <dgm:pt modelId="{88736BD7-C63F-7F48-8B7A-BCD2CDB9EE07}" type="pres">
      <dgm:prSet presAssocID="{06CF0142-41A5-4903-AB18-3B5F3DEA835F}" presName="linear" presStyleCnt="0">
        <dgm:presLayoutVars>
          <dgm:animLvl val="lvl"/>
          <dgm:resizeHandles val="exact"/>
        </dgm:presLayoutVars>
      </dgm:prSet>
      <dgm:spPr/>
    </dgm:pt>
    <dgm:pt modelId="{03250A94-6E03-6A46-9087-550939B593FC}" type="pres">
      <dgm:prSet presAssocID="{C73069F0-0A6B-4597-BA1D-35874867372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9DCD12-5BEF-224E-845C-3B9C69680D3D}" type="pres">
      <dgm:prSet presAssocID="{C73069F0-0A6B-4597-BA1D-35874867372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B7AD04-F4C5-4503-913D-BACE2DAB23CB}" srcId="{C73069F0-0A6B-4597-BA1D-35874867372C}" destId="{778FA67E-C0B1-4F73-AF16-8968D3C8FF3F}" srcOrd="3" destOrd="0" parTransId="{D1A54790-AFE2-47B1-9939-86FAEAB04CC6}" sibTransId="{64E7A5E7-5F02-4954-8833-E15E24E55FFE}"/>
    <dgm:cxn modelId="{05699E05-B779-2045-9777-3B72C56AC6DF}" type="presOf" srcId="{EF486676-484E-4E7F-AFBF-FC4122AA1A8B}" destId="{7B9DCD12-5BEF-224E-845C-3B9C69680D3D}" srcOrd="0" destOrd="0" presId="urn:microsoft.com/office/officeart/2005/8/layout/vList2"/>
    <dgm:cxn modelId="{EB8B6D1B-5BE1-4A75-9FA3-91357567AFF6}" srcId="{C73069F0-0A6B-4597-BA1D-35874867372C}" destId="{C10933CF-2D88-4FFE-85D7-DA217D35D5D1}" srcOrd="1" destOrd="0" parTransId="{448B3041-5B87-4ED6-9304-A9F38CBDF017}" sibTransId="{D7F72526-BAF4-4E44-A94A-6BAEC45C8801}"/>
    <dgm:cxn modelId="{F95D3D59-F7B5-499A-8393-930C8EB6D330}" srcId="{C73069F0-0A6B-4597-BA1D-35874867372C}" destId="{EF486676-484E-4E7F-AFBF-FC4122AA1A8B}" srcOrd="0" destOrd="0" parTransId="{E7908ADB-C89D-42E3-8282-B33BAE94D06E}" sibTransId="{D95B069E-BB97-43B9-B11F-D439B65F90CD}"/>
    <dgm:cxn modelId="{F8E55883-3ADC-8540-B4EE-5A870FCDF759}" type="presOf" srcId="{06CF0142-41A5-4903-AB18-3B5F3DEA835F}" destId="{88736BD7-C63F-7F48-8B7A-BCD2CDB9EE07}" srcOrd="0" destOrd="0" presId="urn:microsoft.com/office/officeart/2005/8/layout/vList2"/>
    <dgm:cxn modelId="{49FD9787-4A45-6D4C-86FF-2C4A5B42B635}" type="presOf" srcId="{C10933CF-2D88-4FFE-85D7-DA217D35D5D1}" destId="{7B9DCD12-5BEF-224E-845C-3B9C69680D3D}" srcOrd="0" destOrd="1" presId="urn:microsoft.com/office/officeart/2005/8/layout/vList2"/>
    <dgm:cxn modelId="{5F762B92-C910-7E4D-BF7E-2365E39E3151}" type="presOf" srcId="{778FA67E-C0B1-4F73-AF16-8968D3C8FF3F}" destId="{7B9DCD12-5BEF-224E-845C-3B9C69680D3D}" srcOrd="0" destOrd="3" presId="urn:microsoft.com/office/officeart/2005/8/layout/vList2"/>
    <dgm:cxn modelId="{55B93F93-9CBC-48CE-B0A4-F1038F91A3E1}" srcId="{C73069F0-0A6B-4597-BA1D-35874867372C}" destId="{62CFF4E7-C9C5-431B-A2E4-199BF209781F}" srcOrd="2" destOrd="0" parTransId="{8ED7C797-0E8A-495A-A7CF-048CE6F65930}" sibTransId="{975AD3FC-9C9E-4AE2-ACCA-B75429D7EF07}"/>
    <dgm:cxn modelId="{8C6AF6AC-FAD1-4D99-A570-9312F928877E}" srcId="{06CF0142-41A5-4903-AB18-3B5F3DEA835F}" destId="{C73069F0-0A6B-4597-BA1D-35874867372C}" srcOrd="0" destOrd="0" parTransId="{526AF124-F5C5-43BD-8F6C-9E7264646AD8}" sibTransId="{F0B03F89-6383-4D5E-9669-273EFAAD210D}"/>
    <dgm:cxn modelId="{3FAED6B4-8183-B04B-A615-86288F5F2EF7}" type="presOf" srcId="{62CFF4E7-C9C5-431B-A2E4-199BF209781F}" destId="{7B9DCD12-5BEF-224E-845C-3B9C69680D3D}" srcOrd="0" destOrd="2" presId="urn:microsoft.com/office/officeart/2005/8/layout/vList2"/>
    <dgm:cxn modelId="{0B1489D7-96D9-E74B-A871-EEC74BAA477A}" type="presOf" srcId="{C73069F0-0A6B-4597-BA1D-35874867372C}" destId="{03250A94-6E03-6A46-9087-550939B593FC}" srcOrd="0" destOrd="0" presId="urn:microsoft.com/office/officeart/2005/8/layout/vList2"/>
    <dgm:cxn modelId="{9025CFEB-FC2A-C34E-9888-8DD89B31E473}" type="presParOf" srcId="{88736BD7-C63F-7F48-8B7A-BCD2CDB9EE07}" destId="{03250A94-6E03-6A46-9087-550939B593FC}" srcOrd="0" destOrd="0" presId="urn:microsoft.com/office/officeart/2005/8/layout/vList2"/>
    <dgm:cxn modelId="{3A1D7BB3-6C7A-164B-B66D-0AD27B3DED81}" type="presParOf" srcId="{88736BD7-C63F-7F48-8B7A-BCD2CDB9EE07}" destId="{7B9DCD12-5BEF-224E-845C-3B9C69680D3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50A94-6E03-6A46-9087-550939B593FC}">
      <dsp:nvSpPr>
        <dsp:cNvPr id="0" name=""/>
        <dsp:cNvSpPr/>
      </dsp:nvSpPr>
      <dsp:spPr>
        <a:xfrm>
          <a:off x="0" y="45877"/>
          <a:ext cx="559842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ASCII Encoding</a:t>
          </a:r>
        </a:p>
      </dsp:txBody>
      <dsp:txXfrm>
        <a:off x="40980" y="86857"/>
        <a:ext cx="5516469" cy="757514"/>
      </dsp:txXfrm>
    </dsp:sp>
    <dsp:sp modelId="{7B9DCD12-5BEF-224E-845C-3B9C69680D3D}">
      <dsp:nvSpPr>
        <dsp:cNvPr id="0" name=""/>
        <dsp:cNvSpPr/>
      </dsp:nvSpPr>
      <dsp:spPr>
        <a:xfrm>
          <a:off x="0" y="885352"/>
          <a:ext cx="5598429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5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Ascii character encodes as single byte (8 bits)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’A’ is 65 or 0b01000001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‘B’ is 66 or 0b01000010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‘AB’ would be two bytes concatenated</a:t>
          </a:r>
        </a:p>
      </dsp:txBody>
      <dsp:txXfrm>
        <a:off x="0" y="885352"/>
        <a:ext cx="5598429" cy="260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2:54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24575,'94'24'0,"0"1"0,-1-1 0,1 1 0,0-1 0,0 1 0,-1-1 0,1 0 0,0 1 0,-1-1 0,1 1 0,-6 3 0,-14-3 0,-4 1 0,4 0 0,16 4-412,-19-9 1,10 2-1,7 1 1,6 1 0,4 0-1,3 2 1,1 0 0,-2 0-1,-2 0 1,-5 1 0,-6-1-1,-9 1 1,-9-2 411,21 16 0,-10 2 0,-10-2 0,-5-1 0,-2-3 0,8 0 0,-8-4 0,3 4 0,19 14 0,3 3 0,-18-5 0,1 17 1228,-43-32-1228,-7 13 945,-20-9-945,4-9 0,-5 19 0,0 10 0,0-17 0,-16 43 0,-17-14 1071,3-29 1,-3-1-1072,3 0 0,-3 0 0,-4 4 0,0-6 336,-1-2-336,-25 19 0,42-42 0,-17 7 0,24-6 0,5-10 696,-2 5-696,3-6 0,-3 1 0,2 2 0,-23 14 0,19-9 0,-15 13 0,20-21 0,0 3 0,0-6 0,-3 2 0,3 0 0,-4-5 0,8 1 0,1-10 0,3-13 0,0-3 0,-5-10 0,3 3 0,-3 11 0,5 4 0,0 11 0,0-3 0,0 2 0,0-2 0,0 3 0,0-11 0,0 8 0,0-20 0,0 17 0,0-6 0,0 5 0,0 6 0,0-2 0,0 3 0,0-3 0,0 2 0,4-2 0,0 10 0,4 2 0,1 18 0,-4-8 0,-1 12 0,1-3 0,7 6 0,-5 7 0,8 1 0,-9 0 0,6 0 0,-6-12 0,9 9 0,-13-20 0,8 8 0,-10-11 0,0 3 0,-3-2 0,-1 2 0,-4-4 0,0 1 0,7-4 0,5 0 0,5-4 0,5 0 0,13 0 0,1 0 0,4 0 0,-8-4 0,-9 3 0,9-2 0,-7 3 0,15 0 0,-14-7 0,2 5 0,2-5 0,-8 4 0,10 2 0,-12-2 0,-1 3 0,-3 0 0,3 0 0,-3-4 0,3 3 0,-3-2 0,3 3 0,-2 0 0,2 0 0,-3 0 0,3-4 0,-3 4 0,3-4 0,-3 4 0,3 0 0,-2 0 0,2 0 0,-11 0 0,-11 0 0,1 0 0,-8 0 0,-2 0 0,6 0 0,-6 0 0,-3 5 0,9-4 0,-18 4 0,14-5 0,-5 0 0,7 0 0,-8 0 0,7 0 0,-3 0 0,5 0 0,3 4 0,0 0 0,-3 0 0,7 0 0,-4-4 0,5 3 0,2-2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3:44:2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3982 24575,'53'-25'0,"0"1"0,27-13 0,-17 11 0,11-4 0,-2 3-3059,12 0 1,4 1 3058,-21 3 0,6-2 0,3-1 0,-1 1 0,-2 1 0,0 1 0,3 0 0,9-2 0,-9 3 0,9-1 0,4-2 0,3 0 0,0 0 0,-3 0 0,-4 1-982,11-4 0,-5 1 0,-1 0 1,2 0-1,5-1 982,-7 2 0,5 0 0,3-1 0,1-1 0,0 1 0,-4 0 0,-4 1-298,-5 1 1,-4 0 0,-2 0 0,0 1-1,-1-1 1,2 1 297,3-1 0,1 0 0,0 1 0,0-1 0,0 0 0,0 0-424,2-2 1,1 1-1,0-1 1,-1 0 0,1 0-1,0 0 424,0 0 0,0 0 0,1 0 0,-1-1 0,0 0 0,-1 0-173,-1-1 1,-1 0 0,1-1 0,-1-1 0,0 0 0,0-2 172,3-3 0,0-2 0,0-2 0,0 1 0,0 0 0,-2 3 0,-5 3 0,-2 2 0,1 0 0,-1 1 0,0-1 0,1-2 0,4-3 0,1-2 0,0 0 0,0 0 0,-2 0 0,0 2 0,7-1 0,-2 1 0,0 1 0,-1 0 0,1-1 0,-1 0 0,0-1 0,0 1 0,0 0 0,-1 2 45,-3 3 1,0 1-1,0 2 1,-1 0-1,-2-1-45,13-6 0,-2 0 0,-1 1 0,1 2 97,-2 7 0,1 3 0,-1 0 0,-4-4-97,-7-5 0,-2-3 0,-2-1 0,1 4 325,19-2 1,0 4 0,-4-4-326,-9-8 0,-4-3 0,1 3 549,-4 10 1,1 4 0,-5-1-550,19-19 0,-5 2 1178,1 11 1,-6 3-1179,-28 8 0,-5 3 3417,39-14-3417,-63 27 3128,1-7-3128,-15 13 2585,3-6-2585,-3 7 1363,3-4-1363,1 4 293,3-7-293,1 2 0,-1-6 0,1 3 0,-1-3 0,-3 2 0,-11 5 0,-7 1 0,-17 7 0,-20-4 0,5 5 0,-30-4 0,-3 14 0,-22-13 0,38 3 0,0 0-351,1-5 0,-2 0 351,-6 0 0,-2 0 0,-10 0 0,1 0 0,13 0 0,1 0 0,-5 0 0,6 0 0,11 0 0,10 0 0,26 0 0,10 0 0,54 0 0,-4 0 0,27 0 0,9 0 0,-25 0 0,2 0-593,34 1 0,4-2 593,-24-9 0,-1-2 0,8 4 0,-1-1 0,-17-3 0,0 0-532,7 0 1,-1 2 531,-13 3 0,-2 1 0,7 1 0,0-3 0,-6-7 0,-4 1 0,15 9 0,-11-15 0,-45 20 0,-8 0 1779,-15 7-1779,-20 19 1172,-18 35-1172,2-15 0,-3 9 0,-3 0-1005,-19-1 1005,14-7 0,-3 1 0,10-13 0,4-4 0,-11 12 0,-24 4 0,64-33 0,-19 7 0,33-17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algorithm to reverse hash</a:t>
            </a:r>
          </a:p>
          <a:p>
            <a:r>
              <a:rPr lang="en-US" dirty="0"/>
              <a:t>Create guesses, apply hash, and look for match</a:t>
            </a:r>
          </a:p>
          <a:p>
            <a:r>
              <a:rPr lang="en-US" dirty="0"/>
              <a:t>Md5 hash of ‘key’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753998" y="3982772"/>
            <a:ext cx="5944753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#h =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‘key'</a:t>
            </a:r>
            <a:b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#h =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('md5',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h.encode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('UTF-8')).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'md5'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5C261"/>
                </a:solidFill>
                <a:effectLst/>
                <a:latin typeface="JetBrains Mono"/>
              </a:rPr>
              <a:t>b’key</a:t>
            </a:r>
            <a:r>
              <a:rPr lang="en-US" sz="1800" dirty="0">
                <a:solidFill>
                  <a:srgbClr val="A5C261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f'hash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is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090B4-60A9-1FA6-4746-8B8085C35702}"/>
              </a:ext>
            </a:extLst>
          </p:cNvPr>
          <p:cNvSpPr txBox="1"/>
          <p:nvPr/>
        </p:nvSpPr>
        <p:spPr>
          <a:xfrm>
            <a:off x="4022333" y="5807631"/>
            <a:ext cx="5352835" cy="369332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is 3c6e0b8a9c15224a8228b9a98ca1531d</a:t>
            </a:r>
          </a:p>
        </p:txBody>
      </p:sp>
    </p:spTree>
    <p:extLst>
      <p:ext uri="{BB962C8B-B14F-4D97-AF65-F5344CB8AC3E}">
        <p14:creationId xmlns:p14="http://schemas.microsoft.com/office/powerpoint/2010/main" val="35769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only had part of the string, such as ‘</a:t>
            </a:r>
            <a:r>
              <a:rPr lang="en-US" dirty="0" err="1"/>
              <a:t>ke</a:t>
            </a:r>
            <a:r>
              <a:rPr lang="en-US" dirty="0"/>
              <a:t>?’</a:t>
            </a:r>
          </a:p>
          <a:p>
            <a:r>
              <a:rPr lang="en-US" dirty="0"/>
              <a:t>Use a for loop to iterate though possible combinations</a:t>
            </a:r>
          </a:p>
          <a:p>
            <a:r>
              <a:rPr lang="en-US" dirty="0"/>
              <a:t>Create hash of new combinations</a:t>
            </a:r>
          </a:p>
          <a:p>
            <a:r>
              <a:rPr lang="en-US" dirty="0"/>
              <a:t>Compare new hashes to original hash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1411544" y="4001294"/>
            <a:ext cx="5944753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#h =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‘key'</a:t>
            </a:r>
            <a:b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#h =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('md5',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h.encode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('UTF-8')).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'md5'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5C261"/>
                </a:solidFill>
                <a:effectLst/>
                <a:latin typeface="JetBrains Mono"/>
              </a:rPr>
              <a:t>b’key</a:t>
            </a:r>
            <a:r>
              <a:rPr lang="en-US" sz="1800" dirty="0">
                <a:solidFill>
                  <a:srgbClr val="A5C261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f'hash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is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11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JWT is a JSON-based open standard for creating tokens that assert some number of claims. </a:t>
            </a:r>
          </a:p>
          <a:p>
            <a:r>
              <a:rPr lang="en-US" sz="2200" dirty="0"/>
              <a:t>Used as authentication tokens. </a:t>
            </a:r>
          </a:p>
          <a:p>
            <a:r>
              <a:rPr lang="en-US" sz="2200" dirty="0"/>
              <a:t>Claims are typically statements about the identity and permissions of an authenticated user. </a:t>
            </a:r>
          </a:p>
          <a:p>
            <a:r>
              <a:rPr lang="en-US" sz="2200" dirty="0"/>
              <a:t>Tokens are cryptographically signed, which makes it possible to verify that the content of the token has not been modified since it was issued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DF97-40CE-785A-427D-D3FEB2BD212C}"/>
              </a:ext>
            </a:extLst>
          </p:cNvPr>
          <p:cNvSpPr txBox="1"/>
          <p:nvPr/>
        </p:nvSpPr>
        <p:spPr>
          <a:xfrm>
            <a:off x="990600" y="6176963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C3C8CF"/>
                </a:solidFill>
                <a:effectLst/>
                <a:latin typeface="walsheim"/>
              </a:rPr>
              <a:t>website (</a:t>
            </a:r>
            <a:r>
              <a:rPr lang="en-US" b="0" i="0" u="none" strike="noStrike" dirty="0">
                <a:solidFill>
                  <a:srgbClr val="4AC5E3"/>
                </a:solidFill>
                <a:effectLst/>
                <a:latin typeface="walsheim"/>
                <a:hlinkClick r:id="rId2"/>
              </a:rPr>
              <a:t>https://jwt.io/</a:t>
            </a:r>
            <a:r>
              <a:rPr lang="en-US" b="0" i="0" dirty="0">
                <a:solidFill>
                  <a:srgbClr val="C3C8CF"/>
                </a:solidFill>
                <a:effectLst/>
                <a:latin typeface="walsheim"/>
              </a:rPr>
              <a:t>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38FFC-AB53-6187-DC29-FD057A6C2A37}"/>
              </a:ext>
            </a:extLst>
          </p:cNvPr>
          <p:cNvSpPr txBox="1">
            <a:spLocks/>
          </p:cNvSpPr>
          <p:nvPr/>
        </p:nvSpPr>
        <p:spPr>
          <a:xfrm>
            <a:off x="6172200" y="1890939"/>
            <a:ext cx="4775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Comprised of three sections, separated by a dot, in the format A.B.C. </a:t>
            </a:r>
          </a:p>
          <a:p>
            <a:r>
              <a:rPr lang="en-US" sz="2200" dirty="0"/>
              <a:t>B is the payload, which is where we put the claims. </a:t>
            </a:r>
          </a:p>
          <a:p>
            <a:r>
              <a:rPr lang="en-US" sz="2200" dirty="0"/>
              <a:t>C is the signature, which is used to verify the validity of the token</a:t>
            </a:r>
          </a:p>
          <a:p>
            <a:r>
              <a:rPr lang="en-US" sz="2200" dirty="0"/>
              <a:t> A is a header, which identifies the token as a JWT, and indicates the algorithm used to compute the signature. </a:t>
            </a:r>
          </a:p>
          <a:p>
            <a:r>
              <a:rPr lang="en-US" sz="2200" dirty="0"/>
              <a:t>A, B, and C are all encoded with a URL-safe Base64 encoding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4509C-F511-379D-C4CF-4F95B3E2EDA9}"/>
              </a:ext>
            </a:extLst>
          </p:cNvPr>
          <p:cNvSpPr/>
          <p:nvPr/>
        </p:nvSpPr>
        <p:spPr>
          <a:xfrm>
            <a:off x="6302830" y="697595"/>
            <a:ext cx="1251856" cy="451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BBD76-E982-5D87-A5C9-22373EF94DCB}"/>
              </a:ext>
            </a:extLst>
          </p:cNvPr>
          <p:cNvSpPr/>
          <p:nvPr/>
        </p:nvSpPr>
        <p:spPr>
          <a:xfrm>
            <a:off x="7837716" y="697595"/>
            <a:ext cx="1262742" cy="451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0C307-C69C-EA23-91DF-14C388F07642}"/>
              </a:ext>
            </a:extLst>
          </p:cNvPr>
          <p:cNvSpPr/>
          <p:nvPr/>
        </p:nvSpPr>
        <p:spPr>
          <a:xfrm>
            <a:off x="9383488" y="697595"/>
            <a:ext cx="1273628" cy="451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81871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payload contains an ID and some payload data. </a:t>
            </a:r>
          </a:p>
          <a:p>
            <a:r>
              <a:rPr lang="en-US" sz="2200" dirty="0"/>
              <a:t>Create a token using the </a:t>
            </a:r>
            <a:r>
              <a:rPr lang="en-US" sz="2200" dirty="0" err="1"/>
              <a:t>jwt.encode</a:t>
            </a:r>
            <a:r>
              <a:rPr lang="en-US" sz="2200" dirty="0"/>
              <a:t>() function, which takes the payload and a secret key. </a:t>
            </a:r>
          </a:p>
          <a:p>
            <a:r>
              <a:rPr lang="en-US" sz="2200" dirty="0"/>
              <a:t>The secret key used to generate the HMAC signature of the token header and payload. </a:t>
            </a:r>
          </a:p>
          <a:p>
            <a:r>
              <a:rPr lang="en-US" sz="2200" dirty="0"/>
              <a:t>Decode the token again, specifying the signature algorithms that we are willing to accept.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5613430" y="3248380"/>
            <a:ext cx="6393513" cy="230832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jwt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/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tok.py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jwt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data = {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'payload'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'data'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'id'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123456789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token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jwt.encode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'secret-key'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f'The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token is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\n{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token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algs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'HS256'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'HS512'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data_out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jwt.decode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(token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'secret-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keyxxxx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algorithms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algs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data_out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E5B5E-6C4A-1BD8-257E-BDC5C64E0C0F}"/>
              </a:ext>
            </a:extLst>
          </p:cNvPr>
          <p:cNvSpPr txBox="1"/>
          <p:nvPr/>
        </p:nvSpPr>
        <p:spPr>
          <a:xfrm>
            <a:off x="5613430" y="1152008"/>
            <a:ext cx="57403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FABED"/>
                </a:solidFill>
                <a:effectLst/>
                <a:latin typeface="Roboto" panose="02000000000000000000" pitchFamily="2" charset="0"/>
              </a:rPr>
              <a:t>Hash-based message authentication code</a:t>
            </a:r>
            <a:r>
              <a:rPr lang="en-US" b="0" i="0" dirty="0">
                <a:solidFill>
                  <a:srgbClr val="2FABED"/>
                </a:solidFill>
                <a:effectLst/>
                <a:latin typeface="Roboto" panose="02000000000000000000" pitchFamily="2" charset="0"/>
              </a:rPr>
              <a:t> (HMAC) is cryptographic authentication technique that uses a hash function and a secret key</a:t>
            </a:r>
            <a:endParaRPr lang="en-US" dirty="0">
              <a:solidFill>
                <a:srgbClr val="2FABED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F0E60A-17EC-479C-5323-717E3794714A}"/>
                  </a:ext>
                </a:extLst>
              </p14:cNvPr>
              <p14:cNvContentPartPr/>
              <p14:nvPr/>
            </p14:nvContentPartPr>
            <p14:xfrm>
              <a:off x="2819863" y="2238120"/>
              <a:ext cx="4036320" cy="143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F0E60A-17EC-479C-5323-717E37947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863" y="2229120"/>
                <a:ext cx="4053960" cy="14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 err="1"/>
              <a:t>hashlib</a:t>
            </a:r>
            <a:endParaRPr lang="en-US" sz="3200" dirty="0"/>
          </a:p>
          <a:p>
            <a:r>
              <a:rPr lang="en-US" sz="3200" dirty="0"/>
              <a:t>Secrets</a:t>
            </a:r>
          </a:p>
          <a:p>
            <a:r>
              <a:rPr lang="en-US" sz="3200" dirty="0"/>
              <a:t>JSON Web Tokens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85962-5E04-5FAD-C7D6-D54198784A92}"/>
              </a:ext>
            </a:extLst>
          </p:cNvPr>
          <p:cNvSpPr txBox="1"/>
          <p:nvPr/>
        </p:nvSpPr>
        <p:spPr>
          <a:xfrm>
            <a:off x="3529432" y="6062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pyjwt.readthedocs.io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The need for cryptography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200"/>
              <a:t>Financial protection</a:t>
            </a:r>
          </a:p>
          <a:p>
            <a:r>
              <a:rPr lang="en-US" sz="3200"/>
              <a:t>Privacy</a:t>
            </a:r>
          </a:p>
          <a:p>
            <a:r>
              <a:rPr lang="en-US" sz="3200"/>
              <a:t>Identity</a:t>
            </a:r>
          </a:p>
          <a:p>
            <a:r>
              <a:rPr lang="en-US" sz="3200"/>
              <a:t>Disruption avoidance</a:t>
            </a:r>
            <a:endParaRPr lang="en-US" sz="32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42E5C5B-206C-18DE-7E45-4CA79FE68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847" r="282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892BE-41E5-F1A3-5F56-253E2753BE6C}"/>
              </a:ext>
            </a:extLst>
          </p:cNvPr>
          <p:cNvSpPr txBox="1"/>
          <p:nvPr/>
        </p:nvSpPr>
        <p:spPr>
          <a:xfrm>
            <a:off x="8478947" y="1009754"/>
            <a:ext cx="32597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Popular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PyCryptodome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PyNaCl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PyOpenSSL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Frenet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Keyczar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M2Crypo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Asn1crypo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PyJWT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8C67E-0698-C216-0F89-CFE0C40B9BBC}"/>
              </a:ext>
            </a:extLst>
          </p:cNvPr>
          <p:cNvSpPr txBox="1"/>
          <p:nvPr/>
        </p:nvSpPr>
        <p:spPr>
          <a:xfrm>
            <a:off x="6675782" y="1905506"/>
            <a:ext cx="5276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ABED"/>
                </a:solidFill>
              </a:rPr>
              <a:t>Base 64 Encoding</a:t>
            </a:r>
          </a:p>
          <a:p>
            <a:r>
              <a:rPr lang="en-US" sz="3200" dirty="0"/>
              <a:t>Uses 6-bit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A,B, …Z is 0-25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A,b</a:t>
            </a:r>
            <a:r>
              <a:rPr lang="en-US" sz="3200" dirty="0"/>
              <a:t>, …z is 26 - 51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0 -9 is 52 -61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+,/ is 62 - 63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6CBB0-8B9E-C555-B4AB-6AD5CF7E003E}"/>
              </a:ext>
            </a:extLst>
          </p:cNvPr>
          <p:cNvSpPr txBox="1"/>
          <p:nvPr/>
        </p:nvSpPr>
        <p:spPr>
          <a:xfrm>
            <a:off x="620486" y="5519448"/>
            <a:ext cx="43760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0b01000001</a:t>
            </a:r>
            <a:r>
              <a:rPr lang="en-US" sz="3200" dirty="0">
                <a:solidFill>
                  <a:srgbClr val="2FABED"/>
                </a:solidFill>
              </a:rPr>
              <a:t>|</a:t>
            </a:r>
            <a:r>
              <a:rPr lang="en-US" sz="3200" dirty="0"/>
              <a:t>01000010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DEA972-161D-1F66-2325-C1B108766BA8}"/>
                  </a:ext>
                </a:extLst>
              </p14:cNvPr>
              <p14:cNvContentPartPr/>
              <p14:nvPr/>
            </p14:nvContentPartPr>
            <p14:xfrm>
              <a:off x="3580183" y="4765680"/>
              <a:ext cx="1269000" cy="80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DEA972-161D-1F66-2325-C1B108766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183" y="4757040"/>
                <a:ext cx="1286640" cy="82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C2128D-C466-E624-4CAD-7CE9C1676343}"/>
              </a:ext>
            </a:extLst>
          </p:cNvPr>
          <p:cNvCxnSpPr/>
          <p:nvPr/>
        </p:nvCxnSpPr>
        <p:spPr>
          <a:xfrm>
            <a:off x="6096000" y="1110343"/>
            <a:ext cx="0" cy="4461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5FB02743-F194-F13A-D6E0-86C07034434B}"/>
              </a:ext>
            </a:extLst>
          </p:cNvPr>
          <p:cNvGraphicFramePr/>
          <p:nvPr/>
        </p:nvGraphicFramePr>
        <p:xfrm>
          <a:off x="319486" y="1690688"/>
          <a:ext cx="5598429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06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5635190" y="3517750"/>
            <a:ext cx="6317324" cy="2585323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base64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str_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"AB"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str_bytes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str_.encode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"ascii"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b64_bytes = base64.b64encode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str_bytes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new64_string = b64_bytes.decode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"ascii"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"New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encoded string: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new64_string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3502932" y="4765603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3930" y="4756607"/>
                <a:ext cx="1458364" cy="9064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5896F9-4640-BBFA-78FE-0D96C6829D7D}"/>
              </a:ext>
            </a:extLst>
          </p:cNvPr>
          <p:cNvSpPr txBox="1"/>
          <p:nvPr/>
        </p:nvSpPr>
        <p:spPr>
          <a:xfrm>
            <a:off x="838200" y="1977692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Ascii AB is 	0b01000001</a:t>
            </a:r>
            <a:r>
              <a:rPr lang="en-US" sz="2400" dirty="0">
                <a:solidFill>
                  <a:srgbClr val="2FABED"/>
                </a:solidFill>
              </a:rPr>
              <a:t>|</a:t>
            </a:r>
            <a:r>
              <a:rPr lang="en-US" sz="2400" dirty="0"/>
              <a:t>01000010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6-bit group 	0b010000</a:t>
            </a:r>
            <a:r>
              <a:rPr lang="en-US" sz="2400" dirty="0">
                <a:solidFill>
                  <a:srgbClr val="2FABED"/>
                </a:solidFill>
              </a:rPr>
              <a:t>|</a:t>
            </a:r>
            <a:r>
              <a:rPr lang="en-US" sz="2400" dirty="0"/>
              <a:t>010100</a:t>
            </a:r>
            <a:r>
              <a:rPr lang="en-US" sz="2400" dirty="0">
                <a:solidFill>
                  <a:srgbClr val="2FABED"/>
                </a:solidFill>
              </a:rPr>
              <a:t>|</a:t>
            </a:r>
            <a:r>
              <a:rPr lang="en-US" sz="2400" dirty="0"/>
              <a:t>001001  padding)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 10		16				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BASE64		Q				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37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Hashlib</a:t>
            </a:r>
            <a:r>
              <a:rPr lang="en-US" dirty="0"/>
              <a:t> </a:t>
            </a:r>
            <a:r>
              <a:rPr lang="en-US" sz="4400" dirty="0"/>
              <a:t>module is part of standard library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874317" y="1520938"/>
            <a:ext cx="9410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 is a fingerprint of a file or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bytes in files are combined to create fixed-length hash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Changing part of the file/object changes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hash of two files </a:t>
            </a:r>
            <a:r>
              <a:rPr lang="en-US" sz="2400" dirty="0" err="1"/>
              <a:t>mathc</a:t>
            </a:r>
            <a:r>
              <a:rPr lang="en-US" sz="2400" dirty="0"/>
              <a:t>, the files are identical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Hashlib</a:t>
            </a:r>
            <a:r>
              <a:rPr lang="en-US" sz="2400" dirty="0"/>
              <a:t> Use mathematical functions to take a message of any size and produce fixed size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Referred to as hash or digest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for data integrity verification and securely storing </a:t>
            </a:r>
            <a:r>
              <a:rPr lang="en-US" sz="2400" dirty="0" err="1"/>
              <a:t>passowrds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F788-5563-E22B-7694-EF90E8D99EE3}"/>
              </a:ext>
            </a:extLst>
          </p:cNvPr>
          <p:cNvSpPr txBox="1"/>
          <p:nvPr/>
        </p:nvSpPr>
        <p:spPr>
          <a:xfrm>
            <a:off x="7124386" y="4961166"/>
            <a:ext cx="4631121" cy="923330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hashlib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check which alg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o are available</a:t>
            </a:r>
            <a:endParaRPr lang="en-US" b="0" dirty="0">
              <a:solidFill>
                <a:srgbClr val="6AA94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hashlib.algorithms_available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5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hash, 128 bit long (short)</a:t>
            </a:r>
          </a:p>
          <a:p>
            <a:r>
              <a:rPr lang="en-US" dirty="0"/>
              <a:t>Designed by Ronald Rivest in 1991 to replace an earlier hash function MD4</a:t>
            </a:r>
          </a:p>
          <a:p>
            <a:r>
              <a:rPr lang="en-US" dirty="0"/>
              <a:t>Not completely secure, collisions are known</a:t>
            </a:r>
          </a:p>
          <a:p>
            <a:pPr lvl="1"/>
            <a:r>
              <a:rPr lang="en-US" dirty="0"/>
              <a:t>Pairs of files that hash to the value, makes it difficult to prove identical</a:t>
            </a:r>
          </a:p>
          <a:p>
            <a:r>
              <a:rPr lang="en-US" dirty="0"/>
              <a:t>MD5 can be used as a checksum to verify data integrity against unintentional corruption</a:t>
            </a:r>
          </a:p>
        </p:txBody>
      </p:sp>
    </p:spTree>
    <p:extLst>
      <p:ext uri="{BB962C8B-B14F-4D97-AF65-F5344CB8AC3E}">
        <p14:creationId xmlns:p14="http://schemas.microsoft.com/office/powerpoint/2010/main" val="18551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hashlib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723175" y="3523618"/>
            <a:ext cx="5491051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'professor'</a:t>
            </a:r>
            <a:b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#h =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('md5',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h.encode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('UTF-8')).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'md5'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5C261"/>
                </a:solidFill>
                <a:effectLst/>
                <a:latin typeface="JetBrains Mono"/>
              </a:rPr>
              <a:t>b'professor</a:t>
            </a:r>
            <a:r>
              <a:rPr lang="en-US" sz="1800" dirty="0">
                <a:solidFill>
                  <a:srgbClr val="A5C261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f'hash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is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838200" y="1669722"/>
            <a:ext cx="5491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128 bits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128  / 4 bit = 32 hexadecimal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Hexadecimal 0 – F or 0000 - 1111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6934500" y="5206415"/>
            <a:ext cx="4862316" cy="64633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is 3f9cd3c7b11eb1bae99dddb3d05da3c5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5257501" y="4963906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499" y="4954910"/>
                <a:ext cx="1458364" cy="906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0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Hash Algorithm is a replacement for MD5</a:t>
            </a:r>
          </a:p>
          <a:p>
            <a:r>
              <a:rPr lang="en-US" dirty="0"/>
              <a:t>SHA-1 is 160 bits long, some collisions identified by Google</a:t>
            </a:r>
          </a:p>
          <a:p>
            <a:r>
              <a:rPr lang="en-US" dirty="0"/>
              <a:t>SHA-2 and SHA-3 no known </a:t>
            </a:r>
            <a:r>
              <a:rPr lang="en-US" dirty="0" err="1"/>
              <a:t>collsisions</a:t>
            </a:r>
            <a:endParaRPr lang="en-US" dirty="0"/>
          </a:p>
          <a:p>
            <a:r>
              <a:rPr lang="en-US" dirty="0"/>
              <a:t>256 or 512 bits common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753998" y="3982772"/>
            <a:ext cx="5944753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'professor'</a:t>
            </a:r>
            <a:b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#h =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(‘sha256',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h.encode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('UTF-8')).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hashlib.new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‘sha256'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5C261"/>
                </a:solidFill>
                <a:effectLst/>
                <a:latin typeface="JetBrains Mono"/>
              </a:rPr>
              <a:t>b'professor</a:t>
            </a:r>
            <a:r>
              <a:rPr lang="en-US" sz="1800" dirty="0">
                <a:solidFill>
                  <a:srgbClr val="A5C261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hexdigest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f'hash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is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h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090B4-60A9-1FA6-4746-8B8085C35702}"/>
              </a:ext>
            </a:extLst>
          </p:cNvPr>
          <p:cNvSpPr txBox="1"/>
          <p:nvPr/>
        </p:nvSpPr>
        <p:spPr>
          <a:xfrm>
            <a:off x="3431569" y="5665569"/>
            <a:ext cx="8396070" cy="64633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is 17c1532ca6cff8f6a3a8200028af6c2580bf37f39e10cb0966e8a573e3b24a1f</a:t>
            </a:r>
          </a:p>
        </p:txBody>
      </p:sp>
    </p:spTree>
    <p:extLst>
      <p:ext uri="{BB962C8B-B14F-4D97-AF65-F5344CB8AC3E}">
        <p14:creationId xmlns:p14="http://schemas.microsoft.com/office/powerpoint/2010/main" val="115357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982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JetBrains Mono</vt:lpstr>
      <vt:lpstr>Roboto</vt:lpstr>
      <vt:lpstr>walsheim</vt:lpstr>
      <vt:lpstr>Office Theme</vt:lpstr>
      <vt:lpstr>Cryptography</vt:lpstr>
      <vt:lpstr>Overview</vt:lpstr>
      <vt:lpstr>The need for cryptography</vt:lpstr>
      <vt:lpstr>Obfuscation</vt:lpstr>
      <vt:lpstr>Base64 Encoding</vt:lpstr>
      <vt:lpstr>Hashlib module is part of standard library</vt:lpstr>
      <vt:lpstr>MD5</vt:lpstr>
      <vt:lpstr>Testing hashlib</vt:lpstr>
      <vt:lpstr>SHA-1</vt:lpstr>
      <vt:lpstr>Cracking hashes</vt:lpstr>
      <vt:lpstr>Cracking hashes</vt:lpstr>
      <vt:lpstr>JSON Web Tokens</vt:lpstr>
      <vt:lpstr>JSON Web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Christian Navarro</cp:lastModifiedBy>
  <cp:revision>1</cp:revision>
  <dcterms:created xsi:type="dcterms:W3CDTF">2023-08-06T22:53:40Z</dcterms:created>
  <dcterms:modified xsi:type="dcterms:W3CDTF">2023-10-09T13:45:24Z</dcterms:modified>
</cp:coreProperties>
</file>