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80" r:id="rId2"/>
    <p:sldId id="315" r:id="rId3"/>
    <p:sldId id="336" r:id="rId4"/>
    <p:sldId id="353" r:id="rId5"/>
    <p:sldId id="340" r:id="rId6"/>
    <p:sldId id="350" r:id="rId7"/>
    <p:sldId id="338" r:id="rId8"/>
    <p:sldId id="346" r:id="rId9"/>
    <p:sldId id="339" r:id="rId10"/>
    <p:sldId id="354" r:id="rId11"/>
    <p:sldId id="347" r:id="rId12"/>
    <p:sldId id="348" r:id="rId13"/>
    <p:sldId id="355" r:id="rId14"/>
    <p:sldId id="356" r:id="rId15"/>
    <p:sldId id="357" r:id="rId16"/>
    <p:sldId id="358" r:id="rId17"/>
    <p:sldId id="359" r:id="rId18"/>
    <p:sldId id="360" r:id="rId19"/>
    <p:sldId id="3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DDD"/>
    <a:srgbClr val="5B9BD5"/>
    <a:srgbClr val="2FABED"/>
    <a:srgbClr val="ED7D31"/>
    <a:srgbClr val="00FF00"/>
    <a:srgbClr val="8CC43D"/>
    <a:srgbClr val="4CC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DA392-B132-CD49-8190-B121B53C600A}" v="144" dt="2023-10-11T00:45:59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7"/>
    <p:restoredTop sz="94684"/>
  </p:normalViewPr>
  <p:slideViewPr>
    <p:cSldViewPr snapToGrid="0">
      <p:cViewPr>
        <p:scale>
          <a:sx n="87" d="100"/>
          <a:sy n="87" d="100"/>
        </p:scale>
        <p:origin x="1392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Navarro" userId="c25dad19-d08c-4611-ab05-d85e0c0fb7e0" providerId="ADAL" clId="{777052B0-148A-364C-B22A-AA85DEFFB420}"/>
    <pc:docChg chg="undo custSel addSld delSld modSld sldOrd">
      <pc:chgData name="Christian Navarro" userId="c25dad19-d08c-4611-ab05-d85e0c0fb7e0" providerId="ADAL" clId="{777052B0-148A-364C-B22A-AA85DEFFB420}" dt="2023-10-09T13:45:16.150" v="2564" actId="478"/>
      <pc:docMkLst>
        <pc:docMk/>
      </pc:docMkLst>
      <pc:sldChg chg="modSp mod">
        <pc:chgData name="Christian Navarro" userId="c25dad19-d08c-4611-ab05-d85e0c0fb7e0" providerId="ADAL" clId="{777052B0-148A-364C-B22A-AA85DEFFB420}" dt="2023-10-09T00:45:57.474" v="12" actId="20577"/>
        <pc:sldMkLst>
          <pc:docMk/>
          <pc:sldMk cId="4156268533" sldId="280"/>
        </pc:sldMkLst>
        <pc:spChg chg="mod">
          <ac:chgData name="Christian Navarro" userId="c25dad19-d08c-4611-ab05-d85e0c0fb7e0" providerId="ADAL" clId="{777052B0-148A-364C-B22A-AA85DEFFB420}" dt="2023-10-09T00:45:57.474" v="12" actId="20577"/>
          <ac:spMkLst>
            <pc:docMk/>
            <pc:sldMk cId="4156268533" sldId="280"/>
            <ac:spMk id="5" creationId="{DD58DC23-F8A8-3625-1F97-44FA6AB63A98}"/>
          </ac:spMkLst>
        </pc:spChg>
      </pc:sldChg>
      <pc:sldChg chg="modSp mod">
        <pc:chgData name="Christian Navarro" userId="c25dad19-d08c-4611-ab05-d85e0c0fb7e0" providerId="ADAL" clId="{777052B0-148A-364C-B22A-AA85DEFFB420}" dt="2023-10-09T00:47:36.867" v="54"/>
        <pc:sldMkLst>
          <pc:docMk/>
          <pc:sldMk cId="1737521981" sldId="315"/>
        </pc:sldMkLst>
        <pc:spChg chg="mod">
          <ac:chgData name="Christian Navarro" userId="c25dad19-d08c-4611-ab05-d85e0c0fb7e0" providerId="ADAL" clId="{777052B0-148A-364C-B22A-AA85DEFFB420}" dt="2023-10-09T00:47:36.867" v="54"/>
          <ac:spMkLst>
            <pc:docMk/>
            <pc:sldMk cId="1737521981" sldId="315"/>
            <ac:spMk id="4" creationId="{67185962-5E04-5FAD-C7D6-D54198784A92}"/>
          </ac:spMkLst>
        </pc:spChg>
        <pc:spChg chg="mod">
          <ac:chgData name="Christian Navarro" userId="c25dad19-d08c-4611-ab05-d85e0c0fb7e0" providerId="ADAL" clId="{777052B0-148A-364C-B22A-AA85DEFFB420}" dt="2023-10-09T00:46:38.552" v="53" actId="20577"/>
          <ac:spMkLst>
            <pc:docMk/>
            <pc:sldMk cId="1737521981" sldId="315"/>
            <ac:spMk id="8" creationId="{A73E62C0-52AE-9214-A7C2-F516FC793AFA}"/>
          </ac:spMkLst>
        </pc:spChg>
      </pc:sldChg>
      <pc:sldChg chg="addSp delSp modSp mod setBg">
        <pc:chgData name="Christian Navarro" userId="c25dad19-d08c-4611-ab05-d85e0c0fb7e0" providerId="ADAL" clId="{777052B0-148A-364C-B22A-AA85DEFFB420}" dt="2023-10-09T00:57:15.400" v="302" actId="207"/>
        <pc:sldMkLst>
          <pc:docMk/>
          <pc:sldMk cId="3168123211" sldId="336"/>
        </pc:sldMkLst>
        <pc:spChg chg="mod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2" creationId="{ADB1E498-8EDC-BECB-6F05-FC8E60F09428}"/>
          </ac:spMkLst>
        </pc:spChg>
        <pc:spChg chg="mod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3" creationId="{BD60648E-8A85-DFC7-4880-C138389E6EB0}"/>
          </ac:spMkLst>
        </pc:spChg>
        <pc:spChg chg="del">
          <ac:chgData name="Christian Navarro" userId="c25dad19-d08c-4611-ab05-d85e0c0fb7e0" providerId="ADAL" clId="{777052B0-148A-364C-B22A-AA85DEFFB420}" dt="2023-10-09T00:51:41.447" v="156" actId="478"/>
          <ac:spMkLst>
            <pc:docMk/>
            <pc:sldMk cId="3168123211" sldId="336"/>
            <ac:spMk id="4" creationId="{61D76415-D69D-D601-85C8-D150A1269272}"/>
          </ac:spMkLst>
        </pc:spChg>
        <pc:spChg chg="add mod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6" creationId="{F13C74B1-5B17-4795-BED0-7140497B445A}"/>
          </ac:spMkLst>
        </pc:spChg>
        <pc:spChg chg="add mod">
          <ac:chgData name="Christian Navarro" userId="c25dad19-d08c-4611-ab05-d85e0c0fb7e0" providerId="ADAL" clId="{777052B0-148A-364C-B22A-AA85DEFFB420}" dt="2023-10-09T00:57:15.400" v="302" actId="207"/>
          <ac:spMkLst>
            <pc:docMk/>
            <pc:sldMk cId="3168123211" sldId="336"/>
            <ac:spMk id="7" creationId="{104892BE-41E5-F1A3-5F56-253E2753BE6C}"/>
          </ac:spMkLst>
        </pc:spChg>
        <pc:spChg chg="del">
          <ac:chgData name="Christian Navarro" userId="c25dad19-d08c-4611-ab05-d85e0c0fb7e0" providerId="ADAL" clId="{777052B0-148A-364C-B22A-AA85DEFFB420}" dt="2023-10-09T00:51:28.148" v="154" actId="478"/>
          <ac:spMkLst>
            <pc:docMk/>
            <pc:sldMk cId="3168123211" sldId="336"/>
            <ac:spMk id="10" creationId="{FD94BDC1-5E27-E470-7738-068CC1215002}"/>
          </ac:spMkLst>
        </pc:spChg>
        <pc:spChg chg="add mod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11" creationId="{D4974D33-8DC5-464E-8C6D-BE58F0669C17}"/>
          </ac:spMkLst>
        </pc:spChg>
        <pc:spChg chg="add del">
          <ac:chgData name="Christian Navarro" userId="c25dad19-d08c-4611-ab05-d85e0c0fb7e0" providerId="ADAL" clId="{777052B0-148A-364C-B22A-AA85DEFFB420}" dt="2023-10-09T00:53:53.061" v="283" actId="26606"/>
          <ac:spMkLst>
            <pc:docMk/>
            <pc:sldMk cId="3168123211" sldId="336"/>
            <ac:spMk id="16" creationId="{B51F6560-D61C-400F-B71A-3FDEBF451B22}"/>
          </ac:spMkLst>
        </pc:spChg>
        <pc:grpChg chg="add del">
          <ac:chgData name="Christian Navarro" userId="c25dad19-d08c-4611-ab05-d85e0c0fb7e0" providerId="ADAL" clId="{777052B0-148A-364C-B22A-AA85DEFFB420}" dt="2023-10-09T00:53:53.061" v="283" actId="26606"/>
          <ac:grpSpMkLst>
            <pc:docMk/>
            <pc:sldMk cId="3168123211" sldId="336"/>
            <ac:grpSpMk id="18" creationId="{F938B951-7EFC-40A2-B198-E73D39DFB3FC}"/>
          </ac:grpSpMkLst>
        </pc:grpChg>
        <pc:picChg chg="add mod">
          <ac:chgData name="Christian Navarro" userId="c25dad19-d08c-4611-ab05-d85e0c0fb7e0" providerId="ADAL" clId="{777052B0-148A-364C-B22A-AA85DEFFB420}" dt="2023-10-09T00:56:28.796" v="300" actId="29295"/>
          <ac:picMkLst>
            <pc:docMk/>
            <pc:sldMk cId="3168123211" sldId="336"/>
            <ac:picMk id="5" creationId="{E42E5C5B-206C-18DE-7E45-4CA79FE68A27}"/>
          </ac:picMkLst>
        </pc:picChg>
        <pc:inkChg chg="del">
          <ac:chgData name="Christian Navarro" userId="c25dad19-d08c-4611-ab05-d85e0c0fb7e0" providerId="ADAL" clId="{777052B0-148A-364C-B22A-AA85DEFFB420}" dt="2023-10-09T00:51:34.990" v="155" actId="478"/>
          <ac:inkMkLst>
            <pc:docMk/>
            <pc:sldMk cId="3168123211" sldId="336"/>
            <ac:inkMk id="9" creationId="{550461C8-F720-180E-CEFF-70E1DCBD0A6E}"/>
          </ac:inkMkLst>
        </pc:inkChg>
      </pc:sldChg>
      <pc:sldChg chg="addSp delSp modSp mod">
        <pc:chgData name="Christian Navarro" userId="c25dad19-d08c-4611-ab05-d85e0c0fb7e0" providerId="ADAL" clId="{777052B0-148A-364C-B22A-AA85DEFFB420}" dt="2023-10-09T02:19:40.359" v="1181" actId="478"/>
        <pc:sldMkLst>
          <pc:docMk/>
          <pc:sldMk cId="1469653819" sldId="338"/>
        </pc:sldMkLst>
        <pc:spChg chg="mod">
          <ac:chgData name="Christian Navarro" userId="c25dad19-d08c-4611-ab05-d85e0c0fb7e0" providerId="ADAL" clId="{777052B0-148A-364C-B22A-AA85DEFFB420}" dt="2023-10-09T01:30:55.334" v="643" actId="20577"/>
          <ac:spMkLst>
            <pc:docMk/>
            <pc:sldMk cId="1469653819" sldId="338"/>
            <ac:spMk id="2" creationId="{ADB1E498-8EDC-BECB-6F05-FC8E60F09428}"/>
          </ac:spMkLst>
        </pc:spChg>
        <pc:spChg chg="add del mod">
          <ac:chgData name="Christian Navarro" userId="c25dad19-d08c-4611-ab05-d85e0c0fb7e0" providerId="ADAL" clId="{777052B0-148A-364C-B22A-AA85DEFFB420}" dt="2023-10-09T02:19:35.754" v="1178" actId="478"/>
          <ac:spMkLst>
            <pc:docMk/>
            <pc:sldMk cId="1469653819" sldId="338"/>
            <ac:spMk id="3" creationId="{35B8D2CC-DE5C-EE69-AFD3-B244AFB7C301}"/>
          </ac:spMkLst>
        </pc:spChg>
        <pc:spChg chg="del mod">
          <ac:chgData name="Christian Navarro" userId="c25dad19-d08c-4611-ab05-d85e0c0fb7e0" providerId="ADAL" clId="{777052B0-148A-364C-B22A-AA85DEFFB420}" dt="2023-10-09T01:19:14.738" v="583" actId="478"/>
          <ac:spMkLst>
            <pc:docMk/>
            <pc:sldMk cId="1469653819" sldId="338"/>
            <ac:spMk id="4" creationId="{61D76415-D69D-D601-85C8-D150A1269272}"/>
          </ac:spMkLst>
        </pc:spChg>
        <pc:spChg chg="del">
          <ac:chgData name="Christian Navarro" userId="c25dad19-d08c-4611-ab05-d85e0c0fb7e0" providerId="ADAL" clId="{777052B0-148A-364C-B22A-AA85DEFFB420}" dt="2023-10-09T01:19:05.056" v="580" actId="478"/>
          <ac:spMkLst>
            <pc:docMk/>
            <pc:sldMk cId="1469653819" sldId="338"/>
            <ac:spMk id="5" creationId="{50D20625-1DF2-F824-F16A-EF625CBFDA46}"/>
          </ac:spMkLst>
        </pc:spChg>
        <pc:spChg chg="add mod">
          <ac:chgData name="Christian Navarro" userId="c25dad19-d08c-4611-ab05-d85e0c0fb7e0" providerId="ADAL" clId="{777052B0-148A-364C-B22A-AA85DEFFB420}" dt="2023-10-09T01:32:46.690" v="863" actId="1076"/>
          <ac:spMkLst>
            <pc:docMk/>
            <pc:sldMk cId="1469653819" sldId="338"/>
            <ac:spMk id="6" creationId="{A70BF788-5563-E22B-7694-EF90E8D99EE3}"/>
          </ac:spMkLst>
        </pc:spChg>
        <pc:spChg chg="del">
          <ac:chgData name="Christian Navarro" userId="c25dad19-d08c-4611-ab05-d85e0c0fb7e0" providerId="ADAL" clId="{777052B0-148A-364C-B22A-AA85DEFFB420}" dt="2023-10-09T01:19:02.815" v="579" actId="478"/>
          <ac:spMkLst>
            <pc:docMk/>
            <pc:sldMk cId="1469653819" sldId="338"/>
            <ac:spMk id="10" creationId="{F6224D2F-EF05-F588-8D0C-6F4683A7B5FE}"/>
          </ac:spMkLst>
        </pc:spChg>
        <pc:spChg chg="add del mod">
          <ac:chgData name="Christian Navarro" userId="c25dad19-d08c-4611-ab05-d85e0c0fb7e0" providerId="ADAL" clId="{777052B0-148A-364C-B22A-AA85DEFFB420}" dt="2023-10-09T02:19:39.034" v="1180" actId="478"/>
          <ac:spMkLst>
            <pc:docMk/>
            <pc:sldMk cId="1469653819" sldId="338"/>
            <ac:spMk id="11" creationId="{EDAC40CD-0BB5-4C2E-C042-A654AEC99DB3}"/>
          </ac:spMkLst>
        </pc:spChg>
        <pc:inkChg chg="del">
          <ac:chgData name="Christian Navarro" userId="c25dad19-d08c-4611-ab05-d85e0c0fb7e0" providerId="ADAL" clId="{777052B0-148A-364C-B22A-AA85DEFFB420}" dt="2023-10-09T01:19:27.238" v="587" actId="478"/>
          <ac:inkMkLst>
            <pc:docMk/>
            <pc:sldMk cId="1469653819" sldId="338"/>
            <ac:inkMk id="7" creationId="{A7875C90-0CFC-4BAF-0683-9CE9E836201C}"/>
          </ac:inkMkLst>
        </pc:inkChg>
        <pc:inkChg chg="del">
          <ac:chgData name="Christian Navarro" userId="c25dad19-d08c-4611-ab05-d85e0c0fb7e0" providerId="ADAL" clId="{777052B0-148A-364C-B22A-AA85DEFFB420}" dt="2023-10-09T02:19:40.359" v="1181" actId="478"/>
          <ac:inkMkLst>
            <pc:docMk/>
            <pc:sldMk cId="1469653819" sldId="338"/>
            <ac:inkMk id="8" creationId="{9377122C-9931-9388-BA38-8B2CA6D0188C}"/>
          </ac:inkMkLst>
        </pc:inkChg>
      </pc:sldChg>
      <pc:sldChg chg="modSp mod">
        <pc:chgData name="Christian Navarro" userId="c25dad19-d08c-4611-ab05-d85e0c0fb7e0" providerId="ADAL" clId="{777052B0-148A-364C-B22A-AA85DEFFB420}" dt="2023-10-09T02:18:56.597" v="1177" actId="20577"/>
        <pc:sldMkLst>
          <pc:docMk/>
          <pc:sldMk cId="311204449" sldId="339"/>
        </pc:sldMkLst>
        <pc:spChg chg="mod">
          <ac:chgData name="Christian Navarro" userId="c25dad19-d08c-4611-ab05-d85e0c0fb7e0" providerId="ADAL" clId="{777052B0-148A-364C-B22A-AA85DEFFB420}" dt="2023-10-09T02:04:42.990" v="1068" actId="20577"/>
          <ac:spMkLst>
            <pc:docMk/>
            <pc:sldMk cId="311204449" sldId="339"/>
            <ac:spMk id="2" creationId="{ADB1E498-8EDC-BECB-6F05-FC8E60F09428}"/>
          </ac:spMkLst>
        </pc:spChg>
        <pc:spChg chg="mod">
          <ac:chgData name="Christian Navarro" userId="c25dad19-d08c-4611-ab05-d85e0c0fb7e0" providerId="ADAL" clId="{777052B0-148A-364C-B22A-AA85DEFFB420}" dt="2023-10-09T02:16:17.925" v="1134" actId="1076"/>
          <ac:spMkLst>
            <pc:docMk/>
            <pc:sldMk cId="311204449" sldId="339"/>
            <ac:spMk id="3" creationId="{31335C2A-71E3-E542-4061-6947F7EFC719}"/>
          </ac:spMkLst>
        </pc:spChg>
        <pc:spChg chg="mod">
          <ac:chgData name="Christian Navarro" userId="c25dad19-d08c-4611-ab05-d85e0c0fb7e0" providerId="ADAL" clId="{777052B0-148A-364C-B22A-AA85DEFFB420}" dt="2023-10-09T02:15:36.354" v="1128" actId="1076"/>
          <ac:spMkLst>
            <pc:docMk/>
            <pc:sldMk cId="311204449" sldId="339"/>
            <ac:spMk id="4" creationId="{61D76415-D69D-D601-85C8-D150A1269272}"/>
          </ac:spMkLst>
        </pc:spChg>
        <pc:spChg chg="mod">
          <ac:chgData name="Christian Navarro" userId="c25dad19-d08c-4611-ab05-d85e0c0fb7e0" providerId="ADAL" clId="{777052B0-148A-364C-B22A-AA85DEFFB420}" dt="2023-10-09T02:18:56.597" v="1177" actId="20577"/>
          <ac:spMkLst>
            <pc:docMk/>
            <pc:sldMk cId="311204449" sldId="339"/>
            <ac:spMk id="11" creationId="{EDAC40CD-0BB5-4C2E-C042-A654AEC99DB3}"/>
          </ac:spMkLst>
        </pc:spChg>
        <pc:inkChg chg="mod">
          <ac:chgData name="Christian Navarro" userId="c25dad19-d08c-4611-ab05-d85e0c0fb7e0" providerId="ADAL" clId="{777052B0-148A-364C-B22A-AA85DEFFB420}" dt="2023-10-09T02:16:20.426" v="1135" actId="1076"/>
          <ac:inkMkLst>
            <pc:docMk/>
            <pc:sldMk cId="311204449" sldId="339"/>
            <ac:inkMk id="6" creationId="{E169C642-748D-A353-9128-278AC73ADD56}"/>
          </ac:inkMkLst>
        </pc:inkChg>
      </pc:sldChg>
      <pc:sldChg chg="addSp delSp modSp mod ord">
        <pc:chgData name="Christian Navarro" userId="c25dad19-d08c-4611-ab05-d85e0c0fb7e0" providerId="ADAL" clId="{777052B0-148A-364C-B22A-AA85DEFFB420}" dt="2023-10-09T12:56:16.006" v="2331" actId="1076"/>
        <pc:sldMkLst>
          <pc:docMk/>
          <pc:sldMk cId="2900657584" sldId="340"/>
        </pc:sldMkLst>
        <pc:spChg chg="mod">
          <ac:chgData name="Christian Navarro" userId="c25dad19-d08c-4611-ab05-d85e0c0fb7e0" providerId="ADAL" clId="{777052B0-148A-364C-B22A-AA85DEFFB420}" dt="2023-10-09T03:48:43.136" v="1844" actId="20577"/>
          <ac:spMkLst>
            <pc:docMk/>
            <pc:sldMk cId="2900657584" sldId="340"/>
            <ac:spMk id="2" creationId="{ADB1E498-8EDC-BECB-6F05-FC8E60F09428}"/>
          </ac:spMkLst>
        </pc:spChg>
        <pc:spChg chg="del">
          <ac:chgData name="Christian Navarro" userId="c25dad19-d08c-4611-ab05-d85e0c0fb7e0" providerId="ADAL" clId="{777052B0-148A-364C-B22A-AA85DEFFB420}" dt="2023-10-09T03:56:15.640" v="2130" actId="478"/>
          <ac:spMkLst>
            <pc:docMk/>
            <pc:sldMk cId="2900657584" sldId="340"/>
            <ac:spMk id="3" creationId="{31335C2A-71E3-E542-4061-6947F7EFC719}"/>
          </ac:spMkLst>
        </pc:spChg>
        <pc:spChg chg="del">
          <ac:chgData name="Christian Navarro" userId="c25dad19-d08c-4611-ab05-d85e0c0fb7e0" providerId="ADAL" clId="{777052B0-148A-364C-B22A-AA85DEFFB420}" dt="2023-10-09T03:54:06.001" v="2099" actId="478"/>
          <ac:spMkLst>
            <pc:docMk/>
            <pc:sldMk cId="2900657584" sldId="340"/>
            <ac:spMk id="4" creationId="{61D76415-D69D-D601-85C8-D150A1269272}"/>
          </ac:spMkLst>
        </pc:spChg>
        <pc:spChg chg="add mod">
          <ac:chgData name="Christian Navarro" userId="c25dad19-d08c-4611-ab05-d85e0c0fb7e0" providerId="ADAL" clId="{777052B0-148A-364C-B22A-AA85DEFFB420}" dt="2023-10-09T12:54:07.524" v="2320" actId="1076"/>
          <ac:spMkLst>
            <pc:docMk/>
            <pc:sldMk cId="2900657584" sldId="340"/>
            <ac:spMk id="4" creationId="{F546CBB0-8B9E-C555-B4AB-6AD5CF7E003E}"/>
          </ac:spMkLst>
        </pc:spChg>
        <pc:spChg chg="add mod">
          <ac:chgData name="Christian Navarro" userId="c25dad19-d08c-4611-ab05-d85e0c0fb7e0" providerId="ADAL" clId="{777052B0-148A-364C-B22A-AA85DEFFB420}" dt="2023-10-09T12:56:16.006" v="2331" actId="1076"/>
          <ac:spMkLst>
            <pc:docMk/>
            <pc:sldMk cId="2900657584" sldId="340"/>
            <ac:spMk id="5" creationId="{2358C67E-0698-C216-0F89-CFE0C40B9BBC}"/>
          </ac:spMkLst>
        </pc:spChg>
        <pc:spChg chg="add del mod">
          <ac:chgData name="Christian Navarro" userId="c25dad19-d08c-4611-ab05-d85e0c0fb7e0" providerId="ADAL" clId="{777052B0-148A-364C-B22A-AA85DEFFB420}" dt="2023-10-09T03:55:59.340" v="2127" actId="478"/>
          <ac:spMkLst>
            <pc:docMk/>
            <pc:sldMk cId="2900657584" sldId="340"/>
            <ac:spMk id="7" creationId="{275896F9-4640-BBFA-78FE-0D96C6829D7D}"/>
          </ac:spMkLst>
        </pc:spChg>
        <pc:spChg chg="del mod">
          <ac:chgData name="Christian Navarro" userId="c25dad19-d08c-4611-ab05-d85e0c0fb7e0" providerId="ADAL" clId="{777052B0-148A-364C-B22A-AA85DEFFB420}" dt="2023-10-09T12:55:34.595" v="2328" actId="26606"/>
          <ac:spMkLst>
            <pc:docMk/>
            <pc:sldMk cId="2900657584" sldId="340"/>
            <ac:spMk id="11" creationId="{EDAC40CD-0BB5-4C2E-C042-A654AEC99DB3}"/>
          </ac:spMkLst>
        </pc:spChg>
        <pc:graphicFrameChg chg="add">
          <ac:chgData name="Christian Navarro" userId="c25dad19-d08c-4611-ab05-d85e0c0fb7e0" providerId="ADAL" clId="{777052B0-148A-364C-B22A-AA85DEFFB420}" dt="2023-10-09T12:55:34.595" v="2328" actId="26606"/>
          <ac:graphicFrameMkLst>
            <pc:docMk/>
            <pc:sldMk cId="2900657584" sldId="340"/>
            <ac:graphicFrameMk id="13" creationId="{5FB02743-F194-F13A-D6E0-86C07034434B}"/>
          </ac:graphicFrameMkLst>
        </pc:graphicFrameChg>
        <pc:inkChg chg="add">
          <ac:chgData name="Christian Navarro" userId="c25dad19-d08c-4611-ab05-d85e0c0fb7e0" providerId="ADAL" clId="{777052B0-148A-364C-B22A-AA85DEFFB420}" dt="2023-10-09T12:54:17.004" v="2321" actId="9405"/>
          <ac:inkMkLst>
            <pc:docMk/>
            <pc:sldMk cId="2900657584" sldId="340"/>
            <ac:inkMk id="6" creationId="{C2DEA972-161D-1F66-2325-C1B108766BA8}"/>
          </ac:inkMkLst>
        </pc:inkChg>
        <pc:inkChg chg="del">
          <ac:chgData name="Christian Navarro" userId="c25dad19-d08c-4611-ab05-d85e0c0fb7e0" providerId="ADAL" clId="{777052B0-148A-364C-B22A-AA85DEFFB420}" dt="2023-10-09T03:56:16.590" v="2131" actId="478"/>
          <ac:inkMkLst>
            <pc:docMk/>
            <pc:sldMk cId="2900657584" sldId="340"/>
            <ac:inkMk id="6" creationId="{E169C642-748D-A353-9128-278AC73ADD56}"/>
          </ac:inkMkLst>
        </pc:inkChg>
        <pc:cxnChg chg="add mod">
          <ac:chgData name="Christian Navarro" userId="c25dad19-d08c-4611-ab05-d85e0c0fb7e0" providerId="ADAL" clId="{777052B0-148A-364C-B22A-AA85DEFFB420}" dt="2023-10-09T12:55:10.110" v="2327" actId="13822"/>
          <ac:cxnSpMkLst>
            <pc:docMk/>
            <pc:sldMk cId="2900657584" sldId="340"/>
            <ac:cxnSpMk id="8" creationId="{AEC2128D-C466-E624-4CAD-7CE9C1676343}"/>
          </ac:cxnSpMkLst>
        </pc:cxnChg>
      </pc:sldChg>
      <pc:sldChg chg="del">
        <pc:chgData name="Christian Navarro" userId="c25dad19-d08c-4611-ab05-d85e0c0fb7e0" providerId="ADAL" clId="{777052B0-148A-364C-B22A-AA85DEFFB420}" dt="2023-10-09T04:09:01.552" v="2288" actId="2696"/>
        <pc:sldMkLst>
          <pc:docMk/>
          <pc:sldMk cId="1006720707" sldId="341"/>
        </pc:sldMkLst>
      </pc:sldChg>
      <pc:sldChg chg="del">
        <pc:chgData name="Christian Navarro" userId="c25dad19-d08c-4611-ab05-d85e0c0fb7e0" providerId="ADAL" clId="{777052B0-148A-364C-B22A-AA85DEFFB420}" dt="2023-10-09T04:09:01.592" v="2292" actId="2696"/>
        <pc:sldMkLst>
          <pc:docMk/>
          <pc:sldMk cId="2317606362" sldId="342"/>
        </pc:sldMkLst>
      </pc:sldChg>
      <pc:sldChg chg="del">
        <pc:chgData name="Christian Navarro" userId="c25dad19-d08c-4611-ab05-d85e0c0fb7e0" providerId="ADAL" clId="{777052B0-148A-364C-B22A-AA85DEFFB420}" dt="2023-10-09T04:09:01.565" v="2289" actId="2696"/>
        <pc:sldMkLst>
          <pc:docMk/>
          <pc:sldMk cId="1580007842" sldId="343"/>
        </pc:sldMkLst>
      </pc:sldChg>
      <pc:sldChg chg="del">
        <pc:chgData name="Christian Navarro" userId="c25dad19-d08c-4611-ab05-d85e0c0fb7e0" providerId="ADAL" clId="{777052B0-148A-364C-B22A-AA85DEFFB420}" dt="2023-10-09T04:09:01.581" v="2291" actId="2696"/>
        <pc:sldMkLst>
          <pc:docMk/>
          <pc:sldMk cId="158422123" sldId="344"/>
        </pc:sldMkLst>
      </pc:sldChg>
      <pc:sldChg chg="del">
        <pc:chgData name="Christian Navarro" userId="c25dad19-d08c-4611-ab05-d85e0c0fb7e0" providerId="ADAL" clId="{777052B0-148A-364C-B22A-AA85DEFFB420}" dt="2023-10-09T04:09:01.566" v="2290" actId="2696"/>
        <pc:sldMkLst>
          <pc:docMk/>
          <pc:sldMk cId="532653883" sldId="345"/>
        </pc:sldMkLst>
      </pc:sldChg>
      <pc:sldChg chg="del">
        <pc:chgData name="Christian Navarro" userId="c25dad19-d08c-4611-ab05-d85e0c0fb7e0" providerId="ADAL" clId="{777052B0-148A-364C-B22A-AA85DEFFB420}" dt="2023-10-09T00:57:28.179" v="303" actId="2696"/>
        <pc:sldMkLst>
          <pc:docMk/>
          <pc:sldMk cId="780477908" sldId="346"/>
        </pc:sldMkLst>
      </pc:sldChg>
      <pc:sldChg chg="modSp new mod">
        <pc:chgData name="Christian Navarro" userId="c25dad19-d08c-4611-ab05-d85e0c0fb7e0" providerId="ADAL" clId="{777052B0-148A-364C-B22A-AA85DEFFB420}" dt="2023-10-09T01:36:29.432" v="1050" actId="20577"/>
        <pc:sldMkLst>
          <pc:docMk/>
          <pc:sldMk cId="1855167260" sldId="346"/>
        </pc:sldMkLst>
        <pc:spChg chg="mod">
          <ac:chgData name="Christian Navarro" userId="c25dad19-d08c-4611-ab05-d85e0c0fb7e0" providerId="ADAL" clId="{777052B0-148A-364C-B22A-AA85DEFFB420}" dt="2023-10-09T01:33:01.946" v="868" actId="20577"/>
          <ac:spMkLst>
            <pc:docMk/>
            <pc:sldMk cId="1855167260" sldId="346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01:36:29.432" v="1050" actId="20577"/>
          <ac:spMkLst>
            <pc:docMk/>
            <pc:sldMk cId="1855167260" sldId="346"/>
            <ac:spMk id="3" creationId="{75560B37-DF05-187A-D504-250A8E4558D2}"/>
          </ac:spMkLst>
        </pc:spChg>
      </pc:sldChg>
      <pc:sldChg chg="addSp modSp add mod ord">
        <pc:chgData name="Christian Navarro" userId="c25dad19-d08c-4611-ab05-d85e0c0fb7e0" providerId="ADAL" clId="{777052B0-148A-364C-B22A-AA85DEFFB420}" dt="2023-10-09T02:24:28.234" v="1441" actId="14100"/>
        <pc:sldMkLst>
          <pc:docMk/>
          <pc:sldMk cId="1153572641" sldId="347"/>
        </pc:sldMkLst>
        <pc:spChg chg="mod">
          <ac:chgData name="Christian Navarro" userId="c25dad19-d08c-4611-ab05-d85e0c0fb7e0" providerId="ADAL" clId="{777052B0-148A-364C-B22A-AA85DEFFB420}" dt="2023-10-09T02:20:14.166" v="1188" actId="20577"/>
          <ac:spMkLst>
            <pc:docMk/>
            <pc:sldMk cId="1153572641" sldId="347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02:22:42.303" v="1422" actId="20577"/>
          <ac:spMkLst>
            <pc:docMk/>
            <pc:sldMk cId="1153572641" sldId="347"/>
            <ac:spMk id="3" creationId="{75560B37-DF05-187A-D504-250A8E4558D2}"/>
          </ac:spMkLst>
        </pc:spChg>
        <pc:spChg chg="add mod">
          <ac:chgData name="Christian Navarro" userId="c25dad19-d08c-4611-ab05-d85e0c0fb7e0" providerId="ADAL" clId="{777052B0-148A-364C-B22A-AA85DEFFB420}" dt="2023-10-09T02:23:31.785" v="1439" actId="14100"/>
          <ac:spMkLst>
            <pc:docMk/>
            <pc:sldMk cId="1153572641" sldId="347"/>
            <ac:spMk id="4" creationId="{ADB8CDEC-5B60-9139-954D-DF259FDE72E4}"/>
          </ac:spMkLst>
        </pc:spChg>
        <pc:spChg chg="add mod">
          <ac:chgData name="Christian Navarro" userId="c25dad19-d08c-4611-ab05-d85e0c0fb7e0" providerId="ADAL" clId="{777052B0-148A-364C-B22A-AA85DEFFB420}" dt="2023-10-09T02:24:28.234" v="1441" actId="14100"/>
          <ac:spMkLst>
            <pc:docMk/>
            <pc:sldMk cId="1153572641" sldId="347"/>
            <ac:spMk id="5" creationId="{5E0090B4-60A9-1FA6-4746-8B8085C35702}"/>
          </ac:spMkLst>
        </pc:spChg>
      </pc:sldChg>
      <pc:sldChg chg="modSp add mod">
        <pc:chgData name="Christian Navarro" userId="c25dad19-d08c-4611-ab05-d85e0c0fb7e0" providerId="ADAL" clId="{777052B0-148A-364C-B22A-AA85DEFFB420}" dt="2023-10-09T02:42:29.814" v="1610" actId="20577"/>
        <pc:sldMkLst>
          <pc:docMk/>
          <pc:sldMk cId="3576931300" sldId="348"/>
        </pc:sldMkLst>
        <pc:spChg chg="mod">
          <ac:chgData name="Christian Navarro" userId="c25dad19-d08c-4611-ab05-d85e0c0fb7e0" providerId="ADAL" clId="{777052B0-148A-364C-B22A-AA85DEFFB420}" dt="2023-10-09T02:34:02.836" v="1471" actId="20577"/>
          <ac:spMkLst>
            <pc:docMk/>
            <pc:sldMk cId="3576931300" sldId="348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02:40:37.712" v="1578" actId="313"/>
          <ac:spMkLst>
            <pc:docMk/>
            <pc:sldMk cId="3576931300" sldId="348"/>
            <ac:spMk id="3" creationId="{75560B37-DF05-187A-D504-250A8E4558D2}"/>
          </ac:spMkLst>
        </pc:spChg>
        <pc:spChg chg="mod">
          <ac:chgData name="Christian Navarro" userId="c25dad19-d08c-4611-ab05-d85e0c0fb7e0" providerId="ADAL" clId="{777052B0-148A-364C-B22A-AA85DEFFB420}" dt="2023-10-09T02:42:29.814" v="1610" actId="20577"/>
          <ac:spMkLst>
            <pc:docMk/>
            <pc:sldMk cId="3576931300" sldId="348"/>
            <ac:spMk id="4" creationId="{ADB8CDEC-5B60-9139-954D-DF259FDE72E4}"/>
          </ac:spMkLst>
        </pc:spChg>
        <pc:spChg chg="mod">
          <ac:chgData name="Christian Navarro" userId="c25dad19-d08c-4611-ab05-d85e0c0fb7e0" providerId="ADAL" clId="{777052B0-148A-364C-B22A-AA85DEFFB420}" dt="2023-10-09T02:41:24.528" v="1594" actId="1076"/>
          <ac:spMkLst>
            <pc:docMk/>
            <pc:sldMk cId="3576931300" sldId="348"/>
            <ac:spMk id="5" creationId="{5E0090B4-60A9-1FA6-4746-8B8085C35702}"/>
          </ac:spMkLst>
        </pc:spChg>
      </pc:sldChg>
      <pc:sldChg chg="delSp modSp add mod">
        <pc:chgData name="Christian Navarro" userId="c25dad19-d08c-4611-ab05-d85e0c0fb7e0" providerId="ADAL" clId="{777052B0-148A-364C-B22A-AA85DEFFB420}" dt="2023-10-09T03:45:31.355" v="1831" actId="478"/>
        <pc:sldMkLst>
          <pc:docMk/>
          <pc:sldMk cId="1211131653" sldId="349"/>
        </pc:sldMkLst>
        <pc:spChg chg="mod">
          <ac:chgData name="Christian Navarro" userId="c25dad19-d08c-4611-ab05-d85e0c0fb7e0" providerId="ADAL" clId="{777052B0-148A-364C-B22A-AA85DEFFB420}" dt="2023-10-09T03:45:26.704" v="1829" actId="20577"/>
          <ac:spMkLst>
            <pc:docMk/>
            <pc:sldMk cId="1211131653" sldId="349"/>
            <ac:spMk id="3" creationId="{75560B37-DF05-187A-D504-250A8E4558D2}"/>
          </ac:spMkLst>
        </pc:spChg>
        <pc:spChg chg="mod">
          <ac:chgData name="Christian Navarro" userId="c25dad19-d08c-4611-ab05-d85e0c0fb7e0" providerId="ADAL" clId="{777052B0-148A-364C-B22A-AA85DEFFB420}" dt="2023-10-09T03:45:29.547" v="1830" actId="1076"/>
          <ac:spMkLst>
            <pc:docMk/>
            <pc:sldMk cId="1211131653" sldId="349"/>
            <ac:spMk id="4" creationId="{ADB8CDEC-5B60-9139-954D-DF259FDE72E4}"/>
          </ac:spMkLst>
        </pc:spChg>
        <pc:spChg chg="del">
          <ac:chgData name="Christian Navarro" userId="c25dad19-d08c-4611-ab05-d85e0c0fb7e0" providerId="ADAL" clId="{777052B0-148A-364C-B22A-AA85DEFFB420}" dt="2023-10-09T03:45:31.355" v="1831" actId="478"/>
          <ac:spMkLst>
            <pc:docMk/>
            <pc:sldMk cId="1211131653" sldId="349"/>
            <ac:spMk id="5" creationId="{5E0090B4-60A9-1FA6-4746-8B8085C35702}"/>
          </ac:spMkLst>
        </pc:spChg>
      </pc:sldChg>
      <pc:sldChg chg="delSp modSp add mod ord">
        <pc:chgData name="Christian Navarro" userId="c25dad19-d08c-4611-ab05-d85e0c0fb7e0" providerId="ADAL" clId="{777052B0-148A-364C-B22A-AA85DEFFB420}" dt="2023-10-09T13:24:53.053" v="2388" actId="20577"/>
        <pc:sldMkLst>
          <pc:docMk/>
          <pc:sldMk cId="4026371640" sldId="350"/>
        </pc:sldMkLst>
        <pc:spChg chg="mod">
          <ac:chgData name="Christian Navarro" userId="c25dad19-d08c-4611-ab05-d85e0c0fb7e0" providerId="ADAL" clId="{777052B0-148A-364C-B22A-AA85DEFFB420}" dt="2023-10-09T03:56:59.737" v="2150" actId="20577"/>
          <ac:spMkLst>
            <pc:docMk/>
            <pc:sldMk cId="4026371640" sldId="350"/>
            <ac:spMk id="2" creationId="{ADB1E498-8EDC-BECB-6F05-FC8E60F09428}"/>
          </ac:spMkLst>
        </pc:spChg>
        <pc:spChg chg="mod">
          <ac:chgData name="Christian Navarro" userId="c25dad19-d08c-4611-ab05-d85e0c0fb7e0" providerId="ADAL" clId="{777052B0-148A-364C-B22A-AA85DEFFB420}" dt="2023-10-09T13:23:06.314" v="2342" actId="14100"/>
          <ac:spMkLst>
            <pc:docMk/>
            <pc:sldMk cId="4026371640" sldId="350"/>
            <ac:spMk id="3" creationId="{31335C2A-71E3-E542-4061-6947F7EFC719}"/>
          </ac:spMkLst>
        </pc:spChg>
        <pc:spChg chg="del mod">
          <ac:chgData name="Christian Navarro" userId="c25dad19-d08c-4611-ab05-d85e0c0fb7e0" providerId="ADAL" clId="{777052B0-148A-364C-B22A-AA85DEFFB420}" dt="2023-10-09T03:57:07.115" v="2153" actId="478"/>
          <ac:spMkLst>
            <pc:docMk/>
            <pc:sldMk cId="4026371640" sldId="350"/>
            <ac:spMk id="5" creationId="{2358C67E-0698-C216-0F89-CFE0C40B9BBC}"/>
          </ac:spMkLst>
        </pc:spChg>
        <pc:spChg chg="mod">
          <ac:chgData name="Christian Navarro" userId="c25dad19-d08c-4611-ab05-d85e0c0fb7e0" providerId="ADAL" clId="{777052B0-148A-364C-B22A-AA85DEFFB420}" dt="2023-10-09T13:24:53.053" v="2388" actId="20577"/>
          <ac:spMkLst>
            <pc:docMk/>
            <pc:sldMk cId="4026371640" sldId="350"/>
            <ac:spMk id="7" creationId="{275896F9-4640-BBFA-78FE-0D96C6829D7D}"/>
          </ac:spMkLst>
        </pc:spChg>
        <pc:spChg chg="del">
          <ac:chgData name="Christian Navarro" userId="c25dad19-d08c-4611-ab05-d85e0c0fb7e0" providerId="ADAL" clId="{777052B0-148A-364C-B22A-AA85DEFFB420}" dt="2023-10-09T03:57:04.964" v="2151" actId="478"/>
          <ac:spMkLst>
            <pc:docMk/>
            <pc:sldMk cId="4026371640" sldId="350"/>
            <ac:spMk id="11" creationId="{EDAC40CD-0BB5-4C2E-C042-A654AEC99DB3}"/>
          </ac:spMkLst>
        </pc:spChg>
        <pc:inkChg chg="mod">
          <ac:chgData name="Christian Navarro" userId="c25dad19-d08c-4611-ab05-d85e0c0fb7e0" providerId="ADAL" clId="{777052B0-148A-364C-B22A-AA85DEFFB420}" dt="2023-10-09T04:08:49.325" v="2286" actId="1076"/>
          <ac:inkMkLst>
            <pc:docMk/>
            <pc:sldMk cId="4026371640" sldId="350"/>
            <ac:inkMk id="6" creationId="{E169C642-748D-A353-9128-278AC73ADD56}"/>
          </ac:inkMkLst>
        </pc:inkChg>
      </pc:sldChg>
      <pc:sldChg chg="addSp delSp modSp add mod">
        <pc:chgData name="Christian Navarro" userId="c25dad19-d08c-4611-ab05-d85e0c0fb7e0" providerId="ADAL" clId="{777052B0-148A-364C-B22A-AA85DEFFB420}" dt="2023-10-09T13:40:43.114" v="2507" actId="1076"/>
        <pc:sldMkLst>
          <pc:docMk/>
          <pc:sldMk cId="818713139" sldId="351"/>
        </pc:sldMkLst>
        <pc:spChg chg="mod">
          <ac:chgData name="Christian Navarro" userId="c25dad19-d08c-4611-ab05-d85e0c0fb7e0" providerId="ADAL" clId="{777052B0-148A-364C-B22A-AA85DEFFB420}" dt="2023-10-09T13:32:24.480" v="2407" actId="20577"/>
          <ac:spMkLst>
            <pc:docMk/>
            <pc:sldMk cId="818713139" sldId="351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13:35:32.568" v="2447" actId="20577"/>
          <ac:spMkLst>
            <pc:docMk/>
            <pc:sldMk cId="818713139" sldId="351"/>
            <ac:spMk id="3" creationId="{75560B37-DF05-187A-D504-250A8E4558D2}"/>
          </ac:spMkLst>
        </pc:spChg>
        <pc:spChg chg="del mod">
          <ac:chgData name="Christian Navarro" userId="c25dad19-d08c-4611-ab05-d85e0c0fb7e0" providerId="ADAL" clId="{777052B0-148A-364C-B22A-AA85DEFFB420}" dt="2023-10-09T13:36:46.269" v="2450" actId="478"/>
          <ac:spMkLst>
            <pc:docMk/>
            <pc:sldMk cId="818713139" sldId="351"/>
            <ac:spMk id="4" creationId="{ADB8CDEC-5B60-9139-954D-DF259FDE72E4}"/>
          </ac:spMkLst>
        </pc:spChg>
        <pc:spChg chg="add mod">
          <ac:chgData name="Christian Navarro" userId="c25dad19-d08c-4611-ab05-d85e0c0fb7e0" providerId="ADAL" clId="{777052B0-148A-364C-B22A-AA85DEFFB420}" dt="2023-10-09T13:34:12.757" v="2413"/>
          <ac:spMkLst>
            <pc:docMk/>
            <pc:sldMk cId="818713139" sldId="351"/>
            <ac:spMk id="5" creationId="{16C0DF97-40CE-785A-427D-D3FEB2BD212C}"/>
          </ac:spMkLst>
        </pc:spChg>
        <pc:spChg chg="add mod">
          <ac:chgData name="Christian Navarro" userId="c25dad19-d08c-4611-ab05-d85e0c0fb7e0" providerId="ADAL" clId="{777052B0-148A-364C-B22A-AA85DEFFB420}" dt="2023-10-09T13:39:06.210" v="2468" actId="27636"/>
          <ac:spMkLst>
            <pc:docMk/>
            <pc:sldMk cId="818713139" sldId="351"/>
            <ac:spMk id="6" creationId="{43938FFC-AB53-6187-DC29-FD057A6C2A37}"/>
          </ac:spMkLst>
        </pc:spChg>
        <pc:spChg chg="add mod">
          <ac:chgData name="Christian Navarro" userId="c25dad19-d08c-4611-ab05-d85e0c0fb7e0" providerId="ADAL" clId="{777052B0-148A-364C-B22A-AA85DEFFB420}" dt="2023-10-09T13:40:32.908" v="2504" actId="1076"/>
          <ac:spMkLst>
            <pc:docMk/>
            <pc:sldMk cId="818713139" sldId="351"/>
            <ac:spMk id="7" creationId="{A764509C-F511-379D-C4CF-4F95B3E2EDA9}"/>
          </ac:spMkLst>
        </pc:spChg>
        <pc:spChg chg="add mod">
          <ac:chgData name="Christian Navarro" userId="c25dad19-d08c-4611-ab05-d85e0c0fb7e0" providerId="ADAL" clId="{777052B0-148A-364C-B22A-AA85DEFFB420}" dt="2023-10-09T13:40:35.810" v="2505" actId="1076"/>
          <ac:spMkLst>
            <pc:docMk/>
            <pc:sldMk cId="818713139" sldId="351"/>
            <ac:spMk id="8" creationId="{321BBD76-E982-5D87-A5C9-22373EF94DCB}"/>
          </ac:spMkLst>
        </pc:spChg>
        <pc:spChg chg="add mod">
          <ac:chgData name="Christian Navarro" userId="c25dad19-d08c-4611-ab05-d85e0c0fb7e0" providerId="ADAL" clId="{777052B0-148A-364C-B22A-AA85DEFFB420}" dt="2023-10-09T13:40:43.114" v="2507" actId="1076"/>
          <ac:spMkLst>
            <pc:docMk/>
            <pc:sldMk cId="818713139" sldId="351"/>
            <ac:spMk id="9" creationId="{AFE0C307-C69C-EA23-91DF-14C388F07642}"/>
          </ac:spMkLst>
        </pc:spChg>
      </pc:sldChg>
      <pc:sldChg chg="addSp delSp modSp add mod">
        <pc:chgData name="Christian Navarro" userId="c25dad19-d08c-4611-ab05-d85e0c0fb7e0" providerId="ADAL" clId="{777052B0-148A-364C-B22A-AA85DEFFB420}" dt="2023-10-09T13:45:16.150" v="2564" actId="478"/>
        <pc:sldMkLst>
          <pc:docMk/>
          <pc:sldMk cId="380892536" sldId="352"/>
        </pc:sldMkLst>
        <pc:spChg chg="mod">
          <ac:chgData name="Christian Navarro" userId="c25dad19-d08c-4611-ab05-d85e0c0fb7e0" providerId="ADAL" clId="{777052B0-148A-364C-B22A-AA85DEFFB420}" dt="2023-10-09T13:43:37.103" v="2543"/>
          <ac:spMkLst>
            <pc:docMk/>
            <pc:sldMk cId="380892536" sldId="352"/>
            <ac:spMk id="2" creationId="{2F753412-4607-0872-B393-EBC3402C5B24}"/>
          </ac:spMkLst>
        </pc:spChg>
        <pc:spChg chg="mod">
          <ac:chgData name="Christian Navarro" userId="c25dad19-d08c-4611-ab05-d85e0c0fb7e0" providerId="ADAL" clId="{777052B0-148A-364C-B22A-AA85DEFFB420}" dt="2023-10-09T13:45:03.902" v="2563" actId="27636"/>
          <ac:spMkLst>
            <pc:docMk/>
            <pc:sldMk cId="380892536" sldId="352"/>
            <ac:spMk id="3" creationId="{75560B37-DF05-187A-D504-250A8E4558D2}"/>
          </ac:spMkLst>
        </pc:spChg>
        <pc:spChg chg="del">
          <ac:chgData name="Christian Navarro" userId="c25dad19-d08c-4611-ab05-d85e0c0fb7e0" providerId="ADAL" clId="{777052B0-148A-364C-B22A-AA85DEFFB420}" dt="2023-10-09T13:45:16.150" v="2564" actId="478"/>
          <ac:spMkLst>
            <pc:docMk/>
            <pc:sldMk cId="380892536" sldId="352"/>
            <ac:spMk id="5" creationId="{16C0DF97-40CE-785A-427D-D3FEB2BD212C}"/>
          </ac:spMkLst>
        </pc:spChg>
        <pc:spChg chg="add del mod">
          <ac:chgData name="Christian Navarro" userId="c25dad19-d08c-4611-ab05-d85e0c0fb7e0" providerId="ADAL" clId="{777052B0-148A-364C-B22A-AA85DEFFB420}" dt="2023-10-09T13:43:34.715" v="2540" actId="767"/>
          <ac:spMkLst>
            <pc:docMk/>
            <pc:sldMk cId="380892536" sldId="352"/>
            <ac:spMk id="6" creationId="{82C29932-4688-F90A-6BFE-47F1936BC8CF}"/>
          </ac:spMkLst>
        </pc:spChg>
        <pc:spChg chg="add mod">
          <ac:chgData name="Christian Navarro" userId="c25dad19-d08c-4611-ab05-d85e0c0fb7e0" providerId="ADAL" clId="{777052B0-148A-364C-B22A-AA85DEFFB420}" dt="2023-10-09T13:44:14.190" v="2555" actId="1076"/>
          <ac:spMkLst>
            <pc:docMk/>
            <pc:sldMk cId="380892536" sldId="352"/>
            <ac:spMk id="8" creationId="{C48E5B5E-6C4A-1BD8-257E-BDC5C64E0C0F}"/>
          </ac:spMkLst>
        </pc:spChg>
        <pc:inkChg chg="add">
          <ac:chgData name="Christian Navarro" userId="c25dad19-d08c-4611-ab05-d85e0c0fb7e0" providerId="ADAL" clId="{777052B0-148A-364C-B22A-AA85DEFFB420}" dt="2023-10-09T13:44:25.366" v="2556" actId="9405"/>
          <ac:inkMkLst>
            <pc:docMk/>
            <pc:sldMk cId="380892536" sldId="352"/>
            <ac:inkMk id="9" creationId="{EBF0E60A-17EC-479C-5323-717E3794714A}"/>
          </ac:inkMkLst>
        </pc:inkChg>
      </pc:sldChg>
    </pc:docChg>
  </pc:docChgLst>
  <pc:docChgLst>
    <pc:chgData name="Christian Navarro" userId="c25dad19-d08c-4611-ab05-d85e0c0fb7e0" providerId="ADAL" clId="{91159384-06FC-4663-B6B1-48001D28289C}"/>
    <pc:docChg chg="modSld">
      <pc:chgData name="Christian Navarro" userId="c25dad19-d08c-4611-ab05-d85e0c0fb7e0" providerId="ADAL" clId="{91159384-06FC-4663-B6B1-48001D28289C}" dt="2023-10-09T15:19:23.511" v="1" actId="20577"/>
      <pc:docMkLst>
        <pc:docMk/>
      </pc:docMkLst>
      <pc:sldChg chg="modSp mod">
        <pc:chgData name="Christian Navarro" userId="c25dad19-d08c-4611-ab05-d85e0c0fb7e0" providerId="ADAL" clId="{91159384-06FC-4663-B6B1-48001D28289C}" dt="2023-10-09T15:19:23.511" v="1" actId="20577"/>
        <pc:sldMkLst>
          <pc:docMk/>
          <pc:sldMk cId="2900657584" sldId="340"/>
        </pc:sldMkLst>
        <pc:spChg chg="mod">
          <ac:chgData name="Christian Navarro" userId="c25dad19-d08c-4611-ab05-d85e0c0fb7e0" providerId="ADAL" clId="{91159384-06FC-4663-B6B1-48001D28289C}" dt="2023-10-09T15:19:23.511" v="1" actId="20577"/>
          <ac:spMkLst>
            <pc:docMk/>
            <pc:sldMk cId="2900657584" sldId="340"/>
            <ac:spMk id="5" creationId="{2358C67E-0698-C216-0F89-CFE0C40B9BBC}"/>
          </ac:spMkLst>
        </pc:spChg>
      </pc:sldChg>
    </pc:docChg>
  </pc:docChgLst>
  <pc:docChgLst>
    <pc:chgData name="Christian Navarro" userId="c25dad19-d08c-4611-ab05-d85e0c0fb7e0" providerId="ADAL" clId="{32DEF11F-8EB3-6F40-A7D9-660D58B06149}"/>
    <pc:docChg chg="custSel addSld modSld">
      <pc:chgData name="Christian Navarro" userId="c25dad19-d08c-4611-ab05-d85e0c0fb7e0" providerId="ADAL" clId="{32DEF11F-8EB3-6F40-A7D9-660D58B06149}" dt="2023-10-02T15:03:43.053" v="112" actId="20577"/>
      <pc:docMkLst>
        <pc:docMk/>
      </pc:docMkLst>
      <pc:sldChg chg="modSp mod">
        <pc:chgData name="Christian Navarro" userId="c25dad19-d08c-4611-ab05-d85e0c0fb7e0" providerId="ADAL" clId="{32DEF11F-8EB3-6F40-A7D9-660D58B06149}" dt="2023-10-02T14:59:50.427" v="27" actId="207"/>
        <pc:sldMkLst>
          <pc:docMk/>
          <pc:sldMk cId="1006720707" sldId="341"/>
        </pc:sldMkLst>
        <pc:spChg chg="mod">
          <ac:chgData name="Christian Navarro" userId="c25dad19-d08c-4611-ab05-d85e0c0fb7e0" providerId="ADAL" clId="{32DEF11F-8EB3-6F40-A7D9-660D58B06149}" dt="2023-10-02T14:59:50.427" v="27" actId="207"/>
          <ac:spMkLst>
            <pc:docMk/>
            <pc:sldMk cId="1006720707" sldId="341"/>
            <ac:spMk id="4" creationId="{61D76415-D69D-D601-85C8-D150A1269272}"/>
          </ac:spMkLst>
        </pc:spChg>
      </pc:sldChg>
      <pc:sldChg chg="modSp mod">
        <pc:chgData name="Christian Navarro" userId="c25dad19-d08c-4611-ab05-d85e0c0fb7e0" providerId="ADAL" clId="{32DEF11F-8EB3-6F40-A7D9-660D58B06149}" dt="2023-10-02T15:01:52.904" v="33" actId="207"/>
        <pc:sldMkLst>
          <pc:docMk/>
          <pc:sldMk cId="2317606362" sldId="342"/>
        </pc:sldMkLst>
        <pc:spChg chg="mod">
          <ac:chgData name="Christian Navarro" userId="c25dad19-d08c-4611-ab05-d85e0c0fb7e0" providerId="ADAL" clId="{32DEF11F-8EB3-6F40-A7D9-660D58B06149}" dt="2023-10-02T15:01:52.904" v="33" actId="207"/>
          <ac:spMkLst>
            <pc:docMk/>
            <pc:sldMk cId="2317606362" sldId="342"/>
            <ac:spMk id="4" creationId="{61D76415-D69D-D601-85C8-D150A1269272}"/>
          </ac:spMkLst>
        </pc:spChg>
      </pc:sldChg>
      <pc:sldChg chg="modSp mod">
        <pc:chgData name="Christian Navarro" userId="c25dad19-d08c-4611-ab05-d85e0c0fb7e0" providerId="ADAL" clId="{32DEF11F-8EB3-6F40-A7D9-660D58B06149}" dt="2023-10-02T15:00:41.784" v="28" actId="207"/>
        <pc:sldMkLst>
          <pc:docMk/>
          <pc:sldMk cId="158422123" sldId="344"/>
        </pc:sldMkLst>
        <pc:spChg chg="mod">
          <ac:chgData name="Christian Navarro" userId="c25dad19-d08c-4611-ab05-d85e0c0fb7e0" providerId="ADAL" clId="{32DEF11F-8EB3-6F40-A7D9-660D58B06149}" dt="2023-10-02T15:00:41.784" v="28" actId="207"/>
          <ac:spMkLst>
            <pc:docMk/>
            <pc:sldMk cId="158422123" sldId="344"/>
            <ac:spMk id="4" creationId="{61D76415-D69D-D601-85C8-D150A1269272}"/>
          </ac:spMkLst>
        </pc:spChg>
      </pc:sldChg>
      <pc:sldChg chg="modSp mod">
        <pc:chgData name="Christian Navarro" userId="c25dad19-d08c-4611-ab05-d85e0c0fb7e0" providerId="ADAL" clId="{32DEF11F-8EB3-6F40-A7D9-660D58B06149}" dt="2023-10-02T15:03:43.053" v="112" actId="20577"/>
        <pc:sldMkLst>
          <pc:docMk/>
          <pc:sldMk cId="532653883" sldId="345"/>
        </pc:sldMkLst>
        <pc:spChg chg="mod">
          <ac:chgData name="Christian Navarro" userId="c25dad19-d08c-4611-ab05-d85e0c0fb7e0" providerId="ADAL" clId="{32DEF11F-8EB3-6F40-A7D9-660D58B06149}" dt="2023-10-02T15:03:43.053" v="112" actId="20577"/>
          <ac:spMkLst>
            <pc:docMk/>
            <pc:sldMk cId="532653883" sldId="345"/>
            <ac:spMk id="2" creationId="{ADB1E498-8EDC-BECB-6F05-FC8E60F09428}"/>
          </ac:spMkLst>
        </pc:spChg>
        <pc:spChg chg="mod">
          <ac:chgData name="Christian Navarro" userId="c25dad19-d08c-4611-ab05-d85e0c0fb7e0" providerId="ADAL" clId="{32DEF11F-8EB3-6F40-A7D9-660D58B06149}" dt="2023-10-02T15:03:22.285" v="87" actId="20577"/>
          <ac:spMkLst>
            <pc:docMk/>
            <pc:sldMk cId="532653883" sldId="345"/>
            <ac:spMk id="11" creationId="{EDAC40CD-0BB5-4C2E-C042-A654AEC99DB3}"/>
          </ac:spMkLst>
        </pc:spChg>
      </pc:sldChg>
      <pc:sldChg chg="addSp delSp modSp add mod setBg">
        <pc:chgData name="Christian Navarro" userId="c25dad19-d08c-4611-ab05-d85e0c0fb7e0" providerId="ADAL" clId="{32DEF11F-8EB3-6F40-A7D9-660D58B06149}" dt="2023-10-02T13:11:36.004" v="26"/>
        <pc:sldMkLst>
          <pc:docMk/>
          <pc:sldMk cId="780477908" sldId="346"/>
        </pc:sldMkLst>
        <pc:spChg chg="mod">
          <ac:chgData name="Christian Navarro" userId="c25dad19-d08c-4611-ab05-d85e0c0fb7e0" providerId="ADAL" clId="{32DEF11F-8EB3-6F40-A7D9-660D58B06149}" dt="2023-10-02T13:11:20.153" v="22" actId="26606"/>
          <ac:spMkLst>
            <pc:docMk/>
            <pc:sldMk cId="780477908" sldId="346"/>
            <ac:spMk id="2" creationId="{ADB1E498-8EDC-BECB-6F05-FC8E60F09428}"/>
          </ac:spMkLst>
        </pc:spChg>
        <pc:spChg chg="del">
          <ac:chgData name="Christian Navarro" userId="c25dad19-d08c-4611-ab05-d85e0c0fb7e0" providerId="ADAL" clId="{32DEF11F-8EB3-6F40-A7D9-660D58B06149}" dt="2023-10-02T13:10:50.611" v="7" actId="478"/>
          <ac:spMkLst>
            <pc:docMk/>
            <pc:sldMk cId="780477908" sldId="346"/>
            <ac:spMk id="3" creationId="{BD60648E-8A85-DFC7-4880-C138389E6EB0}"/>
          </ac:spMkLst>
        </pc:spChg>
        <pc:spChg chg="del">
          <ac:chgData name="Christian Navarro" userId="c25dad19-d08c-4611-ab05-d85e0c0fb7e0" providerId="ADAL" clId="{32DEF11F-8EB3-6F40-A7D9-660D58B06149}" dt="2023-10-02T13:10:25.837" v="2" actId="478"/>
          <ac:spMkLst>
            <pc:docMk/>
            <pc:sldMk cId="780477908" sldId="346"/>
            <ac:spMk id="4" creationId="{61D76415-D69D-D601-85C8-D150A1269272}"/>
          </ac:spMkLst>
        </pc:spChg>
        <pc:spChg chg="add del mod">
          <ac:chgData name="Christian Navarro" userId="c25dad19-d08c-4611-ab05-d85e0c0fb7e0" providerId="ADAL" clId="{32DEF11F-8EB3-6F40-A7D9-660D58B06149}" dt="2023-10-02T13:11:06.135" v="20" actId="478"/>
          <ac:spMkLst>
            <pc:docMk/>
            <pc:sldMk cId="780477908" sldId="346"/>
            <ac:spMk id="6" creationId="{216E1E6B-8E75-02B2-15F7-E3AFE21DF5CB}"/>
          </ac:spMkLst>
        </pc:spChg>
        <pc:spChg chg="del">
          <ac:chgData name="Christian Navarro" userId="c25dad19-d08c-4611-ab05-d85e0c0fb7e0" providerId="ADAL" clId="{32DEF11F-8EB3-6F40-A7D9-660D58B06149}" dt="2023-10-02T13:10:24.735" v="1" actId="478"/>
          <ac:spMkLst>
            <pc:docMk/>
            <pc:sldMk cId="780477908" sldId="346"/>
            <ac:spMk id="10" creationId="{FD94BDC1-5E27-E470-7738-068CC1215002}"/>
          </ac:spMkLst>
        </pc:spChg>
        <pc:spChg chg="add">
          <ac:chgData name="Christian Navarro" userId="c25dad19-d08c-4611-ab05-d85e0c0fb7e0" providerId="ADAL" clId="{32DEF11F-8EB3-6F40-A7D9-660D58B06149}" dt="2023-10-02T13:11:20.153" v="22" actId="26606"/>
          <ac:spMkLst>
            <pc:docMk/>
            <pc:sldMk cId="780477908" sldId="346"/>
            <ac:spMk id="1031" creationId="{665DBBEF-238B-476B-96AB-8AAC3224ECEA}"/>
          </ac:spMkLst>
        </pc:spChg>
        <pc:spChg chg="add">
          <ac:chgData name="Christian Navarro" userId="c25dad19-d08c-4611-ab05-d85e0c0fb7e0" providerId="ADAL" clId="{32DEF11F-8EB3-6F40-A7D9-660D58B06149}" dt="2023-10-02T13:11:20.153" v="22" actId="26606"/>
          <ac:spMkLst>
            <pc:docMk/>
            <pc:sldMk cId="780477908" sldId="346"/>
            <ac:spMk id="1033" creationId="{3FCFB1DE-0B7E-48CC-BA90-B2AB0889F9D6}"/>
          </ac:spMkLst>
        </pc:spChg>
        <pc:picChg chg="add mod">
          <ac:chgData name="Christian Navarro" userId="c25dad19-d08c-4611-ab05-d85e0c0fb7e0" providerId="ADAL" clId="{32DEF11F-8EB3-6F40-A7D9-660D58B06149}" dt="2023-10-02T13:11:36.004" v="26"/>
          <ac:picMkLst>
            <pc:docMk/>
            <pc:sldMk cId="780477908" sldId="346"/>
            <ac:picMk id="1026" creationId="{B5345936-2B1D-A87D-BF0D-8067DEAE5B3F}"/>
          </ac:picMkLst>
        </pc:picChg>
        <pc:inkChg chg="del">
          <ac:chgData name="Christian Navarro" userId="c25dad19-d08c-4611-ab05-d85e0c0fb7e0" providerId="ADAL" clId="{32DEF11F-8EB3-6F40-A7D9-660D58B06149}" dt="2023-10-02T13:11:04.921" v="19" actId="478"/>
          <ac:inkMkLst>
            <pc:docMk/>
            <pc:sldMk cId="780477908" sldId="346"/>
            <ac:inkMk id="9" creationId="{550461C8-F720-180E-CEFF-70E1DCBD0A6E}"/>
          </ac:inkMkLst>
        </pc:inkChg>
      </pc:sldChg>
    </pc:docChg>
  </pc:docChgLst>
  <pc:docChgLst>
    <pc:chgData name="Christian Navarro" userId="c25dad19-d08c-4611-ab05-d85e0c0fb7e0" providerId="ADAL" clId="{E3DDA392-B132-CD49-8190-B121B53C600A}"/>
    <pc:docChg chg="undo custSel addSld delSld modSld">
      <pc:chgData name="Christian Navarro" userId="c25dad19-d08c-4611-ab05-d85e0c0fb7e0" providerId="ADAL" clId="{E3DDA392-B132-CD49-8190-B121B53C600A}" dt="2023-10-11T00:46:04.506" v="3852" actId="1076"/>
      <pc:docMkLst>
        <pc:docMk/>
      </pc:docMkLst>
      <pc:sldChg chg="modSp mod">
        <pc:chgData name="Christian Navarro" userId="c25dad19-d08c-4611-ab05-d85e0c0fb7e0" providerId="ADAL" clId="{E3DDA392-B132-CD49-8190-B121B53C600A}" dt="2023-10-10T15:29:17.591" v="12" actId="20577"/>
        <pc:sldMkLst>
          <pc:docMk/>
          <pc:sldMk cId="4156268533" sldId="280"/>
        </pc:sldMkLst>
        <pc:spChg chg="mod">
          <ac:chgData name="Christian Navarro" userId="c25dad19-d08c-4611-ab05-d85e0c0fb7e0" providerId="ADAL" clId="{E3DDA392-B132-CD49-8190-B121B53C600A}" dt="2023-10-10T15:29:17.591" v="12" actId="20577"/>
          <ac:spMkLst>
            <pc:docMk/>
            <pc:sldMk cId="4156268533" sldId="280"/>
            <ac:spMk id="5" creationId="{DD58DC23-F8A8-3625-1F97-44FA6AB63A98}"/>
          </ac:spMkLst>
        </pc:spChg>
      </pc:sldChg>
      <pc:sldChg chg="delSp modSp mod">
        <pc:chgData name="Christian Navarro" userId="c25dad19-d08c-4611-ab05-d85e0c0fb7e0" providerId="ADAL" clId="{E3DDA392-B132-CD49-8190-B121B53C600A}" dt="2023-10-10T15:29:57.448" v="38" actId="478"/>
        <pc:sldMkLst>
          <pc:docMk/>
          <pc:sldMk cId="1737521981" sldId="315"/>
        </pc:sldMkLst>
        <pc:spChg chg="del">
          <ac:chgData name="Christian Navarro" userId="c25dad19-d08c-4611-ab05-d85e0c0fb7e0" providerId="ADAL" clId="{E3DDA392-B132-CD49-8190-B121B53C600A}" dt="2023-10-10T15:29:57.448" v="38" actId="478"/>
          <ac:spMkLst>
            <pc:docMk/>
            <pc:sldMk cId="1737521981" sldId="315"/>
            <ac:spMk id="4" creationId="{67185962-5E04-5FAD-C7D6-D54198784A92}"/>
          </ac:spMkLst>
        </pc:spChg>
        <pc:spChg chg="mod">
          <ac:chgData name="Christian Navarro" userId="c25dad19-d08c-4611-ab05-d85e0c0fb7e0" providerId="ADAL" clId="{E3DDA392-B132-CD49-8190-B121B53C600A}" dt="2023-10-10T15:29:31.370" v="37" actId="20577"/>
          <ac:spMkLst>
            <pc:docMk/>
            <pc:sldMk cId="1737521981" sldId="315"/>
            <ac:spMk id="8" creationId="{A73E62C0-52AE-9214-A7C2-F516FC793AFA}"/>
          </ac:spMkLst>
        </pc:spChg>
      </pc:sldChg>
      <pc:sldChg chg="addSp delSp modSp mod">
        <pc:chgData name="Christian Navarro" userId="c25dad19-d08c-4611-ab05-d85e0c0fb7e0" providerId="ADAL" clId="{E3DDA392-B132-CD49-8190-B121B53C600A}" dt="2023-10-10T15:39:29.511" v="112" actId="732"/>
        <pc:sldMkLst>
          <pc:docMk/>
          <pc:sldMk cId="3168123211" sldId="336"/>
        </pc:sldMkLst>
        <pc:spChg chg="mod">
          <ac:chgData name="Christian Navarro" userId="c25dad19-d08c-4611-ab05-d85e0c0fb7e0" providerId="ADAL" clId="{E3DDA392-B132-CD49-8190-B121B53C600A}" dt="2023-10-10T15:32:07.416" v="47" actId="20577"/>
          <ac:spMkLst>
            <pc:docMk/>
            <pc:sldMk cId="3168123211" sldId="336"/>
            <ac:spMk id="2" creationId="{ADB1E498-8EDC-BECB-6F05-FC8E60F09428}"/>
          </ac:spMkLst>
        </pc:spChg>
        <pc:spChg chg="mod">
          <ac:chgData name="Christian Navarro" userId="c25dad19-d08c-4611-ab05-d85e0c0fb7e0" providerId="ADAL" clId="{E3DDA392-B132-CD49-8190-B121B53C600A}" dt="2023-10-10T15:39:00.207" v="110" actId="20577"/>
          <ac:spMkLst>
            <pc:docMk/>
            <pc:sldMk cId="3168123211" sldId="336"/>
            <ac:spMk id="3" creationId="{BD60648E-8A85-DFC7-4880-C138389E6EB0}"/>
          </ac:spMkLst>
        </pc:spChg>
        <pc:spChg chg="mod">
          <ac:chgData name="Christian Navarro" userId="c25dad19-d08c-4611-ab05-d85e0c0fb7e0" providerId="ADAL" clId="{E3DDA392-B132-CD49-8190-B121B53C600A}" dt="2023-10-10T15:37:32.340" v="83" actId="1076"/>
          <ac:spMkLst>
            <pc:docMk/>
            <pc:sldMk cId="3168123211" sldId="336"/>
            <ac:spMk id="7" creationId="{104892BE-41E5-F1A3-5F56-253E2753BE6C}"/>
          </ac:spMkLst>
        </pc:spChg>
        <pc:picChg chg="del">
          <ac:chgData name="Christian Navarro" userId="c25dad19-d08c-4611-ab05-d85e0c0fb7e0" providerId="ADAL" clId="{E3DDA392-B132-CD49-8190-B121B53C600A}" dt="2023-10-10T15:35:29.123" v="72" actId="478"/>
          <ac:picMkLst>
            <pc:docMk/>
            <pc:sldMk cId="3168123211" sldId="336"/>
            <ac:picMk id="5" creationId="{E42E5C5B-206C-18DE-7E45-4CA79FE68A27}"/>
          </ac:picMkLst>
        </pc:picChg>
        <pc:picChg chg="add mod">
          <ac:chgData name="Christian Navarro" userId="c25dad19-d08c-4611-ab05-d85e0c0fb7e0" providerId="ADAL" clId="{E3DDA392-B132-CD49-8190-B121B53C600A}" dt="2023-10-10T15:39:29.511" v="112" actId="732"/>
          <ac:picMkLst>
            <pc:docMk/>
            <pc:sldMk cId="3168123211" sldId="336"/>
            <ac:picMk id="1026" creationId="{6C9A9655-D5F3-F8AA-D0D6-056160445412}"/>
          </ac:picMkLst>
        </pc:picChg>
      </pc:sldChg>
      <pc:sldChg chg="addSp delSp modSp mod setBg">
        <pc:chgData name="Christian Navarro" userId="c25dad19-d08c-4611-ab05-d85e0c0fb7e0" providerId="ADAL" clId="{E3DDA392-B132-CD49-8190-B121B53C600A}" dt="2023-10-10T18:08:03.842" v="2265" actId="21"/>
        <pc:sldMkLst>
          <pc:docMk/>
          <pc:sldMk cId="1469653819" sldId="338"/>
        </pc:sldMkLst>
        <pc:spChg chg="mod">
          <ac:chgData name="Christian Navarro" userId="c25dad19-d08c-4611-ab05-d85e0c0fb7e0" providerId="ADAL" clId="{E3DDA392-B132-CD49-8190-B121B53C600A}" dt="2023-10-10T18:01:32.587" v="1405" actId="26606"/>
          <ac:spMkLst>
            <pc:docMk/>
            <pc:sldMk cId="1469653819" sldId="338"/>
            <ac:spMk id="2" creationId="{ADB1E498-8EDC-BECB-6F05-FC8E60F09428}"/>
          </ac:spMkLst>
        </pc:spChg>
        <pc:spChg chg="add mod">
          <ac:chgData name="Christian Navarro" userId="c25dad19-d08c-4611-ab05-d85e0c0fb7e0" providerId="ADAL" clId="{E3DDA392-B132-CD49-8190-B121B53C600A}" dt="2023-10-10T18:04:46.833" v="2237" actId="207"/>
          <ac:spMkLst>
            <pc:docMk/>
            <pc:sldMk cId="1469653819" sldId="338"/>
            <ac:spMk id="3" creationId="{07243F22-9BCC-4028-5DBD-3E274EAF0277}"/>
          </ac:spMkLst>
        </pc:spChg>
        <pc:spChg chg="add del mod">
          <ac:chgData name="Christian Navarro" userId="c25dad19-d08c-4611-ab05-d85e0c0fb7e0" providerId="ADAL" clId="{E3DDA392-B132-CD49-8190-B121B53C600A}" dt="2023-10-10T18:08:03.842" v="2265" actId="21"/>
          <ac:spMkLst>
            <pc:docMk/>
            <pc:sldMk cId="1469653819" sldId="338"/>
            <ac:spMk id="5" creationId="{558689EB-6215-BDEE-74BF-ED1400B3E067}"/>
          </ac:spMkLst>
        </pc:spChg>
        <pc:spChg chg="mod">
          <ac:chgData name="Christian Navarro" userId="c25dad19-d08c-4611-ab05-d85e0c0fb7e0" providerId="ADAL" clId="{E3DDA392-B132-CD49-8190-B121B53C600A}" dt="2023-10-10T18:03:48.067" v="1424" actId="1076"/>
          <ac:spMkLst>
            <pc:docMk/>
            <pc:sldMk cId="1469653819" sldId="338"/>
            <ac:spMk id="6" creationId="{A70BF788-5563-E22B-7694-EF90E8D99EE3}"/>
          </ac:spMkLst>
        </pc:spChg>
        <pc:spChg chg="mod">
          <ac:chgData name="Christian Navarro" userId="c25dad19-d08c-4611-ab05-d85e0c0fb7e0" providerId="ADAL" clId="{E3DDA392-B132-CD49-8190-B121B53C600A}" dt="2023-10-10T18:01:32.587" v="1405" actId="26606"/>
          <ac:spMkLst>
            <pc:docMk/>
            <pc:sldMk cId="1469653819" sldId="338"/>
            <ac:spMk id="11" creationId="{EDAC40CD-0BB5-4C2E-C042-A654AEC99DB3}"/>
          </ac:spMkLst>
        </pc:spChg>
        <pc:spChg chg="add">
          <ac:chgData name="Christian Navarro" userId="c25dad19-d08c-4611-ab05-d85e0c0fb7e0" providerId="ADAL" clId="{E3DDA392-B132-CD49-8190-B121B53C600A}" dt="2023-10-10T18:01:32.587" v="1405" actId="26606"/>
          <ac:spMkLst>
            <pc:docMk/>
            <pc:sldMk cId="1469653819" sldId="338"/>
            <ac:spMk id="17" creationId="{71A784BF-09DB-448D-99FC-B49DFC6605D5}"/>
          </ac:spMkLst>
        </pc:spChg>
        <pc:spChg chg="add">
          <ac:chgData name="Christian Navarro" userId="c25dad19-d08c-4611-ab05-d85e0c0fb7e0" providerId="ADAL" clId="{E3DDA392-B132-CD49-8190-B121B53C600A}" dt="2023-10-10T18:01:32.587" v="1405" actId="26606"/>
          <ac:spMkLst>
            <pc:docMk/>
            <pc:sldMk cId="1469653819" sldId="338"/>
            <ac:spMk id="19" creationId="{917859B3-4C91-478D-929D-BB6433F90849}"/>
          </ac:spMkLst>
        </pc:spChg>
        <pc:spChg chg="add">
          <ac:chgData name="Christian Navarro" userId="c25dad19-d08c-4611-ab05-d85e0c0fb7e0" providerId="ADAL" clId="{E3DDA392-B132-CD49-8190-B121B53C600A}" dt="2023-10-10T18:01:32.587" v="1405" actId="26606"/>
          <ac:spMkLst>
            <pc:docMk/>
            <pc:sldMk cId="1469653819" sldId="338"/>
            <ac:spMk id="21" creationId="{6283FBD2-A663-469F-855C-06D86E3C1161}"/>
          </ac:spMkLst>
        </pc:spChg>
        <pc:spChg chg="add">
          <ac:chgData name="Christian Navarro" userId="c25dad19-d08c-4611-ab05-d85e0c0fb7e0" providerId="ADAL" clId="{E3DDA392-B132-CD49-8190-B121B53C600A}" dt="2023-10-10T18:01:32.587" v="1405" actId="26606"/>
          <ac:spMkLst>
            <pc:docMk/>
            <pc:sldMk cId="1469653819" sldId="338"/>
            <ac:spMk id="23" creationId="{8A1279FC-7441-4E55-B082-2774E6316482}"/>
          </ac:spMkLst>
        </pc:spChg>
        <pc:picChg chg="add">
          <ac:chgData name="Christian Navarro" userId="c25dad19-d08c-4611-ab05-d85e0c0fb7e0" providerId="ADAL" clId="{E3DDA392-B132-CD49-8190-B121B53C600A}" dt="2023-10-10T18:01:32.587" v="1405" actId="26606"/>
          <ac:picMkLst>
            <pc:docMk/>
            <pc:sldMk cId="1469653819" sldId="338"/>
            <ac:picMk id="13" creationId="{24794A11-507C-6CEA-B9EE-8D25645D5AC1}"/>
          </ac:picMkLst>
        </pc:picChg>
      </pc:sldChg>
      <pc:sldChg chg="addSp delSp modSp mod">
        <pc:chgData name="Christian Navarro" userId="c25dad19-d08c-4611-ab05-d85e0c0fb7e0" providerId="ADAL" clId="{E3DDA392-B132-CD49-8190-B121B53C600A}" dt="2023-10-10T20:11:40.828" v="2740"/>
        <pc:sldMkLst>
          <pc:docMk/>
          <pc:sldMk cId="311204449" sldId="339"/>
        </pc:sldMkLst>
        <pc:spChg chg="mod">
          <ac:chgData name="Christian Navarro" userId="c25dad19-d08c-4611-ab05-d85e0c0fb7e0" providerId="ADAL" clId="{E3DDA392-B132-CD49-8190-B121B53C600A}" dt="2023-10-10T19:59:27.365" v="2589" actId="27636"/>
          <ac:spMkLst>
            <pc:docMk/>
            <pc:sldMk cId="311204449" sldId="339"/>
            <ac:spMk id="2" creationId="{ADB1E498-8EDC-BECB-6F05-FC8E60F09428}"/>
          </ac:spMkLst>
        </pc:spChg>
        <pc:spChg chg="del">
          <ac:chgData name="Christian Navarro" userId="c25dad19-d08c-4611-ab05-d85e0c0fb7e0" providerId="ADAL" clId="{E3DDA392-B132-CD49-8190-B121B53C600A}" dt="2023-10-10T18:12:50.734" v="2271" actId="478"/>
          <ac:spMkLst>
            <pc:docMk/>
            <pc:sldMk cId="311204449" sldId="339"/>
            <ac:spMk id="3" creationId="{31335C2A-71E3-E542-4061-6947F7EFC719}"/>
          </ac:spMkLst>
        </pc:spChg>
        <pc:spChg chg="mod">
          <ac:chgData name="Christian Navarro" userId="c25dad19-d08c-4611-ab05-d85e0c0fb7e0" providerId="ADAL" clId="{E3DDA392-B132-CD49-8190-B121B53C600A}" dt="2023-10-10T20:10:48.572" v="2726" actId="1076"/>
          <ac:spMkLst>
            <pc:docMk/>
            <pc:sldMk cId="311204449" sldId="339"/>
            <ac:spMk id="4" creationId="{61D76415-D69D-D601-85C8-D150A1269272}"/>
          </ac:spMkLst>
        </pc:spChg>
        <pc:spChg chg="add mod">
          <ac:chgData name="Christian Navarro" userId="c25dad19-d08c-4611-ab05-d85e0c0fb7e0" providerId="ADAL" clId="{E3DDA392-B132-CD49-8190-B121B53C600A}" dt="2023-10-10T20:10:53.703" v="2727" actId="1076"/>
          <ac:spMkLst>
            <pc:docMk/>
            <pc:sldMk cId="311204449" sldId="339"/>
            <ac:spMk id="7" creationId="{A0325D6B-BBD2-4F3B-B016-3B437EB0C1B5}"/>
          </ac:spMkLst>
        </pc:spChg>
        <pc:spChg chg="mod">
          <ac:chgData name="Christian Navarro" userId="c25dad19-d08c-4611-ab05-d85e0c0fb7e0" providerId="ADAL" clId="{E3DDA392-B132-CD49-8190-B121B53C600A}" dt="2023-10-10T20:02:18.769" v="2596" actId="1076"/>
          <ac:spMkLst>
            <pc:docMk/>
            <pc:sldMk cId="311204449" sldId="339"/>
            <ac:spMk id="11" creationId="{EDAC40CD-0BB5-4C2E-C042-A654AEC99DB3}"/>
          </ac:spMkLst>
        </pc:spChg>
        <pc:grpChg chg="mod">
          <ac:chgData name="Christian Navarro" userId="c25dad19-d08c-4611-ab05-d85e0c0fb7e0" providerId="ADAL" clId="{E3DDA392-B132-CD49-8190-B121B53C600A}" dt="2023-10-10T20:11:20.124" v="2732"/>
          <ac:grpSpMkLst>
            <pc:docMk/>
            <pc:sldMk cId="311204449" sldId="339"/>
            <ac:grpSpMk id="10" creationId="{312E6380-7B48-9E54-B135-BB667D0DA7B9}"/>
          </ac:grpSpMkLst>
        </pc:grpChg>
        <pc:grpChg chg="del mod">
          <ac:chgData name="Christian Navarro" userId="c25dad19-d08c-4611-ab05-d85e0c0fb7e0" providerId="ADAL" clId="{E3DDA392-B132-CD49-8190-B121B53C600A}" dt="2023-10-10T20:11:31.381" v="2737"/>
          <ac:grpSpMkLst>
            <pc:docMk/>
            <pc:sldMk cId="311204449" sldId="339"/>
            <ac:grpSpMk id="14" creationId="{93E2012E-A96C-6A8A-D1BE-510A3553B1CA}"/>
          </ac:grpSpMkLst>
        </pc:grpChg>
        <pc:grpChg chg="del mod">
          <ac:chgData name="Christian Navarro" userId="c25dad19-d08c-4611-ab05-d85e0c0fb7e0" providerId="ADAL" clId="{E3DDA392-B132-CD49-8190-B121B53C600A}" dt="2023-10-10T20:11:40.828" v="2740"/>
          <ac:grpSpMkLst>
            <pc:docMk/>
            <pc:sldMk cId="311204449" sldId="339"/>
            <ac:grpSpMk id="16" creationId="{35241523-F37D-C96A-CA9E-4B4C57D2735B}"/>
          </ac:grpSpMkLst>
        </pc:grpChg>
        <pc:grpChg chg="mod">
          <ac:chgData name="Christian Navarro" userId="c25dad19-d08c-4611-ab05-d85e0c0fb7e0" providerId="ADAL" clId="{E3DDA392-B132-CD49-8190-B121B53C600A}" dt="2023-10-10T20:11:40.828" v="2740"/>
          <ac:grpSpMkLst>
            <pc:docMk/>
            <pc:sldMk cId="311204449" sldId="339"/>
            <ac:grpSpMk id="19" creationId="{E97DDAA5-1332-6F75-A1DD-C09A995D3748}"/>
          </ac:grpSpMkLst>
        </pc:grpChg>
        <pc:graphicFrameChg chg="add mod modGraphic">
          <ac:chgData name="Christian Navarro" userId="c25dad19-d08c-4611-ab05-d85e0c0fb7e0" providerId="ADAL" clId="{E3DDA392-B132-CD49-8190-B121B53C600A}" dt="2023-10-10T20:02:15.192" v="2595" actId="1076"/>
          <ac:graphicFrameMkLst>
            <pc:docMk/>
            <pc:sldMk cId="311204449" sldId="339"/>
            <ac:graphicFrameMk id="5" creationId="{125574E3-B81D-8B49-E3DE-2887CF19B3E2}"/>
          </ac:graphicFrameMkLst>
        </pc:graphicFrameChg>
        <pc:inkChg chg="add mod">
          <ac:chgData name="Christian Navarro" userId="c25dad19-d08c-4611-ab05-d85e0c0fb7e0" providerId="ADAL" clId="{E3DDA392-B132-CD49-8190-B121B53C600A}" dt="2023-10-10T20:11:20.124" v="2732"/>
          <ac:inkMkLst>
            <pc:docMk/>
            <pc:sldMk cId="311204449" sldId="339"/>
            <ac:inkMk id="8" creationId="{3B3D61FA-C68B-C283-B60B-1B6F5F81B33D}"/>
          </ac:inkMkLst>
        </pc:inkChg>
        <pc:inkChg chg="add del mod">
          <ac:chgData name="Christian Navarro" userId="c25dad19-d08c-4611-ab05-d85e0c0fb7e0" providerId="ADAL" clId="{E3DDA392-B132-CD49-8190-B121B53C600A}" dt="2023-10-10T20:11:20.124" v="2732"/>
          <ac:inkMkLst>
            <pc:docMk/>
            <pc:sldMk cId="311204449" sldId="339"/>
            <ac:inkMk id="9" creationId="{313C7B59-6232-3E2F-49A9-6FBB87A6A7CA}"/>
          </ac:inkMkLst>
        </pc:inkChg>
        <pc:inkChg chg="add mod">
          <ac:chgData name="Christian Navarro" userId="c25dad19-d08c-4611-ab05-d85e0c0fb7e0" providerId="ADAL" clId="{E3DDA392-B132-CD49-8190-B121B53C600A}" dt="2023-10-10T20:11:40.828" v="2740"/>
          <ac:inkMkLst>
            <pc:docMk/>
            <pc:sldMk cId="311204449" sldId="339"/>
            <ac:inkMk id="12" creationId="{8F54196C-E75C-576A-FCDF-4AC1EF313CA4}"/>
          </ac:inkMkLst>
        </pc:inkChg>
        <pc:inkChg chg="add mod">
          <ac:chgData name="Christian Navarro" userId="c25dad19-d08c-4611-ab05-d85e0c0fb7e0" providerId="ADAL" clId="{E3DDA392-B132-CD49-8190-B121B53C600A}" dt="2023-10-10T20:11:40.828" v="2740"/>
          <ac:inkMkLst>
            <pc:docMk/>
            <pc:sldMk cId="311204449" sldId="339"/>
            <ac:inkMk id="13" creationId="{ADDF8E93-A335-9824-BE84-F751C8957B91}"/>
          </ac:inkMkLst>
        </pc:inkChg>
        <pc:inkChg chg="add mod">
          <ac:chgData name="Christian Navarro" userId="c25dad19-d08c-4611-ab05-d85e0c0fb7e0" providerId="ADAL" clId="{E3DDA392-B132-CD49-8190-B121B53C600A}" dt="2023-10-10T20:11:40.828" v="2740"/>
          <ac:inkMkLst>
            <pc:docMk/>
            <pc:sldMk cId="311204449" sldId="339"/>
            <ac:inkMk id="15" creationId="{A17D4815-9A5F-58C1-4EF1-FE2CEF988BC0}"/>
          </ac:inkMkLst>
        </pc:inkChg>
        <pc:inkChg chg="add">
          <ac:chgData name="Christian Navarro" userId="c25dad19-d08c-4611-ab05-d85e0c0fb7e0" providerId="ADAL" clId="{E3DDA392-B132-CD49-8190-B121B53C600A}" dt="2023-10-10T20:11:34.088" v="2738" actId="9405"/>
          <ac:inkMkLst>
            <pc:docMk/>
            <pc:sldMk cId="311204449" sldId="339"/>
            <ac:inkMk id="17" creationId="{54B15D6F-BE3E-BD43-00F5-37DF017DBE8C}"/>
          </ac:inkMkLst>
        </pc:inkChg>
        <pc:inkChg chg="add mod">
          <ac:chgData name="Christian Navarro" userId="c25dad19-d08c-4611-ab05-d85e0c0fb7e0" providerId="ADAL" clId="{E3DDA392-B132-CD49-8190-B121B53C600A}" dt="2023-10-10T20:11:40.828" v="2740"/>
          <ac:inkMkLst>
            <pc:docMk/>
            <pc:sldMk cId="311204449" sldId="339"/>
            <ac:inkMk id="18" creationId="{42897037-EC6C-2D02-471A-714BA9D056E2}"/>
          </ac:inkMkLst>
        </pc:inkChg>
      </pc:sldChg>
      <pc:sldChg chg="addSp delSp modSp mod">
        <pc:chgData name="Christian Navarro" userId="c25dad19-d08c-4611-ab05-d85e0c0fb7e0" providerId="ADAL" clId="{E3DDA392-B132-CD49-8190-B121B53C600A}" dt="2023-10-10T16:50:13.946" v="872" actId="692"/>
        <pc:sldMkLst>
          <pc:docMk/>
          <pc:sldMk cId="2900657584" sldId="340"/>
        </pc:sldMkLst>
        <pc:spChg chg="mod">
          <ac:chgData name="Christian Navarro" userId="c25dad19-d08c-4611-ab05-d85e0c0fb7e0" providerId="ADAL" clId="{E3DDA392-B132-CD49-8190-B121B53C600A}" dt="2023-10-10T15:48:09.629" v="240" actId="20577"/>
          <ac:spMkLst>
            <pc:docMk/>
            <pc:sldMk cId="2900657584" sldId="340"/>
            <ac:spMk id="2" creationId="{ADB1E498-8EDC-BECB-6F05-FC8E60F09428}"/>
          </ac:spMkLst>
        </pc:spChg>
        <pc:spChg chg="del">
          <ac:chgData name="Christian Navarro" userId="c25dad19-d08c-4611-ab05-d85e0c0fb7e0" providerId="ADAL" clId="{E3DDA392-B132-CD49-8190-B121B53C600A}" dt="2023-10-10T16:12:14.201" v="524" actId="478"/>
          <ac:spMkLst>
            <pc:docMk/>
            <pc:sldMk cId="2900657584" sldId="340"/>
            <ac:spMk id="4" creationId="{F546CBB0-8B9E-C555-B4AB-6AD5CF7E003E}"/>
          </ac:spMkLst>
        </pc:spChg>
        <pc:spChg chg="mod">
          <ac:chgData name="Christian Navarro" userId="c25dad19-d08c-4611-ab05-d85e0c0fb7e0" providerId="ADAL" clId="{E3DDA392-B132-CD49-8190-B121B53C600A}" dt="2023-10-10T16:49:13.973" v="542" actId="12"/>
          <ac:spMkLst>
            <pc:docMk/>
            <pc:sldMk cId="2900657584" sldId="340"/>
            <ac:spMk id="5" creationId="{2358C67E-0698-C216-0F89-CFE0C40B9BBC}"/>
          </ac:spMkLst>
        </pc:spChg>
        <pc:spChg chg="add mod">
          <ac:chgData name="Christian Navarro" userId="c25dad19-d08c-4611-ab05-d85e0c0fb7e0" providerId="ADAL" clId="{E3DDA392-B132-CD49-8190-B121B53C600A}" dt="2023-10-10T16:48:56.704" v="538" actId="1076"/>
          <ac:spMkLst>
            <pc:docMk/>
            <pc:sldMk cId="2900657584" sldId="340"/>
            <ac:spMk id="9" creationId="{6634D887-0DCB-35AC-4122-BF60ED6ECFB9}"/>
          </ac:spMkLst>
        </pc:spChg>
        <pc:graphicFrameChg chg="del mod">
          <ac:chgData name="Christian Navarro" userId="c25dad19-d08c-4611-ab05-d85e0c0fb7e0" providerId="ADAL" clId="{E3DDA392-B132-CD49-8190-B121B53C600A}" dt="2023-10-10T15:48:52.655" v="242" actId="478"/>
          <ac:graphicFrameMkLst>
            <pc:docMk/>
            <pc:sldMk cId="2900657584" sldId="340"/>
            <ac:graphicFrameMk id="13" creationId="{5FB02743-F194-F13A-D6E0-86C07034434B}"/>
          </ac:graphicFrameMkLst>
        </pc:graphicFrameChg>
        <pc:picChg chg="add mod">
          <ac:chgData name="Christian Navarro" userId="c25dad19-d08c-4611-ab05-d85e0c0fb7e0" providerId="ADAL" clId="{E3DDA392-B132-CD49-8190-B121B53C600A}" dt="2023-10-10T16:50:13.946" v="872" actId="692"/>
          <ac:picMkLst>
            <pc:docMk/>
            <pc:sldMk cId="2900657584" sldId="340"/>
            <ac:picMk id="7" creationId="{7992F74D-3FFD-BE53-36D3-AEF157547F26}"/>
          </ac:picMkLst>
        </pc:picChg>
        <pc:inkChg chg="del mod">
          <ac:chgData name="Christian Navarro" userId="c25dad19-d08c-4611-ab05-d85e0c0fb7e0" providerId="ADAL" clId="{E3DDA392-B132-CD49-8190-B121B53C600A}" dt="2023-10-10T16:49:45.581" v="548" actId="478"/>
          <ac:inkMkLst>
            <pc:docMk/>
            <pc:sldMk cId="2900657584" sldId="340"/>
            <ac:inkMk id="6" creationId="{C2DEA972-161D-1F66-2325-C1B108766BA8}"/>
          </ac:inkMkLst>
        </pc:inkChg>
        <pc:inkChg chg="add">
          <ac:chgData name="Christian Navarro" userId="c25dad19-d08c-4611-ab05-d85e0c0fb7e0" providerId="ADAL" clId="{E3DDA392-B132-CD49-8190-B121B53C600A}" dt="2023-10-10T16:49:30.168" v="544" actId="9405"/>
          <ac:inkMkLst>
            <pc:docMk/>
            <pc:sldMk cId="2900657584" sldId="340"/>
            <ac:inkMk id="10" creationId="{D7AACD41-DDAF-6869-E1E2-20758D3D1712}"/>
          </ac:inkMkLst>
        </pc:inkChg>
        <pc:inkChg chg="add">
          <ac:chgData name="Christian Navarro" userId="c25dad19-d08c-4611-ab05-d85e0c0fb7e0" providerId="ADAL" clId="{E3DDA392-B132-CD49-8190-B121B53C600A}" dt="2023-10-10T16:49:34.342" v="545" actId="9405"/>
          <ac:inkMkLst>
            <pc:docMk/>
            <pc:sldMk cId="2900657584" sldId="340"/>
            <ac:inkMk id="11" creationId="{EBDB3883-F78D-8C26-B4A3-C09C7BAFAE0F}"/>
          </ac:inkMkLst>
        </pc:inkChg>
        <pc:inkChg chg="add">
          <ac:chgData name="Christian Navarro" userId="c25dad19-d08c-4611-ab05-d85e0c0fb7e0" providerId="ADAL" clId="{E3DDA392-B132-CD49-8190-B121B53C600A}" dt="2023-10-10T16:49:37.617" v="546" actId="9405"/>
          <ac:inkMkLst>
            <pc:docMk/>
            <pc:sldMk cId="2900657584" sldId="340"/>
            <ac:inkMk id="12" creationId="{60214899-477A-C122-A38B-D81A537EDC9D}"/>
          </ac:inkMkLst>
        </pc:inkChg>
        <pc:inkChg chg="add">
          <ac:chgData name="Christian Navarro" userId="c25dad19-d08c-4611-ab05-d85e0c0fb7e0" providerId="ADAL" clId="{E3DDA392-B132-CD49-8190-B121B53C600A}" dt="2023-10-10T16:49:41.641" v="547" actId="9405"/>
          <ac:inkMkLst>
            <pc:docMk/>
            <pc:sldMk cId="2900657584" sldId="340"/>
            <ac:inkMk id="14" creationId="{144A83C5-5C53-B28E-FE6D-7B08E7AB1083}"/>
          </ac:inkMkLst>
        </pc:inkChg>
        <pc:cxnChg chg="mod">
          <ac:chgData name="Christian Navarro" userId="c25dad19-d08c-4611-ab05-d85e0c0fb7e0" providerId="ADAL" clId="{E3DDA392-B132-CD49-8190-B121B53C600A}" dt="2023-10-10T16:49:00.944" v="539" actId="1076"/>
          <ac:cxnSpMkLst>
            <pc:docMk/>
            <pc:sldMk cId="2900657584" sldId="340"/>
            <ac:cxnSpMk id="8" creationId="{AEC2128D-C466-E624-4CAD-7CE9C1676343}"/>
          </ac:cxnSpMkLst>
        </pc:cxnChg>
      </pc:sldChg>
      <pc:sldChg chg="addSp delSp modSp mod setBg">
        <pc:chgData name="Christian Navarro" userId="c25dad19-d08c-4611-ab05-d85e0c0fb7e0" providerId="ADAL" clId="{E3DDA392-B132-CD49-8190-B121B53C600A}" dt="2023-10-10T18:08:08.855" v="2267" actId="1076"/>
        <pc:sldMkLst>
          <pc:docMk/>
          <pc:sldMk cId="1855167260" sldId="346"/>
        </pc:sldMkLst>
        <pc:spChg chg="mod">
          <ac:chgData name="Christian Navarro" userId="c25dad19-d08c-4611-ab05-d85e0c0fb7e0" providerId="ADAL" clId="{E3DDA392-B132-CD49-8190-B121B53C600A}" dt="2023-10-10T18:07:50.458" v="2263" actId="26606"/>
          <ac:spMkLst>
            <pc:docMk/>
            <pc:sldMk cId="1855167260" sldId="346"/>
            <ac:spMk id="2" creationId="{2F753412-4607-0872-B393-EBC3402C5B24}"/>
          </ac:spMkLst>
        </pc:spChg>
        <pc:spChg chg="del mod">
          <ac:chgData name="Christian Navarro" userId="c25dad19-d08c-4611-ab05-d85e0c0fb7e0" providerId="ADAL" clId="{E3DDA392-B132-CD49-8190-B121B53C600A}" dt="2023-10-10T18:07:35.486" v="2260" actId="478"/>
          <ac:spMkLst>
            <pc:docMk/>
            <pc:sldMk cId="1855167260" sldId="346"/>
            <ac:spMk id="3" creationId="{75560B37-DF05-187A-D504-250A8E4558D2}"/>
          </ac:spMkLst>
        </pc:spChg>
        <pc:spChg chg="add del mod">
          <ac:chgData name="Christian Navarro" userId="c25dad19-d08c-4611-ab05-d85e0c0fb7e0" providerId="ADAL" clId="{E3DDA392-B132-CD49-8190-B121B53C600A}" dt="2023-10-10T18:07:37.188" v="2261" actId="478"/>
          <ac:spMkLst>
            <pc:docMk/>
            <pc:sldMk cId="1855167260" sldId="346"/>
            <ac:spMk id="6" creationId="{F1093132-7EEF-E095-647A-9AFA1C40D3F0}"/>
          </ac:spMkLst>
        </pc:spChg>
        <pc:spChg chg="add mod">
          <ac:chgData name="Christian Navarro" userId="c25dad19-d08c-4611-ab05-d85e0c0fb7e0" providerId="ADAL" clId="{E3DDA392-B132-CD49-8190-B121B53C600A}" dt="2023-10-10T18:08:08.855" v="2267" actId="1076"/>
          <ac:spMkLst>
            <pc:docMk/>
            <pc:sldMk cId="1855167260" sldId="346"/>
            <ac:spMk id="7" creationId="{F3B93D76-F6A8-E11C-4AF2-001953C7B98E}"/>
          </ac:spMkLst>
        </pc:spChg>
        <pc:spChg chg="add">
          <ac:chgData name="Christian Navarro" userId="c25dad19-d08c-4611-ab05-d85e0c0fb7e0" providerId="ADAL" clId="{E3DDA392-B132-CD49-8190-B121B53C600A}" dt="2023-10-10T18:07:50.458" v="2263" actId="26606"/>
          <ac:spMkLst>
            <pc:docMk/>
            <pc:sldMk cId="1855167260" sldId="346"/>
            <ac:spMk id="9" creationId="{D4771268-CB57-404A-9271-370EB28F6090}"/>
          </ac:spMkLst>
        </pc:spChg>
        <pc:picChg chg="add mod">
          <ac:chgData name="Christian Navarro" userId="c25dad19-d08c-4611-ab05-d85e0c0fb7e0" providerId="ADAL" clId="{E3DDA392-B132-CD49-8190-B121B53C600A}" dt="2023-10-10T18:07:56.101" v="2264"/>
          <ac:picMkLst>
            <pc:docMk/>
            <pc:sldMk cId="1855167260" sldId="346"/>
            <ac:picMk id="4" creationId="{6D556A5E-D02A-86D1-D460-90815942749B}"/>
          </ac:picMkLst>
        </pc:picChg>
      </pc:sldChg>
      <pc:sldChg chg="addSp delSp modSp mod">
        <pc:chgData name="Christian Navarro" userId="c25dad19-d08c-4611-ab05-d85e0c0fb7e0" providerId="ADAL" clId="{E3DDA392-B132-CD49-8190-B121B53C600A}" dt="2023-10-10T22:03:21.521" v="2891" actId="208"/>
        <pc:sldMkLst>
          <pc:docMk/>
          <pc:sldMk cId="1153572641" sldId="347"/>
        </pc:sldMkLst>
        <pc:spChg chg="mod">
          <ac:chgData name="Christian Navarro" userId="c25dad19-d08c-4611-ab05-d85e0c0fb7e0" providerId="ADAL" clId="{E3DDA392-B132-CD49-8190-B121B53C600A}" dt="2023-10-10T21:07:16.357" v="2756" actId="20577"/>
          <ac:spMkLst>
            <pc:docMk/>
            <pc:sldMk cId="1153572641" sldId="347"/>
            <ac:spMk id="2" creationId="{2F753412-4607-0872-B393-EBC3402C5B24}"/>
          </ac:spMkLst>
        </pc:spChg>
        <pc:spChg chg="mod">
          <ac:chgData name="Christian Navarro" userId="c25dad19-d08c-4611-ab05-d85e0c0fb7e0" providerId="ADAL" clId="{E3DDA392-B132-CD49-8190-B121B53C600A}" dt="2023-10-10T21:33:21.094" v="2882" actId="14100"/>
          <ac:spMkLst>
            <pc:docMk/>
            <pc:sldMk cId="1153572641" sldId="347"/>
            <ac:spMk id="3" creationId="{75560B37-DF05-187A-D504-250A8E4558D2}"/>
          </ac:spMkLst>
        </pc:spChg>
        <pc:spChg chg="mod">
          <ac:chgData name="Christian Navarro" userId="c25dad19-d08c-4611-ab05-d85e0c0fb7e0" providerId="ADAL" clId="{E3DDA392-B132-CD49-8190-B121B53C600A}" dt="2023-10-10T21:33:25.578" v="2883" actId="1076"/>
          <ac:spMkLst>
            <pc:docMk/>
            <pc:sldMk cId="1153572641" sldId="347"/>
            <ac:spMk id="4" creationId="{ADB8CDEC-5B60-9139-954D-DF259FDE72E4}"/>
          </ac:spMkLst>
        </pc:spChg>
        <pc:spChg chg="del mod">
          <ac:chgData name="Christian Navarro" userId="c25dad19-d08c-4611-ab05-d85e0c0fb7e0" providerId="ADAL" clId="{E3DDA392-B132-CD49-8190-B121B53C600A}" dt="2023-10-10T21:33:15.906" v="2881" actId="478"/>
          <ac:spMkLst>
            <pc:docMk/>
            <pc:sldMk cId="1153572641" sldId="347"/>
            <ac:spMk id="5" creationId="{5E0090B4-60A9-1FA6-4746-8B8085C35702}"/>
          </ac:spMkLst>
        </pc:spChg>
        <pc:picChg chg="add mod">
          <ac:chgData name="Christian Navarro" userId="c25dad19-d08c-4611-ab05-d85e0c0fb7e0" providerId="ADAL" clId="{E3DDA392-B132-CD49-8190-B121B53C600A}" dt="2023-10-10T22:03:21.521" v="2891" actId="208"/>
          <ac:picMkLst>
            <pc:docMk/>
            <pc:sldMk cId="1153572641" sldId="347"/>
            <ac:picMk id="6" creationId="{B705AD52-717F-BBD4-59C7-C39BE9AAEC8E}"/>
          </ac:picMkLst>
        </pc:picChg>
      </pc:sldChg>
      <pc:sldChg chg="addSp modSp add del mod">
        <pc:chgData name="Christian Navarro" userId="c25dad19-d08c-4611-ab05-d85e0c0fb7e0" providerId="ADAL" clId="{E3DDA392-B132-CD49-8190-B121B53C600A}" dt="2023-10-10T23:04:36.861" v="3013" actId="208"/>
        <pc:sldMkLst>
          <pc:docMk/>
          <pc:sldMk cId="3576931300" sldId="348"/>
        </pc:sldMkLst>
        <pc:spChg chg="mod">
          <ac:chgData name="Christian Navarro" userId="c25dad19-d08c-4611-ab05-d85e0c0fb7e0" providerId="ADAL" clId="{E3DDA392-B132-CD49-8190-B121B53C600A}" dt="2023-10-10T23:03:19.275" v="2999" actId="14100"/>
          <ac:spMkLst>
            <pc:docMk/>
            <pc:sldMk cId="3576931300" sldId="348"/>
            <ac:spMk id="2" creationId="{2F753412-4607-0872-B393-EBC3402C5B24}"/>
          </ac:spMkLst>
        </pc:spChg>
        <pc:spChg chg="mod">
          <ac:chgData name="Christian Navarro" userId="c25dad19-d08c-4611-ab05-d85e0c0fb7e0" providerId="ADAL" clId="{E3DDA392-B132-CD49-8190-B121B53C600A}" dt="2023-10-10T22:57:20.788" v="2929" actId="20577"/>
          <ac:spMkLst>
            <pc:docMk/>
            <pc:sldMk cId="3576931300" sldId="348"/>
            <ac:spMk id="3" creationId="{75560B37-DF05-187A-D504-250A8E4558D2}"/>
          </ac:spMkLst>
        </pc:spChg>
        <pc:spChg chg="mod">
          <ac:chgData name="Christian Navarro" userId="c25dad19-d08c-4611-ab05-d85e0c0fb7e0" providerId="ADAL" clId="{E3DDA392-B132-CD49-8190-B121B53C600A}" dt="2023-10-10T23:00:44.140" v="2958" actId="14100"/>
          <ac:spMkLst>
            <pc:docMk/>
            <pc:sldMk cId="3576931300" sldId="348"/>
            <ac:spMk id="4" creationId="{ADB8CDEC-5B60-9139-954D-DF259FDE72E4}"/>
          </ac:spMkLst>
        </pc:spChg>
        <pc:spChg chg="mod">
          <ac:chgData name="Christian Navarro" userId="c25dad19-d08c-4611-ab05-d85e0c0fb7e0" providerId="ADAL" clId="{E3DDA392-B132-CD49-8190-B121B53C600A}" dt="2023-10-10T23:00:39.622" v="2957" actId="1076"/>
          <ac:spMkLst>
            <pc:docMk/>
            <pc:sldMk cId="3576931300" sldId="348"/>
            <ac:spMk id="5" creationId="{5E0090B4-60A9-1FA6-4746-8B8085C35702}"/>
          </ac:spMkLst>
        </pc:spChg>
        <pc:spChg chg="add mod">
          <ac:chgData name="Christian Navarro" userId="c25dad19-d08c-4611-ab05-d85e0c0fb7e0" providerId="ADAL" clId="{E3DDA392-B132-CD49-8190-B121B53C600A}" dt="2023-10-10T23:00:14.869" v="2945" actId="1076"/>
          <ac:spMkLst>
            <pc:docMk/>
            <pc:sldMk cId="3576931300" sldId="348"/>
            <ac:spMk id="6" creationId="{E583456A-CB79-CB36-CDA0-DBCA8DF09761}"/>
          </ac:spMkLst>
        </pc:spChg>
        <pc:spChg chg="add mod">
          <ac:chgData name="Christian Navarro" userId="c25dad19-d08c-4611-ab05-d85e0c0fb7e0" providerId="ADAL" clId="{E3DDA392-B132-CD49-8190-B121B53C600A}" dt="2023-10-10T23:00:36.564" v="2956" actId="1076"/>
          <ac:spMkLst>
            <pc:docMk/>
            <pc:sldMk cId="3576931300" sldId="348"/>
            <ac:spMk id="7" creationId="{4B69AB0F-7B1D-6229-B42F-CE4A3AD451B3}"/>
          </ac:spMkLst>
        </pc:spChg>
        <pc:spChg chg="add mod">
          <ac:chgData name="Christian Navarro" userId="c25dad19-d08c-4611-ab05-d85e0c0fb7e0" providerId="ADAL" clId="{E3DDA392-B132-CD49-8190-B121B53C600A}" dt="2023-10-10T23:04:36.861" v="3013" actId="208"/>
          <ac:spMkLst>
            <pc:docMk/>
            <pc:sldMk cId="3576931300" sldId="348"/>
            <ac:spMk id="9" creationId="{9A8E9400-F0C5-C9F8-329C-A38BDE06A1D1}"/>
          </ac:spMkLst>
        </pc:spChg>
      </pc:sldChg>
      <pc:sldChg chg="del">
        <pc:chgData name="Christian Navarro" userId="c25dad19-d08c-4611-ab05-d85e0c0fb7e0" providerId="ADAL" clId="{E3DDA392-B132-CD49-8190-B121B53C600A}" dt="2023-10-10T23:03:57.010" v="3002" actId="2696"/>
        <pc:sldMkLst>
          <pc:docMk/>
          <pc:sldMk cId="1211131653" sldId="349"/>
        </pc:sldMkLst>
      </pc:sldChg>
      <pc:sldChg chg="addSp delSp modSp mod">
        <pc:chgData name="Christian Navarro" userId="c25dad19-d08c-4611-ab05-d85e0c0fb7e0" providerId="ADAL" clId="{E3DDA392-B132-CD49-8190-B121B53C600A}" dt="2023-10-10T17:48:50.056" v="1235" actId="1035"/>
        <pc:sldMkLst>
          <pc:docMk/>
          <pc:sldMk cId="4026371640" sldId="350"/>
        </pc:sldMkLst>
        <pc:spChg chg="mod">
          <ac:chgData name="Christian Navarro" userId="c25dad19-d08c-4611-ab05-d85e0c0fb7e0" providerId="ADAL" clId="{E3DDA392-B132-CD49-8190-B121B53C600A}" dt="2023-10-10T16:51:08.514" v="908" actId="20577"/>
          <ac:spMkLst>
            <pc:docMk/>
            <pc:sldMk cId="4026371640" sldId="350"/>
            <ac:spMk id="2" creationId="{ADB1E498-8EDC-BECB-6F05-FC8E60F09428}"/>
          </ac:spMkLst>
        </pc:spChg>
        <pc:spChg chg="mod">
          <ac:chgData name="Christian Navarro" userId="c25dad19-d08c-4611-ab05-d85e0c0fb7e0" providerId="ADAL" clId="{E3DDA392-B132-CD49-8190-B121B53C600A}" dt="2023-10-10T17:46:13.031" v="969" actId="20577"/>
          <ac:spMkLst>
            <pc:docMk/>
            <pc:sldMk cId="4026371640" sldId="350"/>
            <ac:spMk id="3" creationId="{31335C2A-71E3-E542-4061-6947F7EFC719}"/>
          </ac:spMkLst>
        </pc:spChg>
        <pc:spChg chg="add del mod">
          <ac:chgData name="Christian Navarro" userId="c25dad19-d08c-4611-ab05-d85e0c0fb7e0" providerId="ADAL" clId="{E3DDA392-B132-CD49-8190-B121B53C600A}" dt="2023-10-10T16:48:12.846" v="529" actId="21"/>
          <ac:spMkLst>
            <pc:docMk/>
            <pc:sldMk cId="4026371640" sldId="350"/>
            <ac:spMk id="4" creationId="{C9E6346F-2C64-599A-092B-29A5E58E5584}"/>
          </ac:spMkLst>
        </pc:spChg>
        <pc:spChg chg="mod">
          <ac:chgData name="Christian Navarro" userId="c25dad19-d08c-4611-ab05-d85e0c0fb7e0" providerId="ADAL" clId="{E3DDA392-B132-CD49-8190-B121B53C600A}" dt="2023-10-10T17:48:05.956" v="1193" actId="1076"/>
          <ac:spMkLst>
            <pc:docMk/>
            <pc:sldMk cId="4026371640" sldId="350"/>
            <ac:spMk id="7" creationId="{275896F9-4640-BBFA-78FE-0D96C6829D7D}"/>
          </ac:spMkLst>
        </pc:spChg>
        <pc:picChg chg="add mod">
          <ac:chgData name="Christian Navarro" userId="c25dad19-d08c-4611-ab05-d85e0c0fb7e0" providerId="ADAL" clId="{E3DDA392-B132-CD49-8190-B121B53C600A}" dt="2023-10-10T17:48:50.056" v="1235" actId="1035"/>
          <ac:picMkLst>
            <pc:docMk/>
            <pc:sldMk cId="4026371640" sldId="350"/>
            <ac:picMk id="8" creationId="{C823A938-005D-A75B-C335-247FC7E1A091}"/>
          </ac:picMkLst>
        </pc:picChg>
        <pc:inkChg chg="mod">
          <ac:chgData name="Christian Navarro" userId="c25dad19-d08c-4611-ab05-d85e0c0fb7e0" providerId="ADAL" clId="{E3DDA392-B132-CD49-8190-B121B53C600A}" dt="2023-10-10T17:48:11.185" v="1194" actId="1076"/>
          <ac:inkMkLst>
            <pc:docMk/>
            <pc:sldMk cId="4026371640" sldId="350"/>
            <ac:inkMk id="6" creationId="{E169C642-748D-A353-9128-278AC73ADD56}"/>
          </ac:inkMkLst>
        </pc:inkChg>
      </pc:sldChg>
      <pc:sldChg chg="add del">
        <pc:chgData name="Christian Navarro" userId="c25dad19-d08c-4611-ab05-d85e0c0fb7e0" providerId="ADAL" clId="{E3DDA392-B132-CD49-8190-B121B53C600A}" dt="2023-10-10T23:04:15.246" v="3010" actId="2696"/>
        <pc:sldMkLst>
          <pc:docMk/>
          <pc:sldMk cId="818713139" sldId="351"/>
        </pc:sldMkLst>
      </pc:sldChg>
      <pc:sldChg chg="add del">
        <pc:chgData name="Christian Navarro" userId="c25dad19-d08c-4611-ab05-d85e0c0fb7e0" providerId="ADAL" clId="{E3DDA392-B132-CD49-8190-B121B53C600A}" dt="2023-10-10T23:04:13.422" v="3009" actId="2696"/>
        <pc:sldMkLst>
          <pc:docMk/>
          <pc:sldMk cId="380892536" sldId="352"/>
        </pc:sldMkLst>
      </pc:sldChg>
      <pc:sldChg chg="addSp delSp modSp add mod">
        <pc:chgData name="Christian Navarro" userId="c25dad19-d08c-4611-ab05-d85e0c0fb7e0" providerId="ADAL" clId="{E3DDA392-B132-CD49-8190-B121B53C600A}" dt="2023-10-10T15:47:38.250" v="218" actId="688"/>
        <pc:sldMkLst>
          <pc:docMk/>
          <pc:sldMk cId="553835448" sldId="353"/>
        </pc:sldMkLst>
        <pc:spChg chg="mod">
          <ac:chgData name="Christian Navarro" userId="c25dad19-d08c-4611-ab05-d85e0c0fb7e0" providerId="ADAL" clId="{E3DDA392-B132-CD49-8190-B121B53C600A}" dt="2023-10-10T15:44:55.025" v="188" actId="14100"/>
          <ac:spMkLst>
            <pc:docMk/>
            <pc:sldMk cId="553835448" sldId="353"/>
            <ac:spMk id="2" creationId="{ADB1E498-8EDC-BECB-6F05-FC8E60F09428}"/>
          </ac:spMkLst>
        </pc:spChg>
        <pc:spChg chg="del mod">
          <ac:chgData name="Christian Navarro" userId="c25dad19-d08c-4611-ab05-d85e0c0fb7e0" providerId="ADAL" clId="{E3DDA392-B132-CD49-8190-B121B53C600A}" dt="2023-10-10T15:42:24.130" v="144" actId="26606"/>
          <ac:spMkLst>
            <pc:docMk/>
            <pc:sldMk cId="553835448" sldId="353"/>
            <ac:spMk id="3" creationId="{BD60648E-8A85-DFC7-4880-C138389E6EB0}"/>
          </ac:spMkLst>
        </pc:spChg>
        <pc:spChg chg="del mod">
          <ac:chgData name="Christian Navarro" userId="c25dad19-d08c-4611-ab05-d85e0c0fb7e0" providerId="ADAL" clId="{E3DDA392-B132-CD49-8190-B121B53C600A}" dt="2023-10-10T15:41:35.548" v="129" actId="478"/>
          <ac:spMkLst>
            <pc:docMk/>
            <pc:sldMk cId="553835448" sldId="353"/>
            <ac:spMk id="7" creationId="{104892BE-41E5-F1A3-5F56-253E2753BE6C}"/>
          </ac:spMkLst>
        </pc:spChg>
        <pc:graphicFrameChg chg="add mod">
          <ac:chgData name="Christian Navarro" userId="c25dad19-d08c-4611-ab05-d85e0c0fb7e0" providerId="ADAL" clId="{E3DDA392-B132-CD49-8190-B121B53C600A}" dt="2023-10-10T15:44:30.217" v="186" actId="20577"/>
          <ac:graphicFrameMkLst>
            <pc:docMk/>
            <pc:sldMk cId="553835448" sldId="353"/>
            <ac:graphicFrameMk id="13" creationId="{0B9D782D-3DAE-97FE-1EE2-799D02D19B82}"/>
          </ac:graphicFrameMkLst>
        </pc:graphicFrameChg>
        <pc:picChg chg="add mod">
          <ac:chgData name="Christian Navarro" userId="c25dad19-d08c-4611-ab05-d85e0c0fb7e0" providerId="ADAL" clId="{E3DDA392-B132-CD49-8190-B121B53C600A}" dt="2023-10-10T15:47:00.511" v="214" actId="1076"/>
          <ac:picMkLst>
            <pc:docMk/>
            <pc:sldMk cId="553835448" sldId="353"/>
            <ac:picMk id="5" creationId="{A055F5B1-A92A-60F8-6F36-3C93B9370FBA}"/>
          </ac:picMkLst>
        </pc:picChg>
        <pc:picChg chg="add mod">
          <ac:chgData name="Christian Navarro" userId="c25dad19-d08c-4611-ab05-d85e0c0fb7e0" providerId="ADAL" clId="{E3DDA392-B132-CD49-8190-B121B53C600A}" dt="2023-10-10T15:47:38.250" v="218" actId="688"/>
          <ac:picMkLst>
            <pc:docMk/>
            <pc:sldMk cId="553835448" sldId="353"/>
            <ac:picMk id="9" creationId="{1CF70E24-2BBA-DC2E-D265-ACFE0821F220}"/>
          </ac:picMkLst>
        </pc:picChg>
        <pc:picChg chg="add mod">
          <ac:chgData name="Christian Navarro" userId="c25dad19-d08c-4611-ab05-d85e0c0fb7e0" providerId="ADAL" clId="{E3DDA392-B132-CD49-8190-B121B53C600A}" dt="2023-10-10T15:47:27.334" v="217" actId="688"/>
          <ac:picMkLst>
            <pc:docMk/>
            <pc:sldMk cId="553835448" sldId="353"/>
            <ac:picMk id="12" creationId="{F00D2776-0AF6-E7C3-FB2D-212809EB2F8E}"/>
          </ac:picMkLst>
        </pc:picChg>
        <pc:picChg chg="del">
          <ac:chgData name="Christian Navarro" userId="c25dad19-d08c-4611-ab05-d85e0c0fb7e0" providerId="ADAL" clId="{E3DDA392-B132-CD49-8190-B121B53C600A}" dt="2023-10-10T15:41:39.662" v="132" actId="478"/>
          <ac:picMkLst>
            <pc:docMk/>
            <pc:sldMk cId="553835448" sldId="353"/>
            <ac:picMk id="1026" creationId="{6C9A9655-D5F3-F8AA-D0D6-056160445412}"/>
          </ac:picMkLst>
        </pc:picChg>
      </pc:sldChg>
      <pc:sldChg chg="delSp modSp add mod">
        <pc:chgData name="Christian Navarro" userId="c25dad19-d08c-4611-ab05-d85e0c0fb7e0" providerId="ADAL" clId="{E3DDA392-B132-CD49-8190-B121B53C600A}" dt="2023-10-10T20:07:32.036" v="2723" actId="1076"/>
        <pc:sldMkLst>
          <pc:docMk/>
          <pc:sldMk cId="2641067569" sldId="354"/>
        </pc:sldMkLst>
        <pc:spChg chg="mod">
          <ac:chgData name="Christian Navarro" userId="c25dad19-d08c-4611-ab05-d85e0c0fb7e0" providerId="ADAL" clId="{E3DDA392-B132-CD49-8190-B121B53C600A}" dt="2023-10-10T20:07:27.106" v="2722" actId="1076"/>
          <ac:spMkLst>
            <pc:docMk/>
            <pc:sldMk cId="2641067569" sldId="354"/>
            <ac:spMk id="11" creationId="{EDAC40CD-0BB5-4C2E-C042-A654AEC99DB3}"/>
          </ac:spMkLst>
        </pc:spChg>
        <pc:graphicFrameChg chg="del">
          <ac:chgData name="Christian Navarro" userId="c25dad19-d08c-4611-ab05-d85e0c0fb7e0" providerId="ADAL" clId="{E3DDA392-B132-CD49-8190-B121B53C600A}" dt="2023-10-10T20:02:46.903" v="2600" actId="478"/>
          <ac:graphicFrameMkLst>
            <pc:docMk/>
            <pc:sldMk cId="2641067569" sldId="354"/>
            <ac:graphicFrameMk id="5" creationId="{125574E3-B81D-8B49-E3DE-2887CF19B3E2}"/>
          </ac:graphicFrameMkLst>
        </pc:graphicFrameChg>
        <pc:inkChg chg="mod">
          <ac:chgData name="Christian Navarro" userId="c25dad19-d08c-4611-ab05-d85e0c0fb7e0" providerId="ADAL" clId="{E3DDA392-B132-CD49-8190-B121B53C600A}" dt="2023-10-10T20:07:32.036" v="2723" actId="1076"/>
          <ac:inkMkLst>
            <pc:docMk/>
            <pc:sldMk cId="2641067569" sldId="354"/>
            <ac:inkMk id="6" creationId="{E169C642-748D-A353-9128-278AC73ADD56}"/>
          </ac:inkMkLst>
        </pc:inkChg>
      </pc:sldChg>
      <pc:sldChg chg="addSp delSp modSp add mod">
        <pc:chgData name="Christian Navarro" userId="c25dad19-d08c-4611-ab05-d85e0c0fb7e0" providerId="ADAL" clId="{E3DDA392-B132-CD49-8190-B121B53C600A}" dt="2023-10-11T00:10:06.953" v="3096" actId="478"/>
        <pc:sldMkLst>
          <pc:docMk/>
          <pc:sldMk cId="2121866597" sldId="355"/>
        </pc:sldMkLst>
        <pc:spChg chg="mod">
          <ac:chgData name="Christian Navarro" userId="c25dad19-d08c-4611-ab05-d85e0c0fb7e0" providerId="ADAL" clId="{E3DDA392-B132-CD49-8190-B121B53C600A}" dt="2023-10-11T00:06:24.384" v="3033" actId="20577"/>
          <ac:spMkLst>
            <pc:docMk/>
            <pc:sldMk cId="2121866597" sldId="355"/>
            <ac:spMk id="2" creationId="{2F753412-4607-0872-B393-EBC3402C5B24}"/>
          </ac:spMkLst>
        </pc:spChg>
        <pc:spChg chg="mod">
          <ac:chgData name="Christian Navarro" userId="c25dad19-d08c-4611-ab05-d85e0c0fb7e0" providerId="ADAL" clId="{E3DDA392-B132-CD49-8190-B121B53C600A}" dt="2023-10-11T00:08:11.181" v="3087" actId="14100"/>
          <ac:spMkLst>
            <pc:docMk/>
            <pc:sldMk cId="2121866597" sldId="355"/>
            <ac:spMk id="3" creationId="{75560B37-DF05-187A-D504-250A8E4558D2}"/>
          </ac:spMkLst>
        </pc:spChg>
        <pc:spChg chg="del">
          <ac:chgData name="Christian Navarro" userId="c25dad19-d08c-4611-ab05-d85e0c0fb7e0" providerId="ADAL" clId="{E3DDA392-B132-CD49-8190-B121B53C600A}" dt="2023-10-11T00:08:13.063" v="3088" actId="478"/>
          <ac:spMkLst>
            <pc:docMk/>
            <pc:sldMk cId="2121866597" sldId="355"/>
            <ac:spMk id="4" creationId="{ADB8CDEC-5B60-9139-954D-DF259FDE72E4}"/>
          </ac:spMkLst>
        </pc:spChg>
        <pc:spChg chg="del">
          <ac:chgData name="Christian Navarro" userId="c25dad19-d08c-4611-ab05-d85e0c0fb7e0" providerId="ADAL" clId="{E3DDA392-B132-CD49-8190-B121B53C600A}" dt="2023-10-11T00:08:14.397" v="3089" actId="478"/>
          <ac:spMkLst>
            <pc:docMk/>
            <pc:sldMk cId="2121866597" sldId="355"/>
            <ac:spMk id="5" creationId="{5E0090B4-60A9-1FA6-4746-8B8085C35702}"/>
          </ac:spMkLst>
        </pc:spChg>
        <pc:spChg chg="del">
          <ac:chgData name="Christian Navarro" userId="c25dad19-d08c-4611-ab05-d85e0c0fb7e0" providerId="ADAL" clId="{E3DDA392-B132-CD49-8190-B121B53C600A}" dt="2023-10-11T00:08:18.613" v="3090" actId="478"/>
          <ac:spMkLst>
            <pc:docMk/>
            <pc:sldMk cId="2121866597" sldId="355"/>
            <ac:spMk id="6" creationId="{E583456A-CB79-CB36-CDA0-DBCA8DF09761}"/>
          </ac:spMkLst>
        </pc:spChg>
        <pc:spChg chg="del">
          <ac:chgData name="Christian Navarro" userId="c25dad19-d08c-4611-ab05-d85e0c0fb7e0" providerId="ADAL" clId="{E3DDA392-B132-CD49-8190-B121B53C600A}" dt="2023-10-11T00:10:06.953" v="3096" actId="478"/>
          <ac:spMkLst>
            <pc:docMk/>
            <pc:sldMk cId="2121866597" sldId="355"/>
            <ac:spMk id="7" creationId="{4B69AB0F-7B1D-6229-B42F-CE4A3AD451B3}"/>
          </ac:spMkLst>
        </pc:spChg>
        <pc:spChg chg="del">
          <ac:chgData name="Christian Navarro" userId="c25dad19-d08c-4611-ab05-d85e0c0fb7e0" providerId="ADAL" clId="{E3DDA392-B132-CD49-8190-B121B53C600A}" dt="2023-10-11T00:06:27.571" v="3034" actId="478"/>
          <ac:spMkLst>
            <pc:docMk/>
            <pc:sldMk cId="2121866597" sldId="355"/>
            <ac:spMk id="9" creationId="{9A8E9400-F0C5-C9F8-329C-A38BDE06A1D1}"/>
          </ac:spMkLst>
        </pc:spChg>
        <pc:picChg chg="add mod modCrop">
          <ac:chgData name="Christian Navarro" userId="c25dad19-d08c-4611-ab05-d85e0c0fb7e0" providerId="ADAL" clId="{E3DDA392-B132-CD49-8190-B121B53C600A}" dt="2023-10-11T00:08:42.673" v="3094" actId="1076"/>
          <ac:picMkLst>
            <pc:docMk/>
            <pc:sldMk cId="2121866597" sldId="355"/>
            <ac:picMk id="8" creationId="{6F7A87FB-746E-3ADE-2508-0F1EFCCA08F7}"/>
          </ac:picMkLst>
        </pc:picChg>
        <pc:inkChg chg="add">
          <ac:chgData name="Christian Navarro" userId="c25dad19-d08c-4611-ab05-d85e0c0fb7e0" providerId="ADAL" clId="{E3DDA392-B132-CD49-8190-B121B53C600A}" dt="2023-10-11T00:08:51.076" v="3095" actId="9405"/>
          <ac:inkMkLst>
            <pc:docMk/>
            <pc:sldMk cId="2121866597" sldId="355"/>
            <ac:inkMk id="10" creationId="{2FA8F46C-CD98-2901-F98E-CCD482DFFCE3}"/>
          </ac:inkMkLst>
        </pc:inkChg>
      </pc:sldChg>
      <pc:sldChg chg="addSp delSp modSp add mod">
        <pc:chgData name="Christian Navarro" userId="c25dad19-d08c-4611-ab05-d85e0c0fb7e0" providerId="ADAL" clId="{E3DDA392-B132-CD49-8190-B121B53C600A}" dt="2023-10-11T00:13:27.226" v="3210" actId="1076"/>
        <pc:sldMkLst>
          <pc:docMk/>
          <pc:sldMk cId="2440837743" sldId="356"/>
        </pc:sldMkLst>
        <pc:spChg chg="mod">
          <ac:chgData name="Christian Navarro" userId="c25dad19-d08c-4611-ab05-d85e0c0fb7e0" providerId="ADAL" clId="{E3DDA392-B132-CD49-8190-B121B53C600A}" dt="2023-10-11T00:12:39.004" v="3206" actId="27636"/>
          <ac:spMkLst>
            <pc:docMk/>
            <pc:sldMk cId="2440837743" sldId="356"/>
            <ac:spMk id="3" creationId="{75560B37-DF05-187A-D504-250A8E4558D2}"/>
          </ac:spMkLst>
        </pc:spChg>
        <pc:picChg chg="add mod">
          <ac:chgData name="Christian Navarro" userId="c25dad19-d08c-4611-ab05-d85e0c0fb7e0" providerId="ADAL" clId="{E3DDA392-B132-CD49-8190-B121B53C600A}" dt="2023-10-11T00:10:38.475" v="3187" actId="1076"/>
          <ac:picMkLst>
            <pc:docMk/>
            <pc:sldMk cId="2440837743" sldId="356"/>
            <ac:picMk id="4" creationId="{AB330E7E-D4C9-91A3-376B-71394DD414DD}"/>
          </ac:picMkLst>
        </pc:picChg>
        <pc:picChg chg="add mod modCrop">
          <ac:chgData name="Christian Navarro" userId="c25dad19-d08c-4611-ab05-d85e0c0fb7e0" providerId="ADAL" clId="{E3DDA392-B132-CD49-8190-B121B53C600A}" dt="2023-10-11T00:13:27.226" v="3210" actId="1076"/>
          <ac:picMkLst>
            <pc:docMk/>
            <pc:sldMk cId="2440837743" sldId="356"/>
            <ac:picMk id="5" creationId="{B95B1B7F-0AE4-64AE-A01B-252330EA0500}"/>
          </ac:picMkLst>
        </pc:picChg>
        <pc:picChg chg="del">
          <ac:chgData name="Christian Navarro" userId="c25dad19-d08c-4611-ab05-d85e0c0fb7e0" providerId="ADAL" clId="{E3DDA392-B132-CD49-8190-B121B53C600A}" dt="2023-10-11T00:10:35.617" v="3185" actId="478"/>
          <ac:picMkLst>
            <pc:docMk/>
            <pc:sldMk cId="2440837743" sldId="356"/>
            <ac:picMk id="8" creationId="{6F7A87FB-746E-3ADE-2508-0F1EFCCA08F7}"/>
          </ac:picMkLst>
        </pc:picChg>
        <pc:inkChg chg="mod">
          <ac:chgData name="Christian Navarro" userId="c25dad19-d08c-4611-ab05-d85e0c0fb7e0" providerId="ADAL" clId="{E3DDA392-B132-CD49-8190-B121B53C600A}" dt="2023-10-11T00:10:57.541" v="3193" actId="1076"/>
          <ac:inkMkLst>
            <pc:docMk/>
            <pc:sldMk cId="2440837743" sldId="356"/>
            <ac:inkMk id="10" creationId="{2FA8F46C-CD98-2901-F98E-CCD482DFFCE3}"/>
          </ac:inkMkLst>
        </pc:inkChg>
      </pc:sldChg>
      <pc:sldChg chg="addSp delSp modSp add mod">
        <pc:chgData name="Christian Navarro" userId="c25dad19-d08c-4611-ab05-d85e0c0fb7e0" providerId="ADAL" clId="{E3DDA392-B132-CD49-8190-B121B53C600A}" dt="2023-10-11T00:18:11.502" v="3339" actId="1076"/>
        <pc:sldMkLst>
          <pc:docMk/>
          <pc:sldMk cId="2902193924" sldId="357"/>
        </pc:sldMkLst>
        <pc:spChg chg="mod">
          <ac:chgData name="Christian Navarro" userId="c25dad19-d08c-4611-ab05-d85e0c0fb7e0" providerId="ADAL" clId="{E3DDA392-B132-CD49-8190-B121B53C600A}" dt="2023-10-11T00:18:11.502" v="3339" actId="1076"/>
          <ac:spMkLst>
            <pc:docMk/>
            <pc:sldMk cId="2902193924" sldId="357"/>
            <ac:spMk id="3" creationId="{75560B37-DF05-187A-D504-250A8E4558D2}"/>
          </ac:spMkLst>
        </pc:spChg>
        <pc:picChg chg="del">
          <ac:chgData name="Christian Navarro" userId="c25dad19-d08c-4611-ab05-d85e0c0fb7e0" providerId="ADAL" clId="{E3DDA392-B132-CD49-8190-B121B53C600A}" dt="2023-10-11T00:14:56.449" v="3256" actId="478"/>
          <ac:picMkLst>
            <pc:docMk/>
            <pc:sldMk cId="2902193924" sldId="357"/>
            <ac:picMk id="4" creationId="{AB330E7E-D4C9-91A3-376B-71394DD414DD}"/>
          </ac:picMkLst>
        </pc:picChg>
        <pc:picChg chg="del">
          <ac:chgData name="Christian Navarro" userId="c25dad19-d08c-4611-ab05-d85e0c0fb7e0" providerId="ADAL" clId="{E3DDA392-B132-CD49-8190-B121B53C600A}" dt="2023-10-11T00:15:13.598" v="3257" actId="478"/>
          <ac:picMkLst>
            <pc:docMk/>
            <pc:sldMk cId="2902193924" sldId="357"/>
            <ac:picMk id="5" creationId="{B95B1B7F-0AE4-64AE-A01B-252330EA0500}"/>
          </ac:picMkLst>
        </pc:picChg>
        <pc:picChg chg="add mod">
          <ac:chgData name="Christian Navarro" userId="c25dad19-d08c-4611-ab05-d85e0c0fb7e0" providerId="ADAL" clId="{E3DDA392-B132-CD49-8190-B121B53C600A}" dt="2023-10-11T00:15:17.013" v="3259" actId="1076"/>
          <ac:picMkLst>
            <pc:docMk/>
            <pc:sldMk cId="2902193924" sldId="357"/>
            <ac:picMk id="6" creationId="{176972A5-2AAB-7ED8-27C3-21AD75BA12C1}"/>
          </ac:picMkLst>
        </pc:picChg>
        <pc:picChg chg="add mod">
          <ac:chgData name="Christian Navarro" userId="c25dad19-d08c-4611-ab05-d85e0c0fb7e0" providerId="ADAL" clId="{E3DDA392-B132-CD49-8190-B121B53C600A}" dt="2023-10-11T00:17:32.167" v="3269" actId="1076"/>
          <ac:picMkLst>
            <pc:docMk/>
            <pc:sldMk cId="2902193924" sldId="357"/>
            <ac:picMk id="9" creationId="{7A4A78FC-AED0-0D02-943C-C3085D675181}"/>
          </ac:picMkLst>
        </pc:picChg>
        <pc:inkChg chg="add del">
          <ac:chgData name="Christian Navarro" userId="c25dad19-d08c-4611-ab05-d85e0c0fb7e0" providerId="ADAL" clId="{E3DDA392-B132-CD49-8190-B121B53C600A}" dt="2023-10-11T00:15:57.595" v="3265" actId="9405"/>
          <ac:inkMkLst>
            <pc:docMk/>
            <pc:sldMk cId="2902193924" sldId="357"/>
            <ac:inkMk id="7" creationId="{56A4E8D8-1B2A-ABE9-CD4A-4252F387D063}"/>
          </ac:inkMkLst>
        </pc:inkChg>
        <pc:inkChg chg="add">
          <ac:chgData name="Christian Navarro" userId="c25dad19-d08c-4611-ab05-d85e0c0fb7e0" providerId="ADAL" clId="{E3DDA392-B132-CD49-8190-B121B53C600A}" dt="2023-10-11T00:16:06.771" v="3266" actId="9405"/>
          <ac:inkMkLst>
            <pc:docMk/>
            <pc:sldMk cId="2902193924" sldId="357"/>
            <ac:inkMk id="8" creationId="{17916943-A847-6FBB-4FEB-1E2EB4A32EC7}"/>
          </ac:inkMkLst>
        </pc:inkChg>
        <pc:inkChg chg="del mod">
          <ac:chgData name="Christian Navarro" userId="c25dad19-d08c-4611-ab05-d85e0c0fb7e0" providerId="ADAL" clId="{E3DDA392-B132-CD49-8190-B121B53C600A}" dt="2023-10-11T00:16:09.528" v="3267" actId="478"/>
          <ac:inkMkLst>
            <pc:docMk/>
            <pc:sldMk cId="2902193924" sldId="357"/>
            <ac:inkMk id="10" creationId="{2FA8F46C-CD98-2901-F98E-CCD482DFFCE3}"/>
          </ac:inkMkLst>
        </pc:inkChg>
      </pc:sldChg>
      <pc:sldChg chg="addSp delSp modSp add mod">
        <pc:chgData name="Christian Navarro" userId="c25dad19-d08c-4611-ab05-d85e0c0fb7e0" providerId="ADAL" clId="{E3DDA392-B132-CD49-8190-B121B53C600A}" dt="2023-10-11T00:30:42.489" v="3485" actId="9405"/>
        <pc:sldMkLst>
          <pc:docMk/>
          <pc:sldMk cId="1899986121" sldId="358"/>
        </pc:sldMkLst>
        <pc:spChg chg="mod">
          <ac:chgData name="Christian Navarro" userId="c25dad19-d08c-4611-ab05-d85e0c0fb7e0" providerId="ADAL" clId="{E3DDA392-B132-CD49-8190-B121B53C600A}" dt="2023-10-11T00:25:29.839" v="3350" actId="20577"/>
          <ac:spMkLst>
            <pc:docMk/>
            <pc:sldMk cId="1899986121" sldId="358"/>
            <ac:spMk id="2" creationId="{2F753412-4607-0872-B393-EBC3402C5B24}"/>
          </ac:spMkLst>
        </pc:spChg>
        <pc:spChg chg="mod">
          <ac:chgData name="Christian Navarro" userId="c25dad19-d08c-4611-ab05-d85e0c0fb7e0" providerId="ADAL" clId="{E3DDA392-B132-CD49-8190-B121B53C600A}" dt="2023-10-11T00:30:31.149" v="3482" actId="20577"/>
          <ac:spMkLst>
            <pc:docMk/>
            <pc:sldMk cId="1899986121" sldId="358"/>
            <ac:spMk id="3" creationId="{75560B37-DF05-187A-D504-250A8E4558D2}"/>
          </ac:spMkLst>
        </pc:spChg>
        <pc:spChg chg="add">
          <ac:chgData name="Christian Navarro" userId="c25dad19-d08c-4611-ab05-d85e0c0fb7e0" providerId="ADAL" clId="{E3DDA392-B132-CD49-8190-B121B53C600A}" dt="2023-10-11T00:28:00.632" v="3364"/>
          <ac:spMkLst>
            <pc:docMk/>
            <pc:sldMk cId="1899986121" sldId="358"/>
            <ac:spMk id="7" creationId="{B390F19E-920C-631F-1839-1EB833F62727}"/>
          </ac:spMkLst>
        </pc:spChg>
        <pc:spChg chg="add">
          <ac:chgData name="Christian Navarro" userId="c25dad19-d08c-4611-ab05-d85e0c0fb7e0" providerId="ADAL" clId="{E3DDA392-B132-CD49-8190-B121B53C600A}" dt="2023-10-11T00:28:00.632" v="3364"/>
          <ac:spMkLst>
            <pc:docMk/>
            <pc:sldMk cId="1899986121" sldId="358"/>
            <ac:spMk id="10" creationId="{5C4BD341-B7A6-92CA-0DA5-5ACFEF19F9DD}"/>
          </ac:spMkLst>
        </pc:spChg>
        <pc:picChg chg="add mod">
          <ac:chgData name="Christian Navarro" userId="c25dad19-d08c-4611-ab05-d85e0c0fb7e0" providerId="ADAL" clId="{E3DDA392-B132-CD49-8190-B121B53C600A}" dt="2023-10-11T00:27:02.587" v="3360" actId="1076"/>
          <ac:picMkLst>
            <pc:docMk/>
            <pc:sldMk cId="1899986121" sldId="358"/>
            <ac:picMk id="4" creationId="{F5383A21-DAE3-1794-7072-4D856454F99F}"/>
          </ac:picMkLst>
        </pc:picChg>
        <pc:picChg chg="del">
          <ac:chgData name="Christian Navarro" userId="c25dad19-d08c-4611-ab05-d85e0c0fb7e0" providerId="ADAL" clId="{E3DDA392-B132-CD49-8190-B121B53C600A}" dt="2023-10-11T00:26:20.643" v="3355" actId="478"/>
          <ac:picMkLst>
            <pc:docMk/>
            <pc:sldMk cId="1899986121" sldId="358"/>
            <ac:picMk id="6" creationId="{176972A5-2AAB-7ED8-27C3-21AD75BA12C1}"/>
          </ac:picMkLst>
        </pc:picChg>
        <pc:picChg chg="del">
          <ac:chgData name="Christian Navarro" userId="c25dad19-d08c-4611-ab05-d85e0c0fb7e0" providerId="ADAL" clId="{E3DDA392-B132-CD49-8190-B121B53C600A}" dt="2023-10-11T00:26:21.855" v="3356" actId="478"/>
          <ac:picMkLst>
            <pc:docMk/>
            <pc:sldMk cId="1899986121" sldId="358"/>
            <ac:picMk id="9" creationId="{7A4A78FC-AED0-0D02-943C-C3085D675181}"/>
          </ac:picMkLst>
        </pc:picChg>
        <pc:picChg chg="add mod">
          <ac:chgData name="Christian Navarro" userId="c25dad19-d08c-4611-ab05-d85e0c0fb7e0" providerId="ADAL" clId="{E3DDA392-B132-CD49-8190-B121B53C600A}" dt="2023-10-11T00:30:35.752" v="3484" actId="1076"/>
          <ac:picMkLst>
            <pc:docMk/>
            <pc:sldMk cId="1899986121" sldId="358"/>
            <ac:picMk id="11" creationId="{A039DC1E-544C-DDA3-A8EB-29BC21230D51}"/>
          </ac:picMkLst>
        </pc:picChg>
        <pc:inkChg chg="add">
          <ac:chgData name="Christian Navarro" userId="c25dad19-d08c-4611-ab05-d85e0c0fb7e0" providerId="ADAL" clId="{E3DDA392-B132-CD49-8190-B121B53C600A}" dt="2023-10-11T00:27:13.630" v="3362" actId="9405"/>
          <ac:inkMkLst>
            <pc:docMk/>
            <pc:sldMk cId="1899986121" sldId="358"/>
            <ac:inkMk id="5" creationId="{26270F1A-0831-9C41-59E4-2A761543D13F}"/>
          </ac:inkMkLst>
        </pc:inkChg>
        <pc:inkChg chg="del">
          <ac:chgData name="Christian Navarro" userId="c25dad19-d08c-4611-ab05-d85e0c0fb7e0" providerId="ADAL" clId="{E3DDA392-B132-CD49-8190-B121B53C600A}" dt="2023-10-11T00:27:04.066" v="3361" actId="478"/>
          <ac:inkMkLst>
            <pc:docMk/>
            <pc:sldMk cId="1899986121" sldId="358"/>
            <ac:inkMk id="8" creationId="{17916943-A847-6FBB-4FEB-1E2EB4A32EC7}"/>
          </ac:inkMkLst>
        </pc:inkChg>
        <pc:inkChg chg="add">
          <ac:chgData name="Christian Navarro" userId="c25dad19-d08c-4611-ab05-d85e0c0fb7e0" providerId="ADAL" clId="{E3DDA392-B132-CD49-8190-B121B53C600A}" dt="2023-10-11T00:30:42.489" v="3485" actId="9405"/>
          <ac:inkMkLst>
            <pc:docMk/>
            <pc:sldMk cId="1899986121" sldId="358"/>
            <ac:inkMk id="12" creationId="{B93803CF-368E-8F2C-1E61-8B2E372A944D}"/>
          </ac:inkMkLst>
        </pc:inkChg>
      </pc:sldChg>
      <pc:sldChg chg="addSp delSp modSp add mod">
        <pc:chgData name="Christian Navarro" userId="c25dad19-d08c-4611-ab05-d85e0c0fb7e0" providerId="ADAL" clId="{E3DDA392-B132-CD49-8190-B121B53C600A}" dt="2023-10-11T00:36:57.117" v="3519" actId="1076"/>
        <pc:sldMkLst>
          <pc:docMk/>
          <pc:sldMk cId="3390260762" sldId="359"/>
        </pc:sldMkLst>
        <pc:spChg chg="mod">
          <ac:chgData name="Christian Navarro" userId="c25dad19-d08c-4611-ab05-d85e0c0fb7e0" providerId="ADAL" clId="{E3DDA392-B132-CD49-8190-B121B53C600A}" dt="2023-10-11T00:31:44.100" v="3494" actId="20577"/>
          <ac:spMkLst>
            <pc:docMk/>
            <pc:sldMk cId="3390260762" sldId="359"/>
            <ac:spMk id="2" creationId="{2F753412-4607-0872-B393-EBC3402C5B24}"/>
          </ac:spMkLst>
        </pc:spChg>
        <pc:spChg chg="mod">
          <ac:chgData name="Christian Navarro" userId="c25dad19-d08c-4611-ab05-d85e0c0fb7e0" providerId="ADAL" clId="{E3DDA392-B132-CD49-8190-B121B53C600A}" dt="2023-10-11T00:34:51.556" v="3507" actId="14100"/>
          <ac:spMkLst>
            <pc:docMk/>
            <pc:sldMk cId="3390260762" sldId="359"/>
            <ac:spMk id="3" creationId="{75560B37-DF05-187A-D504-250A8E4558D2}"/>
          </ac:spMkLst>
        </pc:spChg>
        <pc:picChg chg="del">
          <ac:chgData name="Christian Navarro" userId="c25dad19-d08c-4611-ab05-d85e0c0fb7e0" providerId="ADAL" clId="{E3DDA392-B132-CD49-8190-B121B53C600A}" dt="2023-10-11T00:31:50.755" v="3498" actId="478"/>
          <ac:picMkLst>
            <pc:docMk/>
            <pc:sldMk cId="3390260762" sldId="359"/>
            <ac:picMk id="4" creationId="{F5383A21-DAE3-1794-7072-4D856454F99F}"/>
          </ac:picMkLst>
        </pc:picChg>
        <pc:picChg chg="add mod">
          <ac:chgData name="Christian Navarro" userId="c25dad19-d08c-4611-ab05-d85e0c0fb7e0" providerId="ADAL" clId="{E3DDA392-B132-CD49-8190-B121B53C600A}" dt="2023-10-11T00:36:50.997" v="3516" actId="1076"/>
          <ac:picMkLst>
            <pc:docMk/>
            <pc:sldMk cId="3390260762" sldId="359"/>
            <ac:picMk id="6" creationId="{0813ED87-DC87-C559-DAF4-DFBB1F6EF13D}"/>
          </ac:picMkLst>
        </pc:picChg>
        <pc:picChg chg="del">
          <ac:chgData name="Christian Navarro" userId="c25dad19-d08c-4611-ab05-d85e0c0fb7e0" providerId="ADAL" clId="{E3DDA392-B132-CD49-8190-B121B53C600A}" dt="2023-10-11T00:31:51.778" v="3499" actId="478"/>
          <ac:picMkLst>
            <pc:docMk/>
            <pc:sldMk cId="3390260762" sldId="359"/>
            <ac:picMk id="11" creationId="{A039DC1E-544C-DDA3-A8EB-29BC21230D51}"/>
          </ac:picMkLst>
        </pc:picChg>
        <pc:picChg chg="add mod">
          <ac:chgData name="Christian Navarro" userId="c25dad19-d08c-4611-ab05-d85e0c0fb7e0" providerId="ADAL" clId="{E3DDA392-B132-CD49-8190-B121B53C600A}" dt="2023-10-11T00:36:57.117" v="3519" actId="1076"/>
          <ac:picMkLst>
            <pc:docMk/>
            <pc:sldMk cId="3390260762" sldId="359"/>
            <ac:picMk id="14" creationId="{56EFA4BF-D505-CEE8-0832-CF88F5E6E28F}"/>
          </ac:picMkLst>
        </pc:picChg>
        <pc:inkChg chg="del">
          <ac:chgData name="Christian Navarro" userId="c25dad19-d08c-4611-ab05-d85e0c0fb7e0" providerId="ADAL" clId="{E3DDA392-B132-CD49-8190-B121B53C600A}" dt="2023-10-11T00:35:16.194" v="3513" actId="478"/>
          <ac:inkMkLst>
            <pc:docMk/>
            <pc:sldMk cId="3390260762" sldId="359"/>
            <ac:inkMk id="5" creationId="{26270F1A-0831-9C41-59E4-2A761543D13F}"/>
          </ac:inkMkLst>
        </pc:inkChg>
        <pc:inkChg chg="add mod">
          <ac:chgData name="Christian Navarro" userId="c25dad19-d08c-4611-ab05-d85e0c0fb7e0" providerId="ADAL" clId="{E3DDA392-B132-CD49-8190-B121B53C600A}" dt="2023-10-11T00:36:50.997" v="3516" actId="1076"/>
          <ac:inkMkLst>
            <pc:docMk/>
            <pc:sldMk cId="3390260762" sldId="359"/>
            <ac:inkMk id="8" creationId="{6A19F87D-A808-6435-17C8-3CF8CCF0C9A7}"/>
          </ac:inkMkLst>
        </pc:inkChg>
        <pc:inkChg chg="add mod">
          <ac:chgData name="Christian Navarro" userId="c25dad19-d08c-4611-ab05-d85e0c0fb7e0" providerId="ADAL" clId="{E3DDA392-B132-CD49-8190-B121B53C600A}" dt="2023-10-11T00:36:50.997" v="3516" actId="1076"/>
          <ac:inkMkLst>
            <pc:docMk/>
            <pc:sldMk cId="3390260762" sldId="359"/>
            <ac:inkMk id="9" creationId="{15B6DAC3-4963-00AA-E409-A8C8F036D6F0}"/>
          </ac:inkMkLst>
        </pc:inkChg>
        <pc:inkChg chg="del">
          <ac:chgData name="Christian Navarro" userId="c25dad19-d08c-4611-ab05-d85e0c0fb7e0" providerId="ADAL" clId="{E3DDA392-B132-CD49-8190-B121B53C600A}" dt="2023-10-11T00:34:58.406" v="3509" actId="478"/>
          <ac:inkMkLst>
            <pc:docMk/>
            <pc:sldMk cId="3390260762" sldId="359"/>
            <ac:inkMk id="12" creationId="{B93803CF-368E-8F2C-1E61-8B2E372A944D}"/>
          </ac:inkMkLst>
        </pc:inkChg>
        <pc:inkChg chg="add mod">
          <ac:chgData name="Christian Navarro" userId="c25dad19-d08c-4611-ab05-d85e0c0fb7e0" providerId="ADAL" clId="{E3DDA392-B132-CD49-8190-B121B53C600A}" dt="2023-10-11T00:36:50.997" v="3516" actId="1076"/>
          <ac:inkMkLst>
            <pc:docMk/>
            <pc:sldMk cId="3390260762" sldId="359"/>
            <ac:inkMk id="13" creationId="{725EFA7A-7A90-598C-9736-CA7106E2E5F9}"/>
          </ac:inkMkLst>
        </pc:inkChg>
      </pc:sldChg>
      <pc:sldChg chg="addSp delSp modSp add mod setBg">
        <pc:chgData name="Christian Navarro" userId="c25dad19-d08c-4611-ab05-d85e0c0fb7e0" providerId="ADAL" clId="{E3DDA392-B132-CD49-8190-B121B53C600A}" dt="2023-10-11T00:43:46.244" v="3720" actId="14100"/>
        <pc:sldMkLst>
          <pc:docMk/>
          <pc:sldMk cId="3552707647" sldId="360"/>
        </pc:sldMkLst>
        <pc:spChg chg="mod">
          <ac:chgData name="Christian Navarro" userId="c25dad19-d08c-4611-ab05-d85e0c0fb7e0" providerId="ADAL" clId="{E3DDA392-B132-CD49-8190-B121B53C600A}" dt="2023-10-11T00:40:26.311" v="3611" actId="26606"/>
          <ac:spMkLst>
            <pc:docMk/>
            <pc:sldMk cId="3552707647" sldId="360"/>
            <ac:spMk id="2" creationId="{2F753412-4607-0872-B393-EBC3402C5B24}"/>
          </ac:spMkLst>
        </pc:spChg>
        <pc:spChg chg="mod">
          <ac:chgData name="Christian Navarro" userId="c25dad19-d08c-4611-ab05-d85e0c0fb7e0" providerId="ADAL" clId="{E3DDA392-B132-CD49-8190-B121B53C600A}" dt="2023-10-11T00:43:46.244" v="3720" actId="14100"/>
          <ac:spMkLst>
            <pc:docMk/>
            <pc:sldMk cId="3552707647" sldId="360"/>
            <ac:spMk id="3" creationId="{75560B37-DF05-187A-D504-250A8E4558D2}"/>
          </ac:spMkLst>
        </pc:spChg>
        <pc:spChg chg="mod ord">
          <ac:chgData name="Christian Navarro" userId="c25dad19-d08c-4611-ab05-d85e0c0fb7e0" providerId="ADAL" clId="{E3DDA392-B132-CD49-8190-B121B53C600A}" dt="2023-10-11T00:40:26.311" v="3611" actId="26606"/>
          <ac:spMkLst>
            <pc:docMk/>
            <pc:sldMk cId="3552707647" sldId="360"/>
            <ac:spMk id="7" creationId="{B390F19E-920C-631F-1839-1EB833F62727}"/>
          </ac:spMkLst>
        </pc:spChg>
        <pc:spChg chg="ord">
          <ac:chgData name="Christian Navarro" userId="c25dad19-d08c-4611-ab05-d85e0c0fb7e0" providerId="ADAL" clId="{E3DDA392-B132-CD49-8190-B121B53C600A}" dt="2023-10-11T00:40:26.311" v="3611" actId="26606"/>
          <ac:spMkLst>
            <pc:docMk/>
            <pc:sldMk cId="3552707647" sldId="360"/>
            <ac:spMk id="10" creationId="{5C4BD341-B7A6-92CA-0DA5-5ACFEF19F9DD}"/>
          </ac:spMkLst>
        </pc:spChg>
        <pc:spChg chg="add">
          <ac:chgData name="Christian Navarro" userId="c25dad19-d08c-4611-ab05-d85e0c0fb7e0" providerId="ADAL" clId="{E3DDA392-B132-CD49-8190-B121B53C600A}" dt="2023-10-11T00:40:26.311" v="3611" actId="26606"/>
          <ac:spMkLst>
            <pc:docMk/>
            <pc:sldMk cId="3552707647" sldId="360"/>
            <ac:spMk id="15" creationId="{0288C6B4-AFC3-407F-A595-EFFD38D4CCAF}"/>
          </ac:spMkLst>
        </pc:spChg>
        <pc:spChg chg="add">
          <ac:chgData name="Christian Navarro" userId="c25dad19-d08c-4611-ab05-d85e0c0fb7e0" providerId="ADAL" clId="{E3DDA392-B132-CD49-8190-B121B53C600A}" dt="2023-10-11T00:40:26.311" v="3611" actId="26606"/>
          <ac:spMkLst>
            <pc:docMk/>
            <pc:sldMk cId="3552707647" sldId="360"/>
            <ac:spMk id="17" creationId="{CF236821-17FE-429B-8D2C-08E13A64EA40}"/>
          </ac:spMkLst>
        </pc:spChg>
        <pc:spChg chg="add">
          <ac:chgData name="Christian Navarro" userId="c25dad19-d08c-4611-ab05-d85e0c0fb7e0" providerId="ADAL" clId="{E3DDA392-B132-CD49-8190-B121B53C600A}" dt="2023-10-11T00:40:26.311" v="3611" actId="26606"/>
          <ac:spMkLst>
            <pc:docMk/>
            <pc:sldMk cId="3552707647" sldId="360"/>
            <ac:spMk id="19" creationId="{C0BDBCD2-E081-43AB-9119-C55465E59757}"/>
          </ac:spMkLst>
        </pc:spChg>
        <pc:spChg chg="add">
          <ac:chgData name="Christian Navarro" userId="c25dad19-d08c-4611-ab05-d85e0c0fb7e0" providerId="ADAL" clId="{E3DDA392-B132-CD49-8190-B121B53C600A}" dt="2023-10-11T00:40:26.311" v="3611" actId="26606"/>
          <ac:spMkLst>
            <pc:docMk/>
            <pc:sldMk cId="3552707647" sldId="360"/>
            <ac:spMk id="21" creationId="{98E79BE4-34FE-485A-98A5-92CE8F7C4743}"/>
          </ac:spMkLst>
        </pc:spChg>
        <pc:spChg chg="add">
          <ac:chgData name="Christian Navarro" userId="c25dad19-d08c-4611-ab05-d85e0c0fb7e0" providerId="ADAL" clId="{E3DDA392-B132-CD49-8190-B121B53C600A}" dt="2023-10-11T00:40:26.311" v="3611" actId="26606"/>
          <ac:spMkLst>
            <pc:docMk/>
            <pc:sldMk cId="3552707647" sldId="360"/>
            <ac:spMk id="23" creationId="{7A5F0580-5EE9-419F-96EE-B6529EF6E7D0}"/>
          </ac:spMkLst>
        </pc:spChg>
        <pc:picChg chg="add del">
          <ac:chgData name="Christian Navarro" userId="c25dad19-d08c-4611-ab05-d85e0c0fb7e0" providerId="ADAL" clId="{E3DDA392-B132-CD49-8190-B121B53C600A}" dt="2023-10-11T00:39:39.846" v="3604"/>
          <ac:picMkLst>
            <pc:docMk/>
            <pc:sldMk cId="3552707647" sldId="360"/>
            <ac:picMk id="4" creationId="{2B5CE349-805A-5EE5-1B27-0266A75E2871}"/>
          </ac:picMkLst>
        </pc:picChg>
        <pc:picChg chg="add mod">
          <ac:chgData name="Christian Navarro" userId="c25dad19-d08c-4611-ab05-d85e0c0fb7e0" providerId="ADAL" clId="{E3DDA392-B132-CD49-8190-B121B53C600A}" dt="2023-10-11T00:43:11.687" v="3711" actId="1076"/>
          <ac:picMkLst>
            <pc:docMk/>
            <pc:sldMk cId="3552707647" sldId="360"/>
            <ac:picMk id="5" creationId="{4D0043A1-9701-11DD-10CE-473FA57AEE2E}"/>
          </ac:picMkLst>
        </pc:picChg>
        <pc:picChg chg="del">
          <ac:chgData name="Christian Navarro" userId="c25dad19-d08c-4611-ab05-d85e0c0fb7e0" providerId="ADAL" clId="{E3DDA392-B132-CD49-8190-B121B53C600A}" dt="2023-10-11T00:39:35.322" v="3602" actId="478"/>
          <ac:picMkLst>
            <pc:docMk/>
            <pc:sldMk cId="3552707647" sldId="360"/>
            <ac:picMk id="6" creationId="{0813ED87-DC87-C559-DAF4-DFBB1F6EF13D}"/>
          </ac:picMkLst>
        </pc:picChg>
        <pc:picChg chg="add mod">
          <ac:chgData name="Christian Navarro" userId="c25dad19-d08c-4611-ab05-d85e0c0fb7e0" providerId="ADAL" clId="{E3DDA392-B132-CD49-8190-B121B53C600A}" dt="2023-10-11T00:43:13.534" v="3712" actId="1076"/>
          <ac:picMkLst>
            <pc:docMk/>
            <pc:sldMk cId="3552707647" sldId="360"/>
            <ac:picMk id="11" creationId="{DB37600C-57CE-E643-F885-A60C63001AE7}"/>
          </ac:picMkLst>
        </pc:picChg>
        <pc:picChg chg="del">
          <ac:chgData name="Christian Navarro" userId="c25dad19-d08c-4611-ab05-d85e0c0fb7e0" providerId="ADAL" clId="{E3DDA392-B132-CD49-8190-B121B53C600A}" dt="2023-10-11T00:40:16.490" v="3606" actId="478"/>
          <ac:picMkLst>
            <pc:docMk/>
            <pc:sldMk cId="3552707647" sldId="360"/>
            <ac:picMk id="14" creationId="{56EFA4BF-D505-CEE8-0832-CF88F5E6E28F}"/>
          </ac:picMkLst>
        </pc:picChg>
        <pc:inkChg chg="del">
          <ac:chgData name="Christian Navarro" userId="c25dad19-d08c-4611-ab05-d85e0c0fb7e0" providerId="ADAL" clId="{E3DDA392-B132-CD49-8190-B121B53C600A}" dt="2023-10-11T00:40:18.921" v="3608" actId="478"/>
          <ac:inkMkLst>
            <pc:docMk/>
            <pc:sldMk cId="3552707647" sldId="360"/>
            <ac:inkMk id="8" creationId="{6A19F87D-A808-6435-17C8-3CF8CCF0C9A7}"/>
          </ac:inkMkLst>
        </pc:inkChg>
        <pc:inkChg chg="del">
          <ac:chgData name="Christian Navarro" userId="c25dad19-d08c-4611-ab05-d85e0c0fb7e0" providerId="ADAL" clId="{E3DDA392-B132-CD49-8190-B121B53C600A}" dt="2023-10-11T00:40:19.754" v="3609" actId="478"/>
          <ac:inkMkLst>
            <pc:docMk/>
            <pc:sldMk cId="3552707647" sldId="360"/>
            <ac:inkMk id="9" creationId="{15B6DAC3-4963-00AA-E409-A8C8F036D6F0}"/>
          </ac:inkMkLst>
        </pc:inkChg>
        <pc:inkChg chg="del">
          <ac:chgData name="Christian Navarro" userId="c25dad19-d08c-4611-ab05-d85e0c0fb7e0" providerId="ADAL" clId="{E3DDA392-B132-CD49-8190-B121B53C600A}" dt="2023-10-11T00:40:18.177" v="3607" actId="478"/>
          <ac:inkMkLst>
            <pc:docMk/>
            <pc:sldMk cId="3552707647" sldId="360"/>
            <ac:inkMk id="13" creationId="{725EFA7A-7A90-598C-9736-CA7106E2E5F9}"/>
          </ac:inkMkLst>
        </pc:inkChg>
      </pc:sldChg>
      <pc:sldChg chg="addSp delSp modSp add mod">
        <pc:chgData name="Christian Navarro" userId="c25dad19-d08c-4611-ab05-d85e0c0fb7e0" providerId="ADAL" clId="{E3DDA392-B132-CD49-8190-B121B53C600A}" dt="2023-10-11T00:46:04.506" v="3852" actId="1076"/>
        <pc:sldMkLst>
          <pc:docMk/>
          <pc:sldMk cId="1944156971" sldId="361"/>
        </pc:sldMkLst>
        <pc:spChg chg="mod">
          <ac:chgData name="Christian Navarro" userId="c25dad19-d08c-4611-ab05-d85e0c0fb7e0" providerId="ADAL" clId="{E3DDA392-B132-CD49-8190-B121B53C600A}" dt="2023-10-11T00:44:40.090" v="3745" actId="20577"/>
          <ac:spMkLst>
            <pc:docMk/>
            <pc:sldMk cId="1944156971" sldId="361"/>
            <ac:spMk id="2" creationId="{2F753412-4607-0872-B393-EBC3402C5B24}"/>
          </ac:spMkLst>
        </pc:spChg>
        <pc:spChg chg="mod">
          <ac:chgData name="Christian Navarro" userId="c25dad19-d08c-4611-ab05-d85e0c0fb7e0" providerId="ADAL" clId="{E3DDA392-B132-CD49-8190-B121B53C600A}" dt="2023-10-11T00:45:33.015" v="3849" actId="313"/>
          <ac:spMkLst>
            <pc:docMk/>
            <pc:sldMk cId="1944156971" sldId="361"/>
            <ac:spMk id="3" creationId="{75560B37-DF05-187A-D504-250A8E4558D2}"/>
          </ac:spMkLst>
        </pc:spChg>
        <pc:picChg chg="add del mod">
          <ac:chgData name="Christian Navarro" userId="c25dad19-d08c-4611-ab05-d85e0c0fb7e0" providerId="ADAL" clId="{E3DDA392-B132-CD49-8190-B121B53C600A}" dt="2023-10-11T00:45:13" v="3782" actId="478"/>
          <ac:picMkLst>
            <pc:docMk/>
            <pc:sldMk cId="1944156971" sldId="361"/>
            <ac:picMk id="4" creationId="{A4E1D794-33E4-BCB0-B55F-EAAD683702D8}"/>
          </ac:picMkLst>
        </pc:picChg>
        <pc:picChg chg="del">
          <ac:chgData name="Christian Navarro" userId="c25dad19-d08c-4611-ab05-d85e0c0fb7e0" providerId="ADAL" clId="{E3DDA392-B132-CD49-8190-B121B53C600A}" dt="2023-10-11T00:44:51.026" v="3779" actId="478"/>
          <ac:picMkLst>
            <pc:docMk/>
            <pc:sldMk cId="1944156971" sldId="361"/>
            <ac:picMk id="5" creationId="{4D0043A1-9701-11DD-10CE-473FA57AEE2E}"/>
          </ac:picMkLst>
        </pc:picChg>
        <pc:picChg chg="add mod">
          <ac:chgData name="Christian Navarro" userId="c25dad19-d08c-4611-ab05-d85e0c0fb7e0" providerId="ADAL" clId="{E3DDA392-B132-CD49-8190-B121B53C600A}" dt="2023-10-11T00:45:15.847" v="3784" actId="1076"/>
          <ac:picMkLst>
            <pc:docMk/>
            <pc:sldMk cId="1944156971" sldId="361"/>
            <ac:picMk id="6" creationId="{293267E1-5F50-E64F-9E3F-DB8B6940EDCE}"/>
          </ac:picMkLst>
        </pc:picChg>
        <pc:picChg chg="add mod">
          <ac:chgData name="Christian Navarro" userId="c25dad19-d08c-4611-ab05-d85e0c0fb7e0" providerId="ADAL" clId="{E3DDA392-B132-CD49-8190-B121B53C600A}" dt="2023-10-11T00:46:04.506" v="3852" actId="1076"/>
          <ac:picMkLst>
            <pc:docMk/>
            <pc:sldMk cId="1944156971" sldId="361"/>
            <ac:picMk id="8" creationId="{CB0DAEAA-40C6-2DE4-D5AE-5604DA22D538}"/>
          </ac:picMkLst>
        </pc:picChg>
        <pc:picChg chg="del">
          <ac:chgData name="Christian Navarro" userId="c25dad19-d08c-4611-ab05-d85e0c0fb7e0" providerId="ADAL" clId="{E3DDA392-B132-CD49-8190-B121B53C600A}" dt="2023-10-11T00:45:57.879" v="3850" actId="478"/>
          <ac:picMkLst>
            <pc:docMk/>
            <pc:sldMk cId="1944156971" sldId="361"/>
            <ac:picMk id="11" creationId="{DB37600C-57CE-E643-F885-A60C63001AE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BA8A7-6444-4921-9CFD-600E43D8485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71B88-59D9-4174-ACAB-FED5476C516C}">
      <dgm:prSet custT="1"/>
      <dgm:spPr/>
      <dgm:t>
        <a:bodyPr/>
        <a:lstStyle/>
        <a:p>
          <a:r>
            <a:rPr lang="en-US" sz="1800" dirty="0"/>
            <a:t>Improved software quality: Debugging helps to identify and fix errors in the software</a:t>
          </a:r>
        </a:p>
      </dgm:t>
    </dgm:pt>
    <dgm:pt modelId="{DDF9E06A-910F-4AC4-AAD6-919490914DEE}" type="parTrans" cxnId="{BC45032D-6AEF-4DCD-9129-294E9FF972BA}">
      <dgm:prSet/>
      <dgm:spPr/>
      <dgm:t>
        <a:bodyPr/>
        <a:lstStyle/>
        <a:p>
          <a:endParaRPr lang="en-US"/>
        </a:p>
      </dgm:t>
    </dgm:pt>
    <dgm:pt modelId="{A227D1D0-B222-417B-B62C-B10BC68BE8FC}" type="sibTrans" cxnId="{BC45032D-6AEF-4DCD-9129-294E9FF972B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AB73D32-2A5C-4FDB-986E-1EB9451861C8}">
      <dgm:prSet custT="1"/>
      <dgm:spPr/>
      <dgm:t>
        <a:bodyPr/>
        <a:lstStyle/>
        <a:p>
          <a:r>
            <a:rPr lang="en-US" sz="1800" dirty="0"/>
            <a:t>Reduced cost of development: by preventing errors from being introduced into the software while developing</a:t>
          </a:r>
        </a:p>
      </dgm:t>
    </dgm:pt>
    <dgm:pt modelId="{2ECA5178-C110-457F-B136-1DEFB1BD8872}" type="parTrans" cxnId="{B4658C45-0852-4224-8083-A6D2896B0150}">
      <dgm:prSet/>
      <dgm:spPr/>
      <dgm:t>
        <a:bodyPr/>
        <a:lstStyle/>
        <a:p>
          <a:endParaRPr lang="en-US"/>
        </a:p>
      </dgm:t>
    </dgm:pt>
    <dgm:pt modelId="{9F259DC7-29B1-4B4F-8D96-484D2297DEC0}" type="sibTrans" cxnId="{B4658C45-0852-4224-8083-A6D2896B015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33F43F4-C287-4041-857A-6C47AA10B9EC}">
      <dgm:prSet custT="1"/>
      <dgm:spPr/>
      <dgm:t>
        <a:bodyPr/>
        <a:lstStyle/>
        <a:p>
          <a:r>
            <a:rPr lang="en-US" sz="1800" dirty="0"/>
            <a:t>Improved user satisfaction: </a:t>
          </a:r>
          <a:r>
            <a:rPr lang="en-US" sz="1800" dirty="0" err="1"/>
            <a:t>oftware</a:t>
          </a:r>
          <a:r>
            <a:rPr lang="en-US" sz="1800" dirty="0"/>
            <a:t> is reliable and meets the requirements of the users</a:t>
          </a:r>
        </a:p>
      </dgm:t>
    </dgm:pt>
    <dgm:pt modelId="{4A977AEE-7936-489B-8F14-B8938A7C66FB}" type="parTrans" cxnId="{154F97E6-3FC7-4EFE-8C03-90CFE18D9616}">
      <dgm:prSet/>
      <dgm:spPr/>
      <dgm:t>
        <a:bodyPr/>
        <a:lstStyle/>
        <a:p>
          <a:endParaRPr lang="en-US"/>
        </a:p>
      </dgm:t>
    </dgm:pt>
    <dgm:pt modelId="{4E0623B0-25A3-4C06-9414-6DB47986F5EE}" type="sibTrans" cxnId="{154F97E6-3FC7-4EFE-8C03-90CFE18D961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7044284-A040-4A17-86E4-6CD5E4894A9C}">
      <dgm:prSet/>
      <dgm:spPr/>
      <dgm:t>
        <a:bodyPr/>
        <a:lstStyle/>
        <a:p>
          <a:r>
            <a:rPr lang="en-US" dirty="0"/>
            <a:t>Increased productivity: When software is reliable and easy to use, developers can be more productive</a:t>
          </a:r>
        </a:p>
      </dgm:t>
    </dgm:pt>
    <dgm:pt modelId="{83E5FED7-1658-4348-9352-50421DFA6A4B}" type="parTrans" cxnId="{77501CAD-485E-46F0-92A8-4AAF60863EE7}">
      <dgm:prSet/>
      <dgm:spPr/>
      <dgm:t>
        <a:bodyPr/>
        <a:lstStyle/>
        <a:p>
          <a:endParaRPr lang="en-US"/>
        </a:p>
      </dgm:t>
    </dgm:pt>
    <dgm:pt modelId="{4F362E91-4699-425E-A71D-C8C6E3A77A60}" type="sibTrans" cxnId="{77501CAD-485E-46F0-92A8-4AAF60863EE7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DCCA230-8640-9145-93F0-8CAC70EB7F94}" type="pres">
      <dgm:prSet presAssocID="{4ACBA8A7-6444-4921-9CFD-600E43D8485D}" presName="Name0" presStyleCnt="0">
        <dgm:presLayoutVars>
          <dgm:animLvl val="lvl"/>
          <dgm:resizeHandles val="exact"/>
        </dgm:presLayoutVars>
      </dgm:prSet>
      <dgm:spPr/>
    </dgm:pt>
    <dgm:pt modelId="{26796D33-57EA-F94D-B524-0F33E4D170FD}" type="pres">
      <dgm:prSet presAssocID="{50571B88-59D9-4174-ACAB-FED5476C516C}" presName="compositeNode" presStyleCnt="0">
        <dgm:presLayoutVars>
          <dgm:bulletEnabled val="1"/>
        </dgm:presLayoutVars>
      </dgm:prSet>
      <dgm:spPr/>
    </dgm:pt>
    <dgm:pt modelId="{5D002A74-3DA4-E144-B47B-AB5A625EEA0B}" type="pres">
      <dgm:prSet presAssocID="{50571B88-59D9-4174-ACAB-FED5476C516C}" presName="bgRect" presStyleLbl="alignNode1" presStyleIdx="0" presStyleCnt="4"/>
      <dgm:spPr/>
    </dgm:pt>
    <dgm:pt modelId="{CE7A1D4D-B8F8-B142-9568-A14DAE3ACA2D}" type="pres">
      <dgm:prSet presAssocID="{A227D1D0-B222-417B-B62C-B10BC68BE8F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9D5D08C-0DAD-484D-9ADC-1CCA8AD04968}" type="pres">
      <dgm:prSet presAssocID="{50571B88-59D9-4174-ACAB-FED5476C516C}" presName="nodeRect" presStyleLbl="alignNode1" presStyleIdx="0" presStyleCnt="4">
        <dgm:presLayoutVars>
          <dgm:bulletEnabled val="1"/>
        </dgm:presLayoutVars>
      </dgm:prSet>
      <dgm:spPr/>
    </dgm:pt>
    <dgm:pt modelId="{CE29BD8B-57AE-9C4E-8342-A427CA04310F}" type="pres">
      <dgm:prSet presAssocID="{A227D1D0-B222-417B-B62C-B10BC68BE8FC}" presName="sibTrans" presStyleCnt="0"/>
      <dgm:spPr/>
    </dgm:pt>
    <dgm:pt modelId="{A1CA077C-C875-B44C-98A1-A02B59F69B3F}" type="pres">
      <dgm:prSet presAssocID="{FAB73D32-2A5C-4FDB-986E-1EB9451861C8}" presName="compositeNode" presStyleCnt="0">
        <dgm:presLayoutVars>
          <dgm:bulletEnabled val="1"/>
        </dgm:presLayoutVars>
      </dgm:prSet>
      <dgm:spPr/>
    </dgm:pt>
    <dgm:pt modelId="{1E8B9DC5-7682-0E4D-8526-0A2F5A46869D}" type="pres">
      <dgm:prSet presAssocID="{FAB73D32-2A5C-4FDB-986E-1EB9451861C8}" presName="bgRect" presStyleLbl="alignNode1" presStyleIdx="1" presStyleCnt="4"/>
      <dgm:spPr/>
    </dgm:pt>
    <dgm:pt modelId="{11470737-9F5F-0748-9430-34C66F778D89}" type="pres">
      <dgm:prSet presAssocID="{9F259DC7-29B1-4B4F-8D96-484D2297DEC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67045FB-8827-6949-ACBE-5FBD8FEC7D6D}" type="pres">
      <dgm:prSet presAssocID="{FAB73D32-2A5C-4FDB-986E-1EB9451861C8}" presName="nodeRect" presStyleLbl="alignNode1" presStyleIdx="1" presStyleCnt="4">
        <dgm:presLayoutVars>
          <dgm:bulletEnabled val="1"/>
        </dgm:presLayoutVars>
      </dgm:prSet>
      <dgm:spPr/>
    </dgm:pt>
    <dgm:pt modelId="{458649FE-3F5B-644A-B8BB-50C2BE435F47}" type="pres">
      <dgm:prSet presAssocID="{9F259DC7-29B1-4B4F-8D96-484D2297DEC0}" presName="sibTrans" presStyleCnt="0"/>
      <dgm:spPr/>
    </dgm:pt>
    <dgm:pt modelId="{BE4A51D9-7830-1040-BE14-E467A3D0067F}" type="pres">
      <dgm:prSet presAssocID="{F33F43F4-C287-4041-857A-6C47AA10B9EC}" presName="compositeNode" presStyleCnt="0">
        <dgm:presLayoutVars>
          <dgm:bulletEnabled val="1"/>
        </dgm:presLayoutVars>
      </dgm:prSet>
      <dgm:spPr/>
    </dgm:pt>
    <dgm:pt modelId="{3408B4C4-75D1-994E-8AB8-D1C1850A5C00}" type="pres">
      <dgm:prSet presAssocID="{F33F43F4-C287-4041-857A-6C47AA10B9EC}" presName="bgRect" presStyleLbl="alignNode1" presStyleIdx="2" presStyleCnt="4"/>
      <dgm:spPr/>
    </dgm:pt>
    <dgm:pt modelId="{10050D5F-68C7-FE43-AF21-5375034214B1}" type="pres">
      <dgm:prSet presAssocID="{4E0623B0-25A3-4C06-9414-6DB47986F5E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7C40A55-D86D-D24B-91C1-149B5A46F27A}" type="pres">
      <dgm:prSet presAssocID="{F33F43F4-C287-4041-857A-6C47AA10B9EC}" presName="nodeRect" presStyleLbl="alignNode1" presStyleIdx="2" presStyleCnt="4">
        <dgm:presLayoutVars>
          <dgm:bulletEnabled val="1"/>
        </dgm:presLayoutVars>
      </dgm:prSet>
      <dgm:spPr/>
    </dgm:pt>
    <dgm:pt modelId="{0359B58D-A6D2-E248-9AF8-0E85198B5B8E}" type="pres">
      <dgm:prSet presAssocID="{4E0623B0-25A3-4C06-9414-6DB47986F5EE}" presName="sibTrans" presStyleCnt="0"/>
      <dgm:spPr/>
    </dgm:pt>
    <dgm:pt modelId="{1722480B-D9AA-7843-A9CD-E007691E9674}" type="pres">
      <dgm:prSet presAssocID="{17044284-A040-4A17-86E4-6CD5E4894A9C}" presName="compositeNode" presStyleCnt="0">
        <dgm:presLayoutVars>
          <dgm:bulletEnabled val="1"/>
        </dgm:presLayoutVars>
      </dgm:prSet>
      <dgm:spPr/>
    </dgm:pt>
    <dgm:pt modelId="{39D94FB2-977F-5442-ACCC-09230B8F867C}" type="pres">
      <dgm:prSet presAssocID="{17044284-A040-4A17-86E4-6CD5E4894A9C}" presName="bgRect" presStyleLbl="alignNode1" presStyleIdx="3" presStyleCnt="4"/>
      <dgm:spPr/>
    </dgm:pt>
    <dgm:pt modelId="{49108FAE-78BF-8F44-B8E7-F7E72C00A46E}" type="pres">
      <dgm:prSet presAssocID="{4F362E91-4699-425E-A71D-C8C6E3A77A6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189CFC9-BBDE-D241-B1A0-4935D44A262F}" type="pres">
      <dgm:prSet presAssocID="{17044284-A040-4A17-86E4-6CD5E4894A9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EFE5004-3A0D-5A4C-B516-358CEDD8D88D}" type="presOf" srcId="{4F362E91-4699-425E-A71D-C8C6E3A77A60}" destId="{49108FAE-78BF-8F44-B8E7-F7E72C00A46E}" srcOrd="0" destOrd="0" presId="urn:microsoft.com/office/officeart/2016/7/layout/LinearBlockProcessNumbered"/>
    <dgm:cxn modelId="{0BDFC913-1DE5-C446-8460-7DA0CDE2B73F}" type="presOf" srcId="{17044284-A040-4A17-86E4-6CD5E4894A9C}" destId="{39D94FB2-977F-5442-ACCC-09230B8F867C}" srcOrd="0" destOrd="0" presId="urn:microsoft.com/office/officeart/2016/7/layout/LinearBlockProcessNumbered"/>
    <dgm:cxn modelId="{BC45032D-6AEF-4DCD-9129-294E9FF972BA}" srcId="{4ACBA8A7-6444-4921-9CFD-600E43D8485D}" destId="{50571B88-59D9-4174-ACAB-FED5476C516C}" srcOrd="0" destOrd="0" parTransId="{DDF9E06A-910F-4AC4-AAD6-919490914DEE}" sibTransId="{A227D1D0-B222-417B-B62C-B10BC68BE8FC}"/>
    <dgm:cxn modelId="{B4658C45-0852-4224-8083-A6D2896B0150}" srcId="{4ACBA8A7-6444-4921-9CFD-600E43D8485D}" destId="{FAB73D32-2A5C-4FDB-986E-1EB9451861C8}" srcOrd="1" destOrd="0" parTransId="{2ECA5178-C110-457F-B136-1DEFB1BD8872}" sibTransId="{9F259DC7-29B1-4B4F-8D96-484D2297DEC0}"/>
    <dgm:cxn modelId="{75CFF977-B6DD-DC45-8359-1D45B14B4ECF}" type="presOf" srcId="{FAB73D32-2A5C-4FDB-986E-1EB9451861C8}" destId="{467045FB-8827-6949-ACBE-5FBD8FEC7D6D}" srcOrd="1" destOrd="0" presId="urn:microsoft.com/office/officeart/2016/7/layout/LinearBlockProcessNumbered"/>
    <dgm:cxn modelId="{875FF27D-3172-7B4D-A723-9BD2D24B54B0}" type="presOf" srcId="{F33F43F4-C287-4041-857A-6C47AA10B9EC}" destId="{3408B4C4-75D1-994E-8AB8-D1C1850A5C00}" srcOrd="0" destOrd="0" presId="urn:microsoft.com/office/officeart/2016/7/layout/LinearBlockProcessNumbered"/>
    <dgm:cxn modelId="{D477987E-394B-934B-839A-530AA45097C8}" type="presOf" srcId="{A227D1D0-B222-417B-B62C-B10BC68BE8FC}" destId="{CE7A1D4D-B8F8-B142-9568-A14DAE3ACA2D}" srcOrd="0" destOrd="0" presId="urn:microsoft.com/office/officeart/2016/7/layout/LinearBlockProcessNumbered"/>
    <dgm:cxn modelId="{B6F9E681-79FE-3247-B996-0EBD3CB68C5F}" type="presOf" srcId="{9F259DC7-29B1-4B4F-8D96-484D2297DEC0}" destId="{11470737-9F5F-0748-9430-34C66F778D89}" srcOrd="0" destOrd="0" presId="urn:microsoft.com/office/officeart/2016/7/layout/LinearBlockProcessNumbered"/>
    <dgm:cxn modelId="{72DA3C87-5562-6648-AAB1-3FFB80251FC7}" type="presOf" srcId="{17044284-A040-4A17-86E4-6CD5E4894A9C}" destId="{A189CFC9-BBDE-D241-B1A0-4935D44A262F}" srcOrd="1" destOrd="0" presId="urn:microsoft.com/office/officeart/2016/7/layout/LinearBlockProcessNumbered"/>
    <dgm:cxn modelId="{274F9D92-CDC1-0D47-BFD0-2E0E121F4BE5}" type="presOf" srcId="{50571B88-59D9-4174-ACAB-FED5476C516C}" destId="{5D002A74-3DA4-E144-B47B-AB5A625EEA0B}" srcOrd="0" destOrd="0" presId="urn:microsoft.com/office/officeart/2016/7/layout/LinearBlockProcessNumbered"/>
    <dgm:cxn modelId="{77501CAD-485E-46F0-92A8-4AAF60863EE7}" srcId="{4ACBA8A7-6444-4921-9CFD-600E43D8485D}" destId="{17044284-A040-4A17-86E4-6CD5E4894A9C}" srcOrd="3" destOrd="0" parTransId="{83E5FED7-1658-4348-9352-50421DFA6A4B}" sibTransId="{4F362E91-4699-425E-A71D-C8C6E3A77A60}"/>
    <dgm:cxn modelId="{BFFBA9C9-AB6E-7E4F-9958-1CBE19687137}" type="presOf" srcId="{50571B88-59D9-4174-ACAB-FED5476C516C}" destId="{59D5D08C-0DAD-484D-9ADC-1CCA8AD04968}" srcOrd="1" destOrd="0" presId="urn:microsoft.com/office/officeart/2016/7/layout/LinearBlockProcessNumbered"/>
    <dgm:cxn modelId="{47418BD9-2768-CA44-B0AA-F237AA231A3C}" type="presOf" srcId="{F33F43F4-C287-4041-857A-6C47AA10B9EC}" destId="{E7C40A55-D86D-D24B-91C1-149B5A46F27A}" srcOrd="1" destOrd="0" presId="urn:microsoft.com/office/officeart/2016/7/layout/LinearBlockProcessNumbered"/>
    <dgm:cxn modelId="{E39C87DB-1D76-A048-A003-C2A6F3E30747}" type="presOf" srcId="{FAB73D32-2A5C-4FDB-986E-1EB9451861C8}" destId="{1E8B9DC5-7682-0E4D-8526-0A2F5A46869D}" srcOrd="0" destOrd="0" presId="urn:microsoft.com/office/officeart/2016/7/layout/LinearBlockProcessNumbered"/>
    <dgm:cxn modelId="{154F97E6-3FC7-4EFE-8C03-90CFE18D9616}" srcId="{4ACBA8A7-6444-4921-9CFD-600E43D8485D}" destId="{F33F43F4-C287-4041-857A-6C47AA10B9EC}" srcOrd="2" destOrd="0" parTransId="{4A977AEE-7936-489B-8F14-B8938A7C66FB}" sibTransId="{4E0623B0-25A3-4C06-9414-6DB47986F5EE}"/>
    <dgm:cxn modelId="{DC2E4EFE-11B0-B347-B3F5-F524CC80D1D4}" type="presOf" srcId="{4ACBA8A7-6444-4921-9CFD-600E43D8485D}" destId="{7DCCA230-8640-9145-93F0-8CAC70EB7F94}" srcOrd="0" destOrd="0" presId="urn:microsoft.com/office/officeart/2016/7/layout/LinearBlockProcessNumbered"/>
    <dgm:cxn modelId="{2258E9FF-A058-5A46-AEE8-AC3D3E09D3DF}" type="presOf" srcId="{4E0623B0-25A3-4C06-9414-6DB47986F5EE}" destId="{10050D5F-68C7-FE43-AF21-5375034214B1}" srcOrd="0" destOrd="0" presId="urn:microsoft.com/office/officeart/2016/7/layout/LinearBlockProcessNumbered"/>
    <dgm:cxn modelId="{830AB330-979B-444D-9B8C-3F77E9985D4E}" type="presParOf" srcId="{7DCCA230-8640-9145-93F0-8CAC70EB7F94}" destId="{26796D33-57EA-F94D-B524-0F33E4D170FD}" srcOrd="0" destOrd="0" presId="urn:microsoft.com/office/officeart/2016/7/layout/LinearBlockProcessNumbered"/>
    <dgm:cxn modelId="{6762B01F-EDF7-004E-ACAB-5CDD01234594}" type="presParOf" srcId="{26796D33-57EA-F94D-B524-0F33E4D170FD}" destId="{5D002A74-3DA4-E144-B47B-AB5A625EEA0B}" srcOrd="0" destOrd="0" presId="urn:microsoft.com/office/officeart/2016/7/layout/LinearBlockProcessNumbered"/>
    <dgm:cxn modelId="{B0EB2E2D-52EA-8846-94A7-C099BDAC5C4A}" type="presParOf" srcId="{26796D33-57EA-F94D-B524-0F33E4D170FD}" destId="{CE7A1D4D-B8F8-B142-9568-A14DAE3ACA2D}" srcOrd="1" destOrd="0" presId="urn:microsoft.com/office/officeart/2016/7/layout/LinearBlockProcessNumbered"/>
    <dgm:cxn modelId="{0FD21FEC-0151-6145-A02E-BB334E496F0F}" type="presParOf" srcId="{26796D33-57EA-F94D-B524-0F33E4D170FD}" destId="{59D5D08C-0DAD-484D-9ADC-1CCA8AD04968}" srcOrd="2" destOrd="0" presId="urn:microsoft.com/office/officeart/2016/7/layout/LinearBlockProcessNumbered"/>
    <dgm:cxn modelId="{81D06B10-B057-3643-AC11-BB924FCE10AF}" type="presParOf" srcId="{7DCCA230-8640-9145-93F0-8CAC70EB7F94}" destId="{CE29BD8B-57AE-9C4E-8342-A427CA04310F}" srcOrd="1" destOrd="0" presId="urn:microsoft.com/office/officeart/2016/7/layout/LinearBlockProcessNumbered"/>
    <dgm:cxn modelId="{F9B5D817-D225-AF47-AAAF-867684581FF9}" type="presParOf" srcId="{7DCCA230-8640-9145-93F0-8CAC70EB7F94}" destId="{A1CA077C-C875-B44C-98A1-A02B59F69B3F}" srcOrd="2" destOrd="0" presId="urn:microsoft.com/office/officeart/2016/7/layout/LinearBlockProcessNumbered"/>
    <dgm:cxn modelId="{AF8D7726-DA68-3A4F-845D-710FAD23DF34}" type="presParOf" srcId="{A1CA077C-C875-B44C-98A1-A02B59F69B3F}" destId="{1E8B9DC5-7682-0E4D-8526-0A2F5A46869D}" srcOrd="0" destOrd="0" presId="urn:microsoft.com/office/officeart/2016/7/layout/LinearBlockProcessNumbered"/>
    <dgm:cxn modelId="{8EFAF80D-B02E-7741-95B0-6B9A3CF3C8FC}" type="presParOf" srcId="{A1CA077C-C875-B44C-98A1-A02B59F69B3F}" destId="{11470737-9F5F-0748-9430-34C66F778D89}" srcOrd="1" destOrd="0" presId="urn:microsoft.com/office/officeart/2016/7/layout/LinearBlockProcessNumbered"/>
    <dgm:cxn modelId="{CD65FCF3-B442-344C-BC51-687D8EC0E55D}" type="presParOf" srcId="{A1CA077C-C875-B44C-98A1-A02B59F69B3F}" destId="{467045FB-8827-6949-ACBE-5FBD8FEC7D6D}" srcOrd="2" destOrd="0" presId="urn:microsoft.com/office/officeart/2016/7/layout/LinearBlockProcessNumbered"/>
    <dgm:cxn modelId="{5CD05A1C-3556-F345-94F7-4D2F2C0B179D}" type="presParOf" srcId="{7DCCA230-8640-9145-93F0-8CAC70EB7F94}" destId="{458649FE-3F5B-644A-B8BB-50C2BE435F47}" srcOrd="3" destOrd="0" presId="urn:microsoft.com/office/officeart/2016/7/layout/LinearBlockProcessNumbered"/>
    <dgm:cxn modelId="{72AEB69B-6D04-7D49-B1E9-6F7889DA090E}" type="presParOf" srcId="{7DCCA230-8640-9145-93F0-8CAC70EB7F94}" destId="{BE4A51D9-7830-1040-BE14-E467A3D0067F}" srcOrd="4" destOrd="0" presId="urn:microsoft.com/office/officeart/2016/7/layout/LinearBlockProcessNumbered"/>
    <dgm:cxn modelId="{8A9B1089-F30A-CA40-BD38-38576BF1D690}" type="presParOf" srcId="{BE4A51D9-7830-1040-BE14-E467A3D0067F}" destId="{3408B4C4-75D1-994E-8AB8-D1C1850A5C00}" srcOrd="0" destOrd="0" presId="urn:microsoft.com/office/officeart/2016/7/layout/LinearBlockProcessNumbered"/>
    <dgm:cxn modelId="{16D043D0-A7A0-E74F-8B45-D6BB1858958E}" type="presParOf" srcId="{BE4A51D9-7830-1040-BE14-E467A3D0067F}" destId="{10050D5F-68C7-FE43-AF21-5375034214B1}" srcOrd="1" destOrd="0" presId="urn:microsoft.com/office/officeart/2016/7/layout/LinearBlockProcessNumbered"/>
    <dgm:cxn modelId="{7EB9A0B8-1896-1644-B2D1-E481DE8F45C8}" type="presParOf" srcId="{BE4A51D9-7830-1040-BE14-E467A3D0067F}" destId="{E7C40A55-D86D-D24B-91C1-149B5A46F27A}" srcOrd="2" destOrd="0" presId="urn:microsoft.com/office/officeart/2016/7/layout/LinearBlockProcessNumbered"/>
    <dgm:cxn modelId="{15CCCD0B-BD04-9743-846F-45E48B1C26D1}" type="presParOf" srcId="{7DCCA230-8640-9145-93F0-8CAC70EB7F94}" destId="{0359B58D-A6D2-E248-9AF8-0E85198B5B8E}" srcOrd="5" destOrd="0" presId="urn:microsoft.com/office/officeart/2016/7/layout/LinearBlockProcessNumbered"/>
    <dgm:cxn modelId="{70F51444-1BD4-EB40-950A-38E4125A4536}" type="presParOf" srcId="{7DCCA230-8640-9145-93F0-8CAC70EB7F94}" destId="{1722480B-D9AA-7843-A9CD-E007691E9674}" srcOrd="6" destOrd="0" presId="urn:microsoft.com/office/officeart/2016/7/layout/LinearBlockProcessNumbered"/>
    <dgm:cxn modelId="{1FB1A517-35DC-E441-90C9-3D28B8A49F79}" type="presParOf" srcId="{1722480B-D9AA-7843-A9CD-E007691E9674}" destId="{39D94FB2-977F-5442-ACCC-09230B8F867C}" srcOrd="0" destOrd="0" presId="urn:microsoft.com/office/officeart/2016/7/layout/LinearBlockProcessNumbered"/>
    <dgm:cxn modelId="{B0199443-2D51-CD45-94C9-7FF80F7DB277}" type="presParOf" srcId="{1722480B-D9AA-7843-A9CD-E007691E9674}" destId="{49108FAE-78BF-8F44-B8E7-F7E72C00A46E}" srcOrd="1" destOrd="0" presId="urn:microsoft.com/office/officeart/2016/7/layout/LinearBlockProcessNumbered"/>
    <dgm:cxn modelId="{9D1A63D5-42A1-F247-AB1B-3711497D430E}" type="presParOf" srcId="{1722480B-D9AA-7843-A9CD-E007691E9674}" destId="{A189CFC9-BBDE-D241-B1A0-4935D44A262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02A74-3DA4-E144-B47B-AB5A625EEA0B}">
      <dsp:nvSpPr>
        <dsp:cNvPr id="0" name=""/>
        <dsp:cNvSpPr/>
      </dsp:nvSpPr>
      <dsp:spPr>
        <a:xfrm>
          <a:off x="200" y="211316"/>
          <a:ext cx="2415029" cy="2898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0" rIns="2385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Improved software quality: Debugging helps to identify and fix errors in the software</a:t>
          </a:r>
        </a:p>
      </dsp:txBody>
      <dsp:txXfrm>
        <a:off x="200" y="1370530"/>
        <a:ext cx="2415029" cy="1738820"/>
      </dsp:txXfrm>
    </dsp:sp>
    <dsp:sp modelId="{CE7A1D4D-B8F8-B142-9568-A14DAE3ACA2D}">
      <dsp:nvSpPr>
        <dsp:cNvPr id="0" name=""/>
        <dsp:cNvSpPr/>
      </dsp:nvSpPr>
      <dsp:spPr>
        <a:xfrm>
          <a:off x="200" y="211316"/>
          <a:ext cx="2415029" cy="11592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165100" rIns="23855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</a:p>
      </dsp:txBody>
      <dsp:txXfrm>
        <a:off x="200" y="211316"/>
        <a:ext cx="2415029" cy="1159213"/>
      </dsp:txXfrm>
    </dsp:sp>
    <dsp:sp modelId="{1E8B9DC5-7682-0E4D-8526-0A2F5A46869D}">
      <dsp:nvSpPr>
        <dsp:cNvPr id="0" name=""/>
        <dsp:cNvSpPr/>
      </dsp:nvSpPr>
      <dsp:spPr>
        <a:xfrm>
          <a:off x="2608431" y="211316"/>
          <a:ext cx="2415029" cy="2898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0" rIns="2385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Reduced cost of development: by preventing errors from being introduced into the software while developing</a:t>
          </a:r>
        </a:p>
      </dsp:txBody>
      <dsp:txXfrm>
        <a:off x="2608431" y="1370530"/>
        <a:ext cx="2415029" cy="1738820"/>
      </dsp:txXfrm>
    </dsp:sp>
    <dsp:sp modelId="{11470737-9F5F-0748-9430-34C66F778D89}">
      <dsp:nvSpPr>
        <dsp:cNvPr id="0" name=""/>
        <dsp:cNvSpPr/>
      </dsp:nvSpPr>
      <dsp:spPr>
        <a:xfrm>
          <a:off x="2608431" y="211316"/>
          <a:ext cx="2415029" cy="11592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165100" rIns="23855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</a:p>
      </dsp:txBody>
      <dsp:txXfrm>
        <a:off x="2608431" y="211316"/>
        <a:ext cx="2415029" cy="1159213"/>
      </dsp:txXfrm>
    </dsp:sp>
    <dsp:sp modelId="{3408B4C4-75D1-994E-8AB8-D1C1850A5C00}">
      <dsp:nvSpPr>
        <dsp:cNvPr id="0" name=""/>
        <dsp:cNvSpPr/>
      </dsp:nvSpPr>
      <dsp:spPr>
        <a:xfrm>
          <a:off x="5216662" y="211316"/>
          <a:ext cx="2415029" cy="2898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0" rIns="2385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Improved user satisfaction: </a:t>
          </a:r>
          <a:r>
            <a:rPr lang="en-US" sz="1800" kern="1200" dirty="0" err="1"/>
            <a:t>oftware</a:t>
          </a:r>
          <a:r>
            <a:rPr lang="en-US" sz="1800" kern="1200" dirty="0"/>
            <a:t> is reliable and meets the requirements of the users</a:t>
          </a:r>
        </a:p>
      </dsp:txBody>
      <dsp:txXfrm>
        <a:off x="5216662" y="1370530"/>
        <a:ext cx="2415029" cy="1738820"/>
      </dsp:txXfrm>
    </dsp:sp>
    <dsp:sp modelId="{10050D5F-68C7-FE43-AF21-5375034214B1}">
      <dsp:nvSpPr>
        <dsp:cNvPr id="0" name=""/>
        <dsp:cNvSpPr/>
      </dsp:nvSpPr>
      <dsp:spPr>
        <a:xfrm>
          <a:off x="5216662" y="211316"/>
          <a:ext cx="2415029" cy="11592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165100" rIns="23855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</a:p>
      </dsp:txBody>
      <dsp:txXfrm>
        <a:off x="5216662" y="211316"/>
        <a:ext cx="2415029" cy="1159213"/>
      </dsp:txXfrm>
    </dsp:sp>
    <dsp:sp modelId="{39D94FB2-977F-5442-ACCC-09230B8F867C}">
      <dsp:nvSpPr>
        <dsp:cNvPr id="0" name=""/>
        <dsp:cNvSpPr/>
      </dsp:nvSpPr>
      <dsp:spPr>
        <a:xfrm>
          <a:off x="7824893" y="211316"/>
          <a:ext cx="2415029" cy="2898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0" rIns="23855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Increased productivity: When software is reliable and easy to use, developers can be more productive</a:t>
          </a:r>
        </a:p>
      </dsp:txBody>
      <dsp:txXfrm>
        <a:off x="7824893" y="1370530"/>
        <a:ext cx="2415029" cy="1738820"/>
      </dsp:txXfrm>
    </dsp:sp>
    <dsp:sp modelId="{49108FAE-78BF-8F44-B8E7-F7E72C00A46E}">
      <dsp:nvSpPr>
        <dsp:cNvPr id="0" name=""/>
        <dsp:cNvSpPr/>
      </dsp:nvSpPr>
      <dsp:spPr>
        <a:xfrm>
          <a:off x="7824893" y="211316"/>
          <a:ext cx="2415029" cy="11592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165100" rIns="23855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04</a:t>
          </a:r>
        </a:p>
      </dsp:txBody>
      <dsp:txXfrm>
        <a:off x="7824893" y="211316"/>
        <a:ext cx="2415029" cy="1159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6:49:3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24575,'9'0'0,"-2"0"0,3 0 0,-2 0 0,-1 0 0,2 0 0,0 0 0,0 0 0,5 0 0,-1 0 0,1 0 0,1 0 0,-1 0 0,1 0 0,3 0 0,1 0 0,2 0 0,2 0 0,-4 0 0,4 0 0,-3 0 0,7 0 0,9 0 0,0 0 0,-4 0 0,-6 0 0,-8 0 0,1 0 0,-1 0 0,-2 0 0,-1 0 0,-1 0 0,1 0 0,0 0 0,0 0 0,-5 0 0,-2 0 0,0 0 0,0 0 0,3 0 0,0 0 0,-3 0 0,0 0 0,-2 0 0,-1 0 0,2 0 0,2 0 0,0 0 0,3 0 0,3 0 0,0 0 0,2 0 0,-4 0 0,-2 0 0,0 0 0,0 0 0,0 0 0,0 0 0,0 0 0,1 0 0,-1 0 0,0 0 0,0 0 0,0 0 0,0 0 0,1 0 0,-1 0 0,0 0 0,0 0 0,4 0 0,-1 0 0,2 0 0,-2 0 0,1 2 0,2 1 0,-1 1 0,6-2 0,2-2 0,1 0 0,-1 0 0,-6 2 0,-3 1 0,2 0 0,1 0 0,-1-2 0,-3-1 0,1 0 0,-1 0 0,1 0 0,0 0 0,-2 0 0,2 0 0,0 0 0,-1 0 0,-1 0 0,-2 0 0,1 3 0,-1-1 0,3 1 0,1 0 0,0-3 0,0 0 0,-6 0 0,3 0 0,0 0 0,3 3 0,0 0 0,-4 0 0,-2-1 0,-4-2 0,-1 0 0,1 0 0,0 0 0,0 0 0,0 0 0,0 0 0,1 0 0,-1 0 0,0 0 0,2 0 0,0 0 0,1 2 0,-2 1 0,-1 0 0,-1-1 0,1-2 0,0 0 0,0 0 0,-2-2 0,-10-5 0,2-2 0,-12-9 0,-3-4 0,2 4 0,-10-7 0,8 5 0,-3-3 0,6 5 0,2 4 0,4 5 0,1 1 0,2 0 0,1 1 0,2 0 0,1 1 0,0 1 0,2 2 0,-1 1 0,0-1 0,1 0 0,-1 0 0,0 0 0,-1-5 0,-4-5 0,-4-5 0,-2-2 0,0 3 0,3 3 0,0 3 0,-1-2 0,0-2 0,1 0 0,-1 0 0,2 2 0,2 2 0,1 2 0,2 1 0,-1 1 0,-1 0 0,1 1 0,1 0 0,3 0 0,1 5 0,3 6 0,5 5 0,5 4 0,6 6 0,6 2 0,0 2 0,-3 0 0,-3-6 0,-7-4 0,1 0 0,-1 1 0,1 0 0,0 0 0,-3-3 0,0-1 0,-1 0 0,0 0 0,0 0 0,1 0 0,-3 1 0,-1-1 0,3 0 0,0 0 0,1 0 0,-1 0 0,0 1 0,1-1 0,0 2 0,-1 2 0,0-2 0,2 0 0,-1-3 0,1 1 0,-1 2 0,0 1 0,1-1 0,-1-3 0,-1-5 0,-2-1 0,-1-2 0,-3 1 0,-3-1 0,-4 3 0,-3 1 0,-2 4 0,-11 11 0,3-4 0,-7 8 0,-6 11 0,13-13 0,-17 24 0,7-9 0,-6 9 0,0 0 0,8-11 0,8-13 0,5-6 0,5-6 0,1-1 0,2-3 0,1-1 0,2-1 0,-3 2 0,4-1 0,-4 1 0,3-3 0,-1-2 0,-3-2 0,-3 0 0,1 0 0,-1 0 0,4 0 0,0 2 0,0 1 0,-1 1 0,1 1 0,2 1 0,1-1 0,-1-3 0,1 1 0,1-3 0,5-4 0,4-2 0,-1 1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0:11:28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 24575,'-36'0'0,"-10"0"0,7 0 0,3 0 0,24 0 0,-6 0 0,1 0 0,1 1 0,8 1 0,6 1 0,2 1 0,0 0 0,0 0 0,0 1 0,0-2 0,0 1 0,0 0 0,0 1 0,0-1 0,0 0 0,0 0 0,0 0 0,0 0 0,0 0 0,0 2 0,0 0 0,0 2 0,0-2 0,0-1 0,0-1 0,0 0 0,0 1 0,0 0 0,0 2 0,2 2 0,0 0 0,2 1 0,1-1 0,-1-2 0,1 0 0,-1-1 0,1 1 0,-1 0 0,0 0 0,0-3 0,1 1 0,-3 0 0,2 1 0,-2-2 0,0 1 0,0-1 0,1-2 0,-1 1 0,1-1 0,-1 2 0,0 0 0,1 0 0,1 0 0,1 2 0,-1 1 0,1 0 0,-1-1 0,0 1 0,1 0 0,-1 0 0,0-1 0,1 1 0,-1 0 0,1 0 0,-1-1 0,1 1 0,-1 0 0,0 0 0,2 1 0,-2-4 0,2 2 0,0 0 0,2 1 0,1-1 0,-1 0 0,-2-2 0,1 1 0,2 1 0,-2-1 0,4 1 0,-5-2 0,1 1 0,0-1 0,0 0 0,-1 1 0,1-1 0,0 1 0,-2-1 0,-1 0 0,0-1 0,0-1 0,1-2 0,-1 0 0,0 0 0,0 0 0,0 0 0,2 0 0,-2 0 0,2 0 0,0 0 0,1 0 0,-1 0 0,-1-1 0,-1-1 0,1-5 0,-1-3 0,1-1 0,0-2 0,0 1 0,0-1 0,-2-1 0,-1-1 0,1-1 0,-1 1 0,3 1 0,-1 2 0,-1 2 0,0 1 0,-1-1 0,0 1 0,1 1 0,-1 1 0,-2 1 0,0-4 0,0 1 0,0-3 0,0 1 0,0-1 0,0 1 0,0 0 0,0 5 0,0-5 0,0-2 0,0-1 0,0-2 0,0 3 0,-1 0 0,-2 1 0,1 3 0,-1 3 0,1-1 0,0 0 0,-1 0 0,1 0 0,0 2 0,-1 1 0,1 0 0,0 0 0,2-2 0,0 4 0,5 7 0,-2 2 0,4 6 0,-2-3 0,-1-1 0,1 0 0,1 0 0,1 0 0,0-1 0,0-1 0,-1-1 0,4 5 0,-3-1 0,4 2 0,-4-5 0,0-2 0,-1-1 0,1 2 0,0 1 0,0 0 0,0 0 0,-1-2 0,2 0 0,0 0 0,0 1 0,-2-2 0,1 1 0,1-1 0,-2-1 0,0-1 0,-2-2 0,-1 1 0,-1 1 0,-1 0 0,1 0 0,1 0 0,0 0 0,-1 2 0,1-1 0,-2 1 0,-1 0 0,2 0 0,0 0 0,1-1 0,1-1 0,-1 0 0,-1 0 0,0 2 0,0 0 0,2 0 0,0 0 0,0-1 0,0-1 0,-1 0 0,-1 0 0,0 1 0,0-2 0,2 0 0,0-1 0,1 0 0,0 0 0,2 0 0,0 0 0,-1 0 0,-2 0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0:11:30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527 818 24575,'-22'0'0,"6"0"0,0 0 0,3 0 0,2 0 0,-3 0 0,2 0 0,-2 0 0,-8 0 0,0 0 0,1 0 0,0 0 0,9 0 0,-4 0 0,1 0 0,4 0 0,2 0 0,2 0 0,0 0 0,-3 0 0,1 0 0,2 0 0,-3 0 0,4 0 0,-1 3 0,3 1 0,3 3 0,1 2 0,0-1 0,0 1 0,0-1 0,0-2 0,0 1 0,0 0 0,0-1 0,0 1 0,0-2 0,0-1 0,0 0 0,0 0 0,0 3 0,0 1 0,0-1 0,0 1 0,0 1 0,0 0 0,0 0 0,0-2 0,0-2 0,0-1 0,0 0 0,0 1 0,0 2 0,0 0 0,0 0 0,2-2 0,0-1 0,2 0 0,0 0 0,0 1 0,0-1 0,0-1 0,0-2 0,1 0 0,-1-1 0,0 1 0,0 2 0,1-1 0,0 0 0,-1-2 0,2 0 0,0 0 0,0 0 0,1 0 0,-2 0 0,-1 0 0,0 0 0,0 0 0,0 0 0,1 0 0,0 0 0,2 0 0,0 0 0,0 0 0,-2 0 0,-1 0 0,0 0 0,0 0 0,2 0 0,1 0 0,0 0 0,0 0 0,-3 0 0,1 0 0,-1 0 0,2 0 0,1 0 0,2 0 0,-1 0 0,0 0 0,-2 0 0,1 0 0,-1 0 0,1 0 0,0 0 0,-2-1 0,-1-1 0,2-2 0,1-1 0,0 1 0,-1-1 0,1-1 0,0-1 0,0 0 0,-1 1 0,-1 1 0,-1 0 0,2 1 0,1-1 0,0 1 0,0-1 0,-3 1 0,1-1 0,0 0 0,1-1 0,-2-1 0,1 2 0,0-1 0,-3 2 0,0 1 0,-2-2 0,0 1 0,0 0 0,0 0 0,0 0 0,0 0 0,0 0 0,0-1 0,0 1 0,0-3 0,0 1 0,0-1 0,0 0 0,0 3 0,0-2 0,0 2 0,0-5 0,0 0 0,-2-2 0,0 0 0,-2 2 0,-1-1 0,1 1 0,-1 0 0,-1-2 0,-2-2 0,-2-8 0,2 4 0,-1-6 0,2 6 0,-1-2 0,-3-3 0,0 0 0,0-1 0,0 1 0,1 0 0,2 0 0,0-1 0,-3-4 0,-1 2 0,-7-8 0,-2 1 0,-1-4 0,-3-2 0,5 6 0,1 6 0,3 7 0,3 6 0,2 2 0,2 2 0,-3-1 0,0 0 0,-1 0 0,1 0 0,2 3 0,1 0 0,1 2 0,1 0 0,1-1 0,-1-1 0,-2 2 0,0 0 0,1 3 0,2 0 0,1-2 0,0-1 0,1 1 0,-2-1 0,-1 0 0,-2-2 0,0 1 0,0-2 0,1 0 0,2 2 0,1 1 0,1 1 0,-1-1 0,1 1 0,0 0 0,-1-1 0,2 1 0,1 0 0,0 1 0,0 1 0,0 0 0,0-1 0,0-1 0,-1 0 0,1 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0:11:4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604 287 24575,'0'-8'0,"0"2"0,0-7 0,-2 4 0,0-9 0,-3 9 0,-1-2 0,2 3 0,-2 1 0,2 0 0,1 2 0,-1 1 0,0 0 0,2-1 0,0 1 0,0 0 0,-2-1 0,0 1 0,0 0 0,-1-1 0,1 3 0,0 0 0,0 2 0,0-1 0,1-1 0,-1-1 0,0-1 0,-3 1 0,1-1 0,2 0 0,1 2 0,0 0 0,-1-2 0,0-2 0,2-1 0,-1 1 0,1 2 0,-2 1 0,-1 0 0,2 0 0,0 0 0,1 1 0,-1 0 0,1 0 0,0 0 0,0 0 0,-2 2 0,0 0 0,-1 0 0,1 0 0,2-2 0,-1 0 0,1-1 0,-1-1 0,-1 2 0,-1 0 0,0-1 0,1 0 0,1 1 0,1 0 0,-2 1 0,0 1 0,1-2 0,0 0 0,0 0 0,-1 0 0,0 2 0,-1 0 0,1 0 0,0-2 0,-1 0 0,1 0 0,0 0 0,-1 1 0,0 1 0,1 0 0,-2-2 0,-1 0 0,0 0 0,-1-1 0,2 0 0,0 1 0,2 0 0,0 1 0,0 1 0,1-1 0,0-1 0,1-1 0,0 1 0,-1 2 0,-2 0 0,1 0 0,0 0 0,-1 0 0,1 0 0,-1 0 0,1 0 0,0 0 0,-1 0 0,1 0 0,-2 0 0,-1 0 0,1 0 0,-1 0 0,2 0 0,1 0 0,-1 0 0,1 0 0,0 0 0,0 0 0,-2 0 0,-1 0 0,0 0 0,0 0 0,2 0 0,1 0 0,-1 0 0,1 0 0,0 0 0,-1 0 0,1 0 0,0 0 0,0 0 0,0 0 0,-1 0 0,0 0 0,0 0 0,-1 1 0,0 2 0,-2-1 0,0 0 0,2-1 0,2 1 0,0 0 0,2 0 0,-2-1 0,0-1 0,0 2 0,-2 0 0,0 0 0,-1 1 0,3-1 0,1 0 0,1 0 0,0 0 0,0 2 0,2 0 0,0 2 0,0-1 0,0 0 0,0-2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1:39:23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24575,'0'17'0,"3"-4"0,15 23 0,19 22 0,-9-18 0,12 19 0,-23-29 0,24 34 0,2 4-5684,6 8 5684,2-3 0,-20-29 1212,8 12-1212,9 4 0,5 2 0,14 12 0,-32-40 0,2 1-892,5 3 0,1 0 892,1 0 0,1 0 0,-2-4 0,-1 0 0,-2-3 0,0 0 0,27 18 0,9 3 0,4-1 0,2-3 0,2-1 0,-5-7 0,-4-4 0,0-4 0,-2-2 0,5 4 0,2 1 0,2-1 0,-3-3 0,4-6 0,-3-3 0,-4-6 0,-3-4 0,1 1 0,0 1 0,-10-1 0,3 0 0,-16-4-69,19 2 69,14 1 0,9 2 0,2-3 291,-13 0-291,-15-4 0,-16-3 36,-10-1-36,-11-3 0,-3 1 1817,-2 3-1817,0-1 0,0 0 0,-2 0 0,-2 0 0,-2 0 79,-2 0-79,-1-3 4102,-2 0-4102,0 0 0,0 0 0,1 0 0,-1 0 0,-3 0 0,-1 0 0,1 0 0,-1 0 0,1 0 0,3 0 0,1 0 0,7 0 0,1 0 0,-1 0 0,0 0 0,-5 0 0,1 0 0,-1 0 0,0 0 0,1 0 0,0 0 0,-1 0 0,1 0 0,-1 0 0,-1 0 0,-2 0 0,-3 0 0,-1 0 0,1 0 0,-3 0 0,0 0 0,-1 0 0,-2 0 0,2 0 0,-6 0 0,-9 0 0,-5 0 0,-6 0 0,1-2 0,0-1 0,-13-6 0,4-2 0,-41-26 0,29 13 0,-38-29 0,31 22-2112,-2-1 2112,10 5-1038,12 7 1038,-1-3 0,0-1 0,-6-1 0,-3-5 0,2 0 0,0-3 0,15 14 0,3 2 0,5 9 0,1-2 1992,-1 0-1992,2 1 1158,1 1-1158,3 4 0,-2 0 0,1 1 0,-1-2 0,4 1 0,3 1 0,5 3 0,5 5 0,1 3 0,7 6 0,5 3 0,15 10 0,3 2 0,0 2 0,-3-3 0,-12-9 0,4 2 0,-1-4 0,1 2 0,3 2 0,-8-8 0,-2 0 0,-5-2 0,-5-2 0,5 2 0,-4-6 0,-1 1 0,-3-1 0,1 0 0,2 2 0,-1-2 0,3 3 0,-2 0 0,1 0 0,-1-1 0,-3 0 0,-2-2 0,1 0 0,2 0 0,0 0 0,-1 0 0,1 1 0,-1-1 0,-1-1 0,-1-2 0,-1 0 0,1 1 0,0 2 0,0 0 0,-3-1 0,0 1 0,0-2 0,0-1 0,-1-1 0,1-1 0,0 2 0,1 0 0,-1 1 0,2 1 0,-1-2 0,-1 1 0,0 1 0,-1 1 0,1 0 0,0 0 0,0-2 0,-3 0 0,0 1 0,1 0 0,1 0 0,1-2 0,-2 1 0,1-1 0,-1 1 0,-2-1 0,-6 0 0,-5 2 0,-12 9 0,-6 4 0,2 0 0,-1 0 0,9-5 0,-17 16 0,14-12 0,-14 12 0,18-16 0,-2 2 0,1 2 0,-1 0 0,1-1 0,0-3 0,0 0 0,-3 0 0,-1 0 0,1 0 0,-3 2 0,5-1 0,-7 4 0,-2-2 0,-6 3 0,-5 3 0,2-2 0,8-1 0,6-5 0,6-4 0,1-1 0,2 0 0,3 0 0,0 0 0,0 0 0,0 0 0,2 0 0,2 0 0,1-3 0,1 0 0,0-2 0,0-1 0,2 2 0,-1-2 0,1 2 0,0-6 0,1 0 0,4-5 0,9-9 0,6-3 0,20-14 0,7-2-816,11-5 816,-4 5 0,-7 8 0,-7 5 0,-7 5 0,11-11 0,-13 7 0,6-4 0,-12 12 0,-1 0 0,2 1 0,-2 0 0,-3 0 0,0 0 0,-1 0 0,1 0 0,-3 0 0,-1 1 0,0 2 0,0 1 0,1 0 0,1-2 0,-4 1 0,3-1 816,-2 2-816,-1 0 0,-2 1 0,-2 2 0,-1 2 0,1 1 0,0 0 0,-2-1 0,-1 1 0,-1-1 0,1 1 0,0-1 0,0-1 0,-1 1 0,-1 0 0,0 1 0,-1-1 0,2 1 0,-1-1 0,-1-1 0,0-3 0,-2 4 0,0-4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0:08:5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24575,'0'16'0,"0"9"0,0 5 0,0 5 0,0-2 0,1-2 0,6 4 0,11 6 0,11 5 0,10 4 0,11 3 0,7 2 0,14 5-506,-29-27 1,2 0 505,4 2 0,2 1 0,3 1 0,2 0 0,3 4 0,1 0 0,-2-2 0,0 1 0,-2 0 0,-1 1 0,-1 1 0,0 1 0,-3-1 0,0 2 0,1 1 0,-1 2 0,-1-1 0,-1 0 0,-3-1 0,0 0 0,-3-1 0,0 0 0,-1-3 0,0 0-175,-5-3 1,0-1 174,-1-1 0,-1 0 0,30 32 0,-1-2 0,-1-1 0,-7-7 0,-7-5 0,-8-7 0,-5-7 0,-4-4 0,-4-4 993,10 10-993,-9-13 367,7 6-367,-13-13 0,-2-2 0,-2-2 0,-3 0 0,-3-3 0,-1-1 0,-3-3 0,-2-3 0,-2-3 0,-6-1 0,-18-7 0,-2 2 0,-19-5 0,3 2 0,-15-1 0,-10 0 0,-9 0 0,-4 0 0,3 1 0,-4-2 0,5-2 0,2 0 0,4-1 0,7 1 0,9 3 0,12 1 0,12 0 0,8 2 0,8 1 0,7 2 0,4 0 0,8 0 0,5 2 0,5 0 0,4 3 0,7 2 0,4 1 0,7 1 0,3-1 0,2-2 0,2 0 0,2 0 0,-1-1 0,0 1 0,-4 0 0,-3 2 0,-1-2 0,-3 1 0,-4-2 0,-3 0 0,-7 0 0,-4 0 0,-4-1 0,-3-1 0,-3 0 0,-2-1 0,0 0 0,-1 0 0,-1-2 0,0 0 0,4 0 0,1 0 0,2 0 0,0 0 0,-2 0 0,-1 0 0,-2 0 0,-1 0 0,0 0 0,-2 0 0,-1 0 0,1 0 0,1 0 0,3 0 0,5 1 0,5 2 0,1 1 0,-1 1 0,-5-3 0,-2 0 0,-1-1 0,-4-1 0,-4-2 0,-5-3 0,-6-7 0,-5-9 0,-7-14 0,-6-13 0,-2-13 0,-1-16 0,2-3 0,3 0 0,1-3 0,3 4 0,0 2 0,4 3 0,4 13 0,3 13 0,4 11 0,0 12 0,3 8 0,0 5 0,2 4 0,0 4 0,0 6 0,0 7 0,0 11 0,2 11 0,3 10 0,4 7 0,2 5 0,1 0 0,3 4 0,0-1 0,0-4 0,-1-4 0,-3-7 0,-1-6 0,1-1 0,-1-4 0,-3-2 0,-2-5 0,-1-5 0,-1-6 0,1-2 0,-1-2 0,0-2 0,0-3 0,1-2 0,0-1 0,-2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0:08:5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24575,'0'16'0,"0"9"0,0 5 0,0 5 0,0-2 0,1-2 0,6 4 0,11 6 0,11 5 0,10 4 0,11 3 0,7 2 0,14 5-506,-29-27 1,2 0 505,4 2 0,2 1 0,3 1 0,2 0 0,3 4 0,1 0 0,-2-2 0,0 1 0,-2 0 0,-1 1 0,-1 1 0,0 1 0,-3-1 0,0 2 0,1 1 0,-1 2 0,-1-1 0,-1 0 0,-3-1 0,0 0 0,-3-1 0,0 0 0,-1-3 0,0 0-175,-5-3 1,0-1 174,-1-1 0,-1 0 0,30 32 0,-1-2 0,-1-1 0,-7-7 0,-7-5 0,-8-7 0,-5-7 0,-4-4 0,-4-4 993,10 10-993,-9-13 367,7 6-367,-13-13 0,-2-2 0,-2-2 0,-3 0 0,-3-3 0,-1-1 0,-3-3 0,-2-3 0,-2-3 0,-6-1 0,-18-7 0,-2 2 0,-19-5 0,3 2 0,-15-1 0,-10 0 0,-9 0 0,-4 0 0,3 1 0,-4-2 0,5-2 0,2 0 0,4-1 0,7 1 0,9 3 0,12 1 0,12 0 0,8 2 0,8 1 0,7 2 0,4 0 0,8 0 0,5 2 0,5 0 0,4 3 0,7 2 0,4 1 0,7 1 0,3-1 0,2-2 0,2 0 0,2 0 0,-1-1 0,0 1 0,-4 0 0,-3 2 0,-1-2 0,-3 1 0,-4-2 0,-3 0 0,-7 0 0,-4 0 0,-4-1 0,-3-1 0,-3 0 0,-2-1 0,0 0 0,-1 0 0,-1-2 0,0 0 0,4 0 0,1 0 0,2 0 0,0 0 0,-2 0 0,-1 0 0,-2 0 0,-1 0 0,0 0 0,-2 0 0,-1 0 0,1 0 0,1 0 0,3 0 0,5 1 0,5 2 0,1 1 0,-1 1 0,-5-3 0,-2 0 0,-1-1 0,-4-1 0,-4-2 0,-5-3 0,-6-7 0,-5-9 0,-7-14 0,-6-13 0,-2-13 0,-1-16 0,2-3 0,3 0 0,1-3 0,3 4 0,0 2 0,4 3 0,4 13 0,3 13 0,4 11 0,0 12 0,3 8 0,0 5 0,2 4 0,0 4 0,0 6 0,0 7 0,0 11 0,2 11 0,3 10 0,4 7 0,2 5 0,1 0 0,3 4 0,0-1 0,0-4 0,-1-4 0,-3-7 0,-1-6 0,1-1 0,-1-4 0,-3-2 0,-2-5 0,-1-5 0,-1-6 0,1-2 0,-1-2 0,0-2 0,0-3 0,1-2 0,0-1 0,-2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0:16:0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0 709 24575,'50'-35'0,"2"2"0,28-12 0,-15 11 0,-11 9 0,-1 1 0,8 1 0,7 0 0,8-4 0,-3 4 0,2-2 0,1 1 0,7 1-519,7 2 519,1 0 0,5 0 0,-2 1 0,-2 0 0,-4 1 0,-4 0 0,0 1 0,11-5 0,-45 11 0,0 0 0,0 1 0,-1-1 0,2 0 0,0 0 0,46-8 0,0 2 0,-7 3 0,-5 3 0,-2 2 0,4 3 0,-2 2 0,-4 2 0,5 2 0,-3 1 0,8 0 0,3 0 0,0 0 0,-42 0 0,-1 0 0,39 0 0,-8 0 0,0 0 0,-2 0 0,4 0 0,0 3 0,-10 4 0,-1 3 0,-3 2 0,-1 1 0,0 0 0,4-1 0,5 3 0,6 3 0,4 3-471,2 3 471,-4-1 0,-4 0 0,-1-2 0,-2 2 0,1 1 0,1 0 0,-4 0 0,4 3 0,-2 0 0,5 3 0,3 1 0,-8-3 0,7 2 0,-9-5 0,-6-3 506,-3 0-506,-9-1 0,-2 3 0,-3-3 0,-5-1 0,-4-3 484,-3-1-484,-5 1 0,-7-3 0,-11 0 0,-8-6 0,-8-1 0,-2-3 0,1-1 0,2 3 0,2 0 0,-1 2 0,0 1 0,2-1 0,-1 1 0,2-1 0,-1 1 0,0 1 0,-1 2 0,-1-1 0,1 0 0,-2-3 0,1 1 0,1-1 0,-1 0 0,0-1 0,-1-1 0,-2 0 0,0-1 0,-2 1 0,0-2 0,0 0 0,1-1 0,1-1 0,2-2 0,8 0 0,12 0 0,9 0 0,7 0 0,-1 0 0,4 0 0,6 0 0,5 3 0,3 1 0,-2 2 0,-2 2 0,-2-1 0,-2 2 0,-3-1 0,3 2 0,-1 1 0,2 1 0,1-1 0,0 1 0,2 1 0,0 1 0,3 1 0,3 0 0,1-1 0,2-2 0,-1 0 0,0 0 0,1 0 0,-1 1 0,-3-1 0,-2-1 0,0 1 0,1 0 0,3 0 0,14 1 0,2 0 0,-1-1 0,-1 1 0,-8-1 0,5 1 0,3 1 0,0 1 0,-4 2 0,-4 2 0,-2 0 0,-3-1 0,-5-1 0,-5-1 0,-3 0 0,-3-2 0,0 0 0,0-1 0,-1-2 0,-3 0 0,-1 0 0,-4 0 0,-2-1 0,-1 1 0,-5-1 0,-2 0 0,-3-1 0,-4 1 0,-2-1 0,-1 0 0,-2 0 0,-2 0 0,-1 2 0,-3 1 0,1 1 0,0 1 0,0-3 0,0 2 0,-1-2 0,1 1 0,0-1 0,0 0 0,0 0 0,-2 0 0,0-1 0,-1-1 0,1-2 0,0 0 0,2-1 0,-1-1 0,2 1 0,2 0 0,-1-1 0,0 1 0,-2-1 0,-1-1 0,1 1 0,-1-3 0,1 2 0,-1-2 0,-1 2 0,-1 1 0,-2-1 0,1 0 0,-1 0 0,-2-1 0,-4-2 0,-5-3 0,-3-5 0,-4-4 0,-1-2 0,-5-1 0,-1-1 0,-4 1 0,0 1 0,0 1 0,-5 1 0,-2 1 0,-3-1 0,-3 0 0,0 0 0,-2 0 0,-1-3 0,3-1 0,3-1 0,4-5 0,4 0 0,1-3 0,1 3 0,0 3 0,3 2 0,2 1 0,3 2 0,2 2 0,2 3 0,1 2 0,4 2 0,1 0 0,2 2 0,1 2 0,0 0 0,-1 0 0,2 0 0,0 0 0,-2-1 0,0-1 0,-2-1 0,-1-1 0,-1-1 0,-2 1 0,-1 0 0,1 1 0,1 2 0,1 0 0,2-1 0,0-1 0,2 1 0,4 2 0,7 0 0,1 0 0,5 0 0,-5 0 0,-1 0 0,-1 0 0,-1 0 0,2 0 0,3 0 0,3 0 0,7 1 0,8 4 0,6 2 0,9 3 0,4 2 0,5-1 0,2 1 0,-2 0 0,1 2 0,-2 1 0,-1 2 0,-1 0 0,-2 0 0,-1 2 0,-3-1 0,-7 0 0,-4 0 0,-6-3 0,-3 2 0,-2-3 0,-4-3 0,-3 0 0,-3-3 0,-2 1 0,0-2 0,-3 0 0,-1-1 0,-5-3 0,-1-2 0,-1-5 0,-2-6 0,-1-8 0,-2-6 0,0-2 0,2-4 0,0-2 0,1-2 0,0-3 0,-1 1 0,0-2 0,1-3 0,-1 1 0,1 0 0,0 2 0,-1 3 0,3-3 0,1 3 0,1-1 0,-1 5 0,0 5 0,-1 4 0,1 3 0,2 3 0,-2 3 0,-1 3 0,1 2 0,0 3 0,0 1 0,-1 1 0,1 0 0,0 1 0,0 0 0,-1 3 0,1 5 0,2 7 0,0 8 0,0 10 0,0 7 0,0 4 0,0 4 0,0 3 0,0 1 0,0 3 0,0 0 0,0-4 0,0-2 0,0-6 0,0-4 0,0-4 0,0-7 0,0-6 0,0-6 0,0-4 0,0-1 0,0-2 0,0 0 0,0-3 0,0 1 0,0-1 0,0 1 0,0 2 0,0-1 0,1 1 0,1-2 0,0 0 0,0-1 0,0-2 0,0 0 0,0 0 0,0 0 0,-5 0 0,-4 0 0,-6-2 0,-8 0 0,-8 2 0,-9 2 0,-9 6 0,-8 6 0,-1 5 0,-3 2 0,1 1 0,3 0 0,-2-2 0,3-2 0,3-2 0,5-4 0,8 0 0,4-4 0,6 0 0,3 0 0,4-1 0,5-2 0,3-3 0,2-2 0,2-2 0,1 0 0,1 0 0,2 0 0,0 0 0,1 0 0,0 0 0,0 0 0,5-2 0,5-2 0,10-5 0,8-4 0,4 0 0,7-2 0,3-2 0,5 0 0,6-3 0,0 2 0,1 1 0,-2 0 0,-3 3 0,-4 2 0,-5 3 0,-4 2 0,-5 2 0,-3 0 0,-4 1 0,-2 2 0,-3 1 0,-1 1 0,-2 0 0,-1 0 0,0 0 0,-2 0 0,0 0 0,-1 0 0,1-2 0,-2 0 0,-1 0 0,-2-2 0,0 1 0,2 1 0,-1-2 0,1 1 0,0-1 0,-1 0 0,1 1 0,-2-1 0,-2 3 0,-2-1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0:27:13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2742 24575,'21'-2'0,"12"-6"0,17-12 0,15-17 0,15-16 0,-38 20 0,0-1 0,3-3 0,0-3-588,-1 1 0,-1-2 588,0-1 0,1-1 0,1-2 0,0 0 0,0 1 0,0 1 0,1-1 0,1-1 0,1 1 0,-1 1 0,-4 4 0,-1 2 0,0 0 0,2 0 0,5-3 0,0 0 0,-2 4 0,1 1 0,8-5 0,2 0 0,-6 2 0,-1 3 0,-5 5 0,0 1 0,2-2 0,-2-1 0,36-23 0,-39 28 0,-1 0 0,36-25-27,-5 5 27,-3 0 0,0 1 0,1 2 0,2 3 0,-1 1 0,0 1 0,1 0 0,0 0 0,1 2 0,-2-2 0,-4 3 0,-3 1 0,-5 4 0,-1 4 0,0 2 0,0-2 0,3-2 874,0 3-874,2 0 0,4 3 0,3-1 0,6-3 0,6 2 0,1-2-135,6 3 135,1 0 0,0-1 0,0 0 0,-6 2 0,-3 2 0,-3-1 0,-2 2 0,-4 0 0,-3 2 0,-4 3 0,-3 0 0,4 0 0,2 0 0,4-1 0,13 0 0,2 2 0,-1 1 45,2 4-45,-1 0 0,7 1 0,-45 5 0,1 1 0,46-2 0,-1 3 0,-5 1 0,-4 0 0,-3 0 0,1 0 0,0 0 0,1 0 0,-3 0 0,-9 0 0,-1 0 0,-6 0 0,-3 0 0,-3 0 0,-5 0 0,-4 0 419,-5 0-419,-4 2 0,-4 1 0,-2 2 0,0 4 0,-3 1 0,1 2 0,-1 1 0,-1 0 0,-1-1 0,0 1 0,1 0 0,-1 0 0,0 2 0,0 1 0,3 2 0,-2 4 0,3 1 0,0 3 0,1-2 0,0-1 0,-1-1 0,-4-1 0,-3 0 0,-2-3 0,-3 1 0,1-1 0,-1 1 0,1 4 0,0 4 0,-1 7 0,-1 4 0,1 3 0,0 0 0,1 0 0,3 0 0,-3-1 0,-2 3 0,-2-1 0,-2-1 0,-3-1 0,-1-2 0,-2-1 0,0-4 0,-1-4 0,0-4 0,0-1 0,0-3 0,0-3 0,-3-4 0,-4-3 0,-2 0 0,-1-3 0,1-1 0,1-3 0,1 0 0,1 2 0,0 1 0,2 3 0,1 1 0,0 0 0,3 1 0,-1 3 0,0 1 0,3 2 0,1 0 0,0 0 0,0 0 0,-2 2 0,-2 0 0,1 0 0,0 1 0,0-2 0,0 1 0,0 1 0,-1 0 0,2 3 0,-1-2 0,-1-2 0,1-2 0,-1-4 0,-3 0 0,-3-4 0,0-1 0,-2-2 0,3-2 0,-1 2 0,2 1 0,1 2 0,1 1 0,3 0 0,-1 0 0,0 0 0,0 0 0,0 0 0,0 0 0,0 0 0,0 0 0,0 0 0,0 0 0,0 0 0,0 0 0,0-2 0,-2-1 0,-1 0 0,-1 0 0,0 3 0,0-3 0,-1 0 0,-1 1 0,0-1 0,-1 1 0,1-1 0,-2 0 0,3 0 0,-1 0 0,0 0 0,0 0 0,1 1 0,-1 1 0,0-2 0,-1 0 0,0 0 0,0 1 0,-1-1 0,0-2 0,-1-2 0,1-2 0,0 1 0,-1 1 0,-2 2 0,0 0 0,0-1 0,0 0 0,0 0 0,-2 0 0,-2 0 0,-4-2 0,-2-1 0,-3-2 0,-2 0 0,-2 0 0,-3 0 0,-2 0 0,-2 0 0,-1 0 0,1 0 0,-1-6 0,-3-4 0,-1-6 0,0-4 0,1 2 0,3 0 0,1 2 0,3 2 0,1 2 0,1 1 0,1 2 0,2 2 0,0 1 0,-1 0 0,3 2 0,-2-1 0,0 1 0,1 0 0,0 1 0,3 0 0,1 0 0,0-2 0,-1 0 0,1-1 0,0 0 0,0 3 0,0 0 0,2 2 0,3-2 0,3-2 0,3-2 0,0 0 0,0 1 0,0-1 0,0 2 0,0-3 0,0 2 0,2 0 0,2 1 0,3 2 0,3 0 0,1 3 0,2 0 0,2 0 0,-1 0 0,3 0 0,1 0 0,1 0 0,1 0 0,1 0 0,0 0 0,4 0 0,-1 3 0,1 3 0,-1 4 0,0 2 0,-3 0 0,-1 0 0,-2 0 0,0-1 0,-2 1 0,-1-1 0,-2-1 0,-1-1 0,3-1 0,-1 1 0,1 1 0,-3 1 0,-1 0 0,0 0 0,0 0 0,0 0 0,0 0 0,0-2 0,-2-1 0,-1-2 0,-2 0 0,0-1 0,0-2 0,0 0 0,-1-1 0,0 1 0,2 0 0,-1 2 0,2-2 0,0 0 0,-1 0 0,0 0 0,-1-1 0,-1 1 0,0-1 0,0 1 0,0 1 0,0 1 0,1 0 0,-1 0 0,0 0 0,1 0 0,0 0 0,1 2 0,-1 0 0,-2 0 0,-1-1 0,-1-1 0,1 0 0,0 1 0,1-1 0,0 0 0,1 0 0,0 1 0,1 1 0,-1 1 0,1 0 0,-1-5 0,-2-5 0,-2-6 0,2-9 0,1-5 0,2-7 0,1-7 0,0-2 0,3-7 0,-3-5 0,0-11 0,-4-7 0,0-3 0,1-2 0,0 5 0,-2 3 0,-2 4 0,0 9 0,2 6 0,0 9 0,2 7 0,-1 10 0,-2 7 0,-1 3 0,0 3 0,2 2 0,1 1 0,-1 1 0,1 0 0,-3-3 0,0-2 0,2 0 0,1-1 0,-1 1 0,1 2 0,-3 1 0,0 6 0,0 8 0,0 10 0,0 10 0,0 4 0,0 4 0,0 7 0,-3 1 0,-1 1 0,1-2 0,0-3 0,2-1 0,1 0 0,0 1 0,0-2 0,0-2 0,-3-1 0,-1 0 0,0 1 0,2-1 0,2-4 0,-1-1 0,-2-2 0,-1-1 0,1-1 0,2-3 0,-1 1 0,-1-1 0,-2-1 0,-1-4 0,2-3 0,2-4 0,1-1 0,1-2 0,-2-3 0,-1-1 0,0-5 0,1-6 0,2-3 0,0 1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0:30:4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24575,'55'0'0,"1"0"0,17 0 0,3 0 0,4 0 0,8 0 0,-2 0 0,0 0 0,-3 0 0,-2 0 0,4 0 0,0 0 0,0 0 0,-3 0 0,-5 0 0,-2 0 0,-3 0 0,-3 0 0,0 0 0,-3 0 0,-3 0 0,-5 0 0,-4 3 0,0 3 0,0 7 0,4 4 0,-3 2 0,-1 1 0,0-1 0,1 2 0,3 1 0,-3 0 0,-2 2 0,-4-2 0,-8 1 0,-1 0 0,-4 1 0,-3 2 0,3 1 0,-3 2 0,0 1 0,-1 1 0,-2 0 0,-3 0 0,-1 3 0,-1 0 0,-2 1 0,-2 1 0,-2 1 0,-3 2 0,-1-1 0,-2-2 0,0-2 0,-1-1 0,-1-1 0,-2-3 0,-2-1 0,-1-5 0,0-2 0,-3-3 0,0 0 0,-3-1 0,2 1 0,2 0 0,-1-3 0,0 2 0,-1-2 0,1 2 0,0 0 0,-1-1 0,-2 0 0,0-1 0,0 0 0,0 2 0,0-3 0,0 1 0,0-2 0,0-2 0,0 0 0,0 0 0,0 0 0,0-2 0,0-1 0,-2 0 0,-1-1 0,-2 0 0,0-2 0,-1 1 0,1 1 0,-3 0 0,4 1 0,-3 0 0,4 0 0,-1 0 0,-1 1 0,2 1 0,-3 2 0,1 0 0,0-2 0,0-3 0,1-1 0,0-1 0,1 1 0,-2-1 0,2-1 0,0 0 0,-2 1 0,1 0 0,-1 2 0,0-1 0,-3 1 0,0-3 0,-2 1 0,4-1 0,2 1 0,2 0 0,-1 0 0,0 1 0,-2-3 0,2 2 0,-2-1 0,-1 2 0,1 2 0,-1 1 0,0 2 0,-2 0 0,1 0 0,0 0 0,2-1 0,1-1 0,0-3 0,1-6 0,0-4 0,3-4 0,0-6 0,0-1 0,0-3 0,0-2 0,0-1 0,0-1 0,0-4 0,0-3 0,0 0 0,0 1 0,0 3 0,0 0 0,-3 0 0,0-3 0,-3-1 0,-4-3 0,0 0 0,-2 3 0,2 1 0,2 7 0,2 4 0,0 4 0,1 3 0,2 3 0,0 2 0,0 3 0,0 6 0,1 4 0,1 6 0,1 6 0,0 1 0,3 0 0,0 0 0,3 0 0,-1 1 0,-1-1 0,1-1 0,-1-2 0,2 0 0,0 3 0,1 2 0,1 0 0,0-2 0,1 0 0,-1 1 0,-1 1 0,2 1 0,-1-1 0,0-2 0,-1-2 0,-1-4 0,-1-1 0,-1-2 0,-2-1 0,-1 0 0,-1-2 0,2-4 0,0-2 0,1-1 0,-1 2 0,-2 2 0,1 3 0,2 1 0,0 1 0,1 0 0,0 0 0,-1 0 0,-1 0 0,-1 0 0,1 0 0,1 0 0,0 0 0,-1-2 0,1-3 0,1-3 0,2-3 0,0 0 0,-1 0 0,0 0 0,1 0 0,1-1 0,2-4 0,2-2 0,0-3 0,0-3 0,5-2 0,5-3 0,7-3 0,4-2 0,0-2 0,7-2 0,2 0 0,9-5 0,1-1 0,-4 1 0,2-1 0,-3 2 0,0-1 0,-1 0 0,-8 5 0,-5 5 0,-6 4 0,-5 3 0,-4 4 0,-4 3 0,-3 3 0,-4 3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0:35:0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1219 323 24575,'-12'0'0,"-4"0"0,-6 0 0,-6 0 0,-2 0 0,-3 0 0,-3 0 0,-1 0 0,-3-2 0,0-1 0,0-1 0,0-2 0,0-2 0,0 0 0,3 2 0,1 1 0,4 2 0,6-1 0,4 1 0,3 2 0,2 1 0,2 0 0,-2 0 0,2 0 0,0 0 0,1 0 0,0 0 0,-1 0 0,-3 0 0,-2 0 0,-2 0 0,-2 1 0,0 2 0,0 4 0,-1 3 0,2 3 0,1 1 0,1 3 0,0 2 0,-1 2 0,-3 1 0,1 4 0,1 2 0,2-1 0,3 1 0,0 0 0,-1 1 0,0-1 0,5-1 0,4-3 0,4 0 0,2 0 0,1 3 0,2 1 0,1 4 0,0 3 0,0 1 0,0 4 0,0-1 0,0 1 0,0 1 0,1 2 0,3 2 0,9 17 0,10 13 0,-1-16 0,1 2 0,-9-31 0,3-2 0,3 0 0,1-2 0,3-2 0,1-1 0,0-1 0,5-2 0,-1-3 0,2-2 0,3-2 0,3 0 0,5 1 0,3-4 0,3 1 0,5-4 0,1-3 0,3-1 0,1-3 0,-1 0 0,1 0 0,0 0 0,4-1 0,0-7 0,-3-5 0,-3-7 0,-9-4 0,-2-1 0,-3-2 0,-4-1 0,-3-2 0,-4-1 0,-3-3 0,-3-2 0,2-2 0,-3-2 0,0-3 0,-3-4 0,-2-6 0,2-4 0,-2-1 0,-1 1 0,-1 2 0,-2 2 0,-1 4 0,-4 7 0,-3 3 0,-4 7 0,-3 3 0,0 2 0,0 2 0,0-3 0,-5 0 0,-5-1 0,-8 1 0,-10-2 0,-8-4 0,-10-3 0,-8-4 0,-5-3 0,-3-4 0,-1-4 0,1 4 0,3 4 0,6 5 0,6 8 0,7 4 0,6 7 0,5 7 0,6 3 0,2 5 0,3 2 0,3 3 0,1 0 0,2 0 0,2 0 0,1 1 0,4 1 0,2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6:49:34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24575,'17'0'0,"6"0"0,8 0 0,31 0 0,-22 0 0,20 0 0,-34 0 0,-3 0 0,-5 0 0,-2 0 0,-2 0 0,-1 0 0,2 0 0,-3 0 0,4 0 0,-2 0 0,-1 0 0,0 0 0,0 0 0,1 0 0,-1 0 0,0 0 0,-3 0 0,0 0 0,-2 0 0,-2 0 0,-1 0 0,3 0 0,2 0 0,-1 0 0,2 0 0,-3 0 0,1 0 0,-1 0 0,-2 0 0,-1 0 0,2 0 0,1 0 0,0 0 0,0 0 0,0 0 0,0 0 0,0 0 0,1 0 0,-3 0 0,1 0 0,1 0 0,1 0 0,0 0 0,-2 0 0,-1 0 0,-1 0 0,-1 0 0,1 0 0,0 0 0,0 0 0,0 0 0,0 0 0,0 0 0,0 0 0,1 0 0,-1 0 0,0 0 0,0 0 0,0 0 0,0 0 0,0 0 0,1 0 0,-1 0 0,2 0 0,-1 0 0,0 0 0,1 0 0,-2 0 0,0 0 0,0 0 0,0 0 0,0 0 0,0 0 0,0 0 0,0 0 0,0 0 0,-1 0 0,1 0 0,0 0 0,0 0 0,0 0 0,0 0 0,0 0 0,0 0 0,0 2 0,1 1 0,0 0 0,1 1 0,0-1 0,2 0 0,1-1 0,0 0 0,-1 1 0,-1 0 0,-2-1 0,-1-2 0,0 0 0,0 0 0,0 0 0,0 0 0,0 0 0,0 0 0,-1 0 0,1 0 0,0 0 0,0 0 0,0 0 0,0 0 0,1 0 0,-1 0 0,0 0 0,0 0 0,0 0 0,0 0 0,1 0 0,1 0 0,-1 0 0,1 0 0,-1 0 0,-1 0 0,0 0 0,0 0 0,0 0 0,2 0 0,-1 0 0,1 0 0,-2 0 0,2 0 0,1 0 0,0 0 0,0 0 0,-1 0 0,2 0 0,-1 0 0,0 0 0,0 0 0,1 0 0,0 0 0,4 0 0,1 0 0,4 0 0,4 0 0,-2 0 0,-4 0 0,-3 0 0,-5 0 0,-1 0 0,1 0 0,1 0 0,1 0 0,-3 0 0,-1 0 0,-1 0 0,0 0 0,0 0 0,0 0 0,0 0 0,1 0 0,-1 0 0,0 0 0,1 0 0,-1 0 0,1 0 0,-1 0 0,-1 0 0,1 0 0,1 0 0,-2 0 0,1 0 0,2 0 0,0 0 0,0 0 0,0 0 0,-3 0 0,1 0 0,2 0 0,-2 0 0,-5-4 0,-11-7 0,-16-10 0,-7-4-6784,2 2 6784,7 4 0,10 7 0,0-2 0,-1-2 0,-5 1 0,-1-1 0,4 5 0,1 0 6784,6 3-6784,1 1 0,2 2 0,1-1 0,1 1 0,0 2 0,-1 1 0,2 2 0,-1-3 0,-1 1 0,-1-3 0,-4-3 0,0 2 0,1 1 0,2 1 0,-3-4 0,0 1 0,5-2 0,4 5 0,12 8 0,1 2 0,-2 4 0,0 1 0,1-2 0,2 2 0,0-2 0,19 16 0,7-2 0,-7 2 0,0-9 0,-22-11 0,0 1 0,0-1 0,0 0 0,0 0 0,0 0 0,0 0 0,-1 0 0,1 1 0,1-3 0,-1 0 0,-2 0 0,-1-1 0,0 3 0,2 0 0,0-1 0,2 1 0,-1-2 0,-1 1 0,1 2 0,-1 1 0,1 0 0,-2-1 0,-1-1 0,2-1 0,1-2 0,0 0 0,0 1 0,-2 1 0,-1 1 0,0-1 0,0-2 0,0 0 0,0 1 0,0 0 0,0-1 0,0-2 0,0 3 0,-4-1 0,-2 1 0,-3-1 0,0-2 0,-1 0 0,0 0 0,-6 4 0,1-1 0,-29 23 0,19-12 0,-20 18 0,22-14 0,-3 3 0,-5 8 0,-2 2 0,2 0 0,0 0 0,1-3 0,-6 9 0,-5 6 0,1-2 0,8-8 0,5-8 0,5-6 0,1 1 0,0-2 0,4-3 0,1-1 0,0-2 0,0-1 0,0 0 0,-4 3 0,5-3 0,-2 0 0,7-4 0,1 0 0,0-1 0,1 1 0,1-4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0:35:0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1 834 24575,'21'-5'0,"3"1"0,11 3 0,6-4 0,14-7 0,14-7 0,8-3 0,4 0 0,0 2 0,2-1 0,2-3 0,1-2 0,-6 2 0,-2 1 0,0 2 0,0 1 0,4 0 0,2 3-482,1 1 482,2 0 0,-2-1 0,-1 1 0,0 0 0,-6 1 0,0 2 0,-4 2 0,-6 4 0,-6 3 0,-4 0 0,-1 1 0,-4-1 0,-5 0 482,-5 1-482,-3 3 0,-1 0 0,-3 0 0,-2 0 0,-3 0 0,-2 0 0,1 0 0,-2 0 0,2 0 0,0 0 0,-2 0 0,0 0 0,-4 0 0,-5 0 0,-4 0 0,-4 0 0,0 0 0,-2 0 0,-5 0 0,-5 0 0,-8-1 0,-8-2 0,-7-3 0,-8-2 0,-6-4 0,-5-3 0,-2-3 0,1 1 0,3 0 0,1 0 0,2-2 0,5 0 0,4 1 0,4 0 0,4-1 0,-1 1 0,4 3 0,3 0 0,1 4 0,3 0 0,0 0 0,0 0 0,0 0 0,0 0 0,2 0 0,2 0 0,-1 3 0,1 0 0,0 4 0,2-1 0,3 1 0,2 1 0,7 1 0,9 1 0,13 1 0,10 0 0,8 3 0,2 3 0,-4 4 0,-2 3 0,-6 3 0,-2 0 0,-6 0 0,-5-2 0,-3-2 0,-4-1 0,0 1 0,-2-1 0,-2 0 0,-2 0 0,0 0 0,0 0 0,-1-2 0,0 0 0,-3-3 0,-1-1 0,-2-3 0,0 1 0,3 0 0,-1 0 0,1 1 0,0 0 0,4 2 0,5 1 0,2 1 0,2 1 0,-2 2 0,-4-2 0,0-1 0,-3-2 0,0-3 0,-3 1 0,-3 1 0,-3 0 0,-2 2 0,-4-1 0,-6 2 0,-7 2 0,-8 4 0,-7 8 0,-13 12 0,-12 18 0,-4 12 0,-3 9-501,9-1 501,3 0 0,0 3 0,7 0 0,-1 4 0,8-7 0,5-10 0,5-10 0,9-14 0,4-8 0,4-7 0,2-7 501,5-4-501,2-11 0,2-8 0,0-22 0,0-23 0,0-8 0,6-15 0,8 4 0,9 1 0,6-1 0,0 10 0,-1 7 0,-4 12 0,-5 13 0,-4 9 0,-4 8 0,-3 5 0,-1 1 0,0 1 0,-1 1 0,0-1 0,-1 1 0,2-1 0,3-1 0,0-2 0,1-4 0,0-3 0,1 3 0,-1 0 0,0 5 0,0 3 0,-1 0 0,1 0 0,0-1 0,0-1 0,-3 3 0,-2 0 0,-4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0:35:1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1215 0 24575,'-5'18'0,"-4"7"0,0 7 0,-1 6 0,2 1 0,-1 1 0,-1-3 0,2 1 0,-1 0 0,2-1 0,-2 2 0,-6-2 0,-2 2 0,-1-3 0,-2 3 0,0 5 0,-7 3 0,0 11 0,-2 2 0,-4 5 0,1 3 0,-5 0 0,-2 4 0,1 1 0,-1 0 0,1-1 0,1-7 0,4-6 0,2-5 0,5-7 0,2-3 0,2-3 0,3-7 0,0-5 0,1-3 0,-1-1 0,3-3 0,-1-1 0,1-3 0,1 0 0,-1 2 0,0 1 0,-2 2 0,0 1 0,5-3 0,1-3 0,4-4 0,1-3 0,-1 0 0,3 0 0,2 0 0,0 0 0,1 4 0,-2 3 0,1 4 0,1 6 0,2 1 0,-1 3 0,-2-1 0,0-4 0,-1-5 0,-1-6 0,2-4 0,0-2 0,2-2 0,1-2 0,0 0 0,0 1 0,0 2 0,0 1 0,0 1 0,0 3 0,0 0 0,0 1 0,0-2 0,0-2 0,0 0 0,0-1 0,0-7 0,0-10 0,0-15 0,-2-10 0,-2-10 0,-2-6 0,-4-5 0,-1 0 0,-3 0 0,0 4 0,4 5 0,0 4 0,0 8 0,1 4 0,-4 4 0,2 0 0,2 3 0,0 1 0,0 2 0,0 1 0,0-1 0,0-1 0,1 0 0,2-1 0,0 1 0,2 3 0,1 0 0,-1 2 0,0 2 0,1 3 0,0 2 0,2 2 0,1-1 0,0 1 0,0 4 0,0 10 0,0 5 0,0 11 0,0 0 0,0 3 0,2 4 0,3 1 0,4 1 0,2-1 0,1-4 0,1-1 0,-1-3 0,-2-1 0,-2 0 0,1-2 0,0-1 0,2-1 0,1-2 0,-3 3 0,-1-1 0,0-2 0,-2 3 0,2-1 0,-2-2 0,0-2 0,-1-2 0,-2-3 0,-1 0 0,-2-1 0,2-3 0,0-3 0,3-2 0,3-2 0,1 4 0,2 5 0,1 4 0,-2 1 0,-2-1 0,-1-3 0,-2 0 0,-3-1 0,1-3 0,-1-2 0,4-4 0,6-5 0,5-8 0,5-6 0,7-3 0,3-4 0,1 1 0,4-2 0,3 1 0,2-1 0,2 1 0,-3 3 0,-5 0 0,-2 2 0,-4 0 0,0 1 0,-1 2 0,-2-1 0,-3 3 0,-5 3 0,-3 4 0,-3 3 0,-1 2 0,2-3 0,-8 5 0,2-3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6:49:3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1 360 24575,'9'0'0,"2"0"0,2 0 0,5 0 0,10 0 0,10 0 0,-2 0 0,3 0 0,-13 0 0,5 0 0,5 0 0,-6 0-6784,7 0 6784,3 0-4537,5 0 4537,-1 0-589,-6 0 589,-12 0-45,-2 0 45,-2 0 4223,1 0-4223,-1 0 0,1 0 0,-1 0 6314,0 0-6314,-4 0 1311,3 0-1311,-6 0 107,4 0-107,-1 0 0,1 0 0,-5 0 0,-1 0 0,-3 0 0,2 0 0,1 0 0,1 0 0,0 0 0,0 0 0,-1 0 0,-2 0 0,2 0 0,2 0 0,0 0 0,0 0 0,-3 0 0,-1 0 0,0 0 0,0 0 0,1 0 0,-1 0 0,0 0 0,0 0 0,-2 0 0,-1 0 0,-2-2 0,-1-1 0,0 0 0,0 1 0,0 2 0,-1 0 0,1 0 0,1 0 0,-1 0 0,3 0 0,-1 0 0,1 0 0,0 0 0,-2 0 0,-1 0 0,0 0 0,0 0 0,0 0 0,0 0 0,0 0 0,0 0 0,2 0 0,1 0 0,0 0 0,0 0 0,0 0 0,0 0 0,3 0 0,0 0 0,-2 0 0,-1 0 0,-3 0 0,0 0 0,2 0 0,3 0 0,-2 0 0,2 0 0,-2 0 0,0 0 0,-1 0 0,0 0 0,-2 0 0,0 0 0,-1 0 0,2 0 0,-2 0 0,2 0 0,-1 0 0,0 0 0,0 0 0,0 0 0,0 0 0,0 0 0,0 0 0,-1 0 0,2 0 0,-1 0 0,2 0 0,-2 0 0,0 0 0,-1 0 0,1 0 0,0 0 0,0 0 0,2 0 0,-2 0 0,-5-8 0,-3-1 0,-9-10 0,1 5 0,0 1 0,1 3 0,-2-1 0,-4-2 0,-4-3 0,0-2 0,-2-2 0,0-2 0,2 2 0,3 3 0,3 3 0,3 3 0,0 1 0,0 2 0,-3 0 0,0-1 0,-2-2 0,2-1 0,3 3 0,3 1 0,0 1 0,0 2 0,-1 1 0,1 1 0,2 1 0,1-1 0,0-2 0,0 0 0,4 2 0,1 1 0,10 7 0,5 4 0,1 4 0,6 7 0,3 2 0,3 1 0,0-2 0,-7-7 0,-7-6 0,-1 1 0,-2-1 0,0 0 0,0 1 0,-2-3 0,-1-1 0,0 0 0,0 1 0,1-1 0,-2 0 0,-1 0 0,-1 0 0,0 0 0,0 0 0,0 0 0,0 0 0,0-1 0,1-1 0,0 0 0,1 1 0,0 2 0,2 0 0,1-1 0,0 0 0,-2 2 0,-3-2 0,-5-1 0,-3-2 0,-1-2 0,-1 0 0,-2 0 0,-1 0 0,-1 0 0,1 0 0,3 3 0,-1-1 0,-1 4 0,-4 0 0,-1 0 0,-1 1 0,-1 7 0,-3 5 0,-1 4 0,0 0 0,3-3 0,3-2 0,-6 7 0,-4 3 0,-3 2 0,0-1 0,3-3 0,1-2 0,0 3 0,-1 2 0,-2 0 0,-2 0 0,0 1 0,1-2 0,0 1 0,0-1 0,3-4 0,3-1 0,2-3 0,-3 2 0,-1-4 0,-1 5 0,4-3 0,2-2 0,2-2 0,3-7 0,6-2 0,3-1 0,2-1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6:49:4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24575,'9'0'0,"9"0"0,-2 0 0,27 0 0,-4 0 0,8 0 0,-8 0 0,-5 0 0,5 0 0,-1 0 0,10-3 0,-3 0 0,8-1 0,0 1 0,39 3 0,-43 0 0,24 0 0,-46 0 0,-1 0 0,-2 0 0,-2 0 0,-2 0 0,-2 0 0,4 0 0,0 0 0,-1 0 0,-3 0 0,-3 0 0,0 0 0,3 0 0,4 0 0,-1 0 0,2 0 0,0 0 0,2 0 0,1 0 0,-3 1 0,-6 2 0,-3 0 0,-3 0 0,-2-2 0,-1-1 0,0 0 0,0 0 0,2 0 0,1 0 0,0 0 0,0 0 0,-1 0 0,-3 0 0,2 0 0,-1 0 0,0 0 0,0 0 0,-3 0 0,0 0 0,3 0 0,1 0 0,0 0 0,1 0 0,-2 0 0,0 0 0,2 0 0,-3 0 0,0 0 0,-2 0 0,-1 0 0,1 0 0,-1 0 0,1 0 0,0 0 0,0 0 0,1 0 0,-2 0 0,2 0 0,-2 0 0,1 0 0,-1 0 0,1 0 0,-1 0 0,1 0 0,-1 0 0,1 0 0,0 0 0,0 0 0,1 0 0,2 0 0,0 0 0,0 0 0,-2 0 0,-1 0 0,0 0 0,0 0 0,0 0 0,0 0 0,2-2 0,1-1 0,0 0 0,0 0 0,-2 2 0,-1 1 0,0 0 0,0 0 0,-6 0 0,-1 0 0,-7 0 0,-1 0 0,-4-2 0,-2-1 0,-2-1 0,-4 1 0,2 3 0,-6-5 0,-1-5 0,-4-2 0,-1 0 0,5 3 0,4-1 0,1-1 0,0-2 0,-1 0 0,0 0 0,3 0 0,2 1 0,0-1 0,0-1 0,4 4 0,-1-2 0,4 4 0,0-1 0,-1 1 0,3 1 0,1 2 0,2 2 0,1 0 0,2 1 0,0-1 0,0 0 0,2 1 0,1 2 0,2 0 0,3 0 0,-1 1 0,1 2 0,0 1 0,0 1 0,0 0 0,0 0 0,2 0 0,1 0 0,0 0 0,0 1 0,0-1 0,1 0 0,-1 0 0,0 1 0,-1-1 0,2 0 0,2 1 0,2 0 0,-1 0 0,4 2 0,1 1 0,2 3 0,1 1 0,-3-2 0,-3-2 0,-3-3 0,-2-1 0,-1 0 0,0 1 0,0-1 0,0 0 0,0 0 0,0 1 0,0-1 0,1 0 0,-1 0 0,-3-1 0,0-2 0,1-1 0,-1-1 0,0 1 0,0 2 0,0 0 0,0-1 0,0 0 0,1 1 0,0-1 0,0 0 0,-1-2 0,-3 2 0,0 1 0,-4-1 0,-2 3 0,-3-2 0,0 0 0,0 1 0,2-2 0,-2 2 0,-1 1 0,0 1 0,0-1 0,0 2 0,-1 1 0,-1 2 0,-1 1 0,-4 4 0,-1 0 0,0 4 0,0 0 0,3-1 0,0 1 0,0 2 0,1 2 0,-5 4 0,-1 0 0,1 0 0,-4 5 0,2-2 0,-5 10 0,-1 3 0,-1 5 0,3-2 0,3-11 0,6-10 0,5-11 0,4-3 0,2-3 0,1 0 0,-1 0 0,-1 0 0,2 0 0,-1-2 0,1-1 0,-1-4 0,0-1 0,5-5 0,0-3 0,3-3 0,1 0 0,-1 0 0,1 0 0,0-4 0,0 0 0,2-3 0,2-2 0,0 4 0,4-7 0,-2 2 0,5-6 0,1-1 0,-4 8 0,1 3 0,-4 5 0,-2 1 0,-1 0 0,-1 1 0,-2 2 0,0 0 0,1 0 0,-1 1 0,0 2 0,0 2 0,0 0 0,1 0 0,-2 1 0,-1-1 0,0 0 0,-1-1 0,0-3 0,1 1 0,-1-3 0,-2 1 0,0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1:39:23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24575,'0'17'0,"3"-4"0,15 23 0,19 22 0,-9-18 0,12 19 0,-23-29 0,24 34 0,2 4-5684,6 8 5684,2-3 0,-20-29 1212,8 12-1212,9 4 0,5 2 0,14 12 0,-32-40 0,2 1-892,5 3 0,1 0 892,1 0 0,1 0 0,-2-4 0,-1 0 0,-2-3 0,0 0 0,27 18 0,9 3 0,4-1 0,2-3 0,2-1 0,-5-7 0,-4-4 0,0-4 0,-2-2 0,5 4 0,2 1 0,2-1 0,-3-3 0,4-6 0,-3-3 0,-4-6 0,-3-4 0,1 1 0,0 1 0,-10-1 0,3 0 0,-16-4-69,19 2 69,14 1 0,9 2 0,2-3 291,-13 0-291,-15-4 0,-16-3 36,-10-1-36,-11-3 0,-3 1 1817,-2 3-1817,0-1 0,0 0 0,-2 0 0,-2 0 0,-2 0 79,-2 0-79,-1-3 4102,-2 0-4102,0 0 0,0 0 0,1 0 0,-1 0 0,-3 0 0,-1 0 0,1 0 0,-1 0 0,1 0 0,3 0 0,1 0 0,7 0 0,1 0 0,-1 0 0,0 0 0,-5 0 0,1 0 0,-1 0 0,0 0 0,1 0 0,0 0 0,-1 0 0,1 0 0,-1 0 0,-1 0 0,-2 0 0,-3 0 0,-1 0 0,1 0 0,-3 0 0,0 0 0,-1 0 0,-2 0 0,2 0 0,-6 0 0,-9 0 0,-5 0 0,-6 0 0,1-2 0,0-1 0,-13-6 0,4-2 0,-41-26 0,29 13 0,-38-29 0,31 22-2112,-2-1 2112,10 5-1038,12 7 1038,-1-3 0,0-1 0,-6-1 0,-3-5 0,2 0 0,0-3 0,15 14 0,3 2 0,5 9 0,1-2 1992,-1 0-1992,2 1 1158,1 1-1158,3 4 0,-2 0 0,1 1 0,-1-2 0,4 1 0,3 1 0,5 3 0,5 5 0,1 3 0,7 6 0,5 3 0,15 10 0,3 2 0,0 2 0,-3-3 0,-12-9 0,4 2 0,-1-4 0,1 2 0,3 2 0,-8-8 0,-2 0 0,-5-2 0,-5-2 0,5 2 0,-4-6 0,-1 1 0,-3-1 0,1 0 0,2 2 0,-1-2 0,3 3 0,-2 0 0,1 0 0,-1-1 0,-3 0 0,-2-2 0,1 0 0,2 0 0,0 0 0,-1 0 0,1 1 0,-1-1 0,-1-1 0,-1-2 0,-1 0 0,1 1 0,0 2 0,0 0 0,-3-1 0,0 1 0,0-2 0,0-1 0,-1-1 0,1-1 0,0 2 0,1 0 0,-1 1 0,2 1 0,-1-2 0,-1 1 0,0 1 0,-1 1 0,1 0 0,0 0 0,0-2 0,-3 0 0,0 1 0,1 0 0,1 0 0,1-2 0,-2 1 0,1-1 0,-1 1 0,-2-1 0,-6 0 0,-5 2 0,-12 9 0,-6 4 0,2 0 0,-1 0 0,9-5 0,-17 16 0,14-12 0,-14 12 0,18-16 0,-2 2 0,1 2 0,-1 0 0,1-1 0,0-3 0,0 0 0,-3 0 0,-1 0 0,1 0 0,-3 2 0,5-1 0,-7 4 0,-2-2 0,-6 3 0,-5 3 0,2-2 0,8-1 0,6-5 0,6-4 0,1-1 0,2 0 0,3 0 0,0 0 0,0 0 0,0 0 0,2 0 0,2 0 0,1-3 0,1 0 0,0-2 0,0-1 0,2 2 0,-1-2 0,1 2 0,0-6 0,1 0 0,4-5 0,9-9 0,6-3 0,20-14 0,7-2-816,11-5 816,-4 5 0,-7 8 0,-7 5 0,-7 5 0,11-11 0,-13 7 0,6-4 0,-12 12 0,-1 0 0,2 1 0,-2 0 0,-3 0 0,0 0 0,-1 0 0,1 0 0,-3 0 0,-1 1 0,0 2 0,0 1 0,1 0 0,1-2 0,-4 1 0,3-1 816,-2 2-816,-1 0 0,-2 1 0,-2 2 0,-1 2 0,1 1 0,0 0 0,-2-1 0,-1 1 0,-1-1 0,1 1 0,0-1 0,0-1 0,-1 1 0,-1 0 0,0 1 0,-1-1 0,2 1 0,-1-1 0,-1-1 0,0-3 0,-2 4 0,0-4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01:39:23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24575,'0'17'0,"3"-4"0,15 23 0,19 22 0,-9-18 0,12 19 0,-23-29 0,24 34 0,2 4-5684,6 8 5684,2-3 0,-20-29 1212,8 12-1212,9 4 0,5 2 0,14 12 0,-32-40 0,2 1-892,5 3 0,1 0 892,1 0 0,1 0 0,-2-4 0,-1 0 0,-2-3 0,0 0 0,27 18 0,9 3 0,4-1 0,2-3 0,2-1 0,-5-7 0,-4-4 0,0-4 0,-2-2 0,5 4 0,2 1 0,2-1 0,-3-3 0,4-6 0,-3-3 0,-4-6 0,-3-4 0,1 1 0,0 1 0,-10-1 0,3 0 0,-16-4-69,19 2 69,14 1 0,9 2 0,2-3 291,-13 0-291,-15-4 0,-16-3 36,-10-1-36,-11-3 0,-3 1 1817,-2 3-1817,0-1 0,0 0 0,-2 0 0,-2 0 0,-2 0 79,-2 0-79,-1-3 4102,-2 0-4102,0 0 0,0 0 0,1 0 0,-1 0 0,-3 0 0,-1 0 0,1 0 0,-1 0 0,1 0 0,3 0 0,1 0 0,7 0 0,1 0 0,-1 0 0,0 0 0,-5 0 0,1 0 0,-1 0 0,0 0 0,1 0 0,0 0 0,-1 0 0,1 0 0,-1 0 0,-1 0 0,-2 0 0,-3 0 0,-1 0 0,1 0 0,-3 0 0,0 0 0,-1 0 0,-2 0 0,2 0 0,-6 0 0,-9 0 0,-5 0 0,-6 0 0,1-2 0,0-1 0,-13-6 0,4-2 0,-41-26 0,29 13 0,-38-29 0,31 22-2112,-2-1 2112,10 5-1038,12 7 1038,-1-3 0,0-1 0,-6-1 0,-3-5 0,2 0 0,0-3 0,15 14 0,3 2 0,5 9 0,1-2 1992,-1 0-1992,2 1 1158,1 1-1158,3 4 0,-2 0 0,1 1 0,-1-2 0,4 1 0,3 1 0,5 3 0,5 5 0,1 3 0,7 6 0,5 3 0,15 10 0,3 2 0,0 2 0,-3-3 0,-12-9 0,4 2 0,-1-4 0,1 2 0,3 2 0,-8-8 0,-2 0 0,-5-2 0,-5-2 0,5 2 0,-4-6 0,-1 1 0,-3-1 0,1 0 0,2 2 0,-1-2 0,3 3 0,-2 0 0,1 0 0,-1-1 0,-3 0 0,-2-2 0,1 0 0,2 0 0,0 0 0,-1 0 0,1 1 0,-1-1 0,-1-1 0,-1-2 0,-1 0 0,1 1 0,0 2 0,0 0 0,-3-1 0,0 1 0,0-2 0,0-1 0,-1-1 0,1-1 0,0 2 0,1 0 0,-1 1 0,2 1 0,-1-2 0,-1 1 0,0 1 0,-1 1 0,1 0 0,0 0 0,0-2 0,-3 0 0,0 1 0,1 0 0,1 0 0,1-2 0,-2 1 0,1-1 0,-1 1 0,-2-1 0,-6 0 0,-5 2 0,-12 9 0,-6 4 0,2 0 0,-1 0 0,9-5 0,-17 16 0,14-12 0,-14 12 0,18-16 0,-2 2 0,1 2 0,-1 0 0,1-1 0,0-3 0,0 0 0,-3 0 0,-1 0 0,1 0 0,-3 2 0,5-1 0,-7 4 0,-2-2 0,-6 3 0,-5 3 0,2-2 0,8-1 0,6-5 0,6-4 0,1-1 0,2 0 0,3 0 0,0 0 0,0 0 0,0 0 0,2 0 0,2 0 0,1-3 0,1 0 0,0-2 0,0-1 0,2 2 0,-1-2 0,1 2 0,0-6 0,1 0 0,4-5 0,9-9 0,6-3 0,20-14 0,7-2-816,11-5 816,-4 5 0,-7 8 0,-7 5 0,-7 5 0,11-11 0,-13 7 0,6-4 0,-12 12 0,-1 0 0,2 1 0,-2 0 0,-3 0 0,0 0 0,-1 0 0,1 0 0,-3 0 0,-1 1 0,0 2 0,0 1 0,1 0 0,1-2 0,-4 1 0,3-1 816,-2 2-816,-1 0 0,-2 1 0,-2 2 0,-1 2 0,1 1 0,0 0 0,-2-1 0,-1 1 0,-1-1 0,1 1 0,0-1 0,0-1 0,-1 1 0,-1 0 0,0 1 0,-1-1 0,2 1 0,-1-1 0,-1-1 0,0-3 0,-2 4 0,0-4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0:11:1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38 24575,'0'17'0,"0"3"0,0 18 0,0-7 0,0 7 0,0-14 0,0-3 0,8 26 0,6 16 0,4 3-1293,0-3 1293,-8-34 0,-4-6 0,-4-4 0,1-4 0,-1-3 0,2 0 0,1 0 1293,-1 1-1293,1-1 0,-1-4 0,-2-1 0,0-2 0,0-1 0,0 0 0,0 0 0,-1 1 0,-1-1 0,0 0 0,0 0 0,-4-11 0,0 1 0,-5-13 0,-3 0 0,-2-4 0,-7-26 0,3 2 0,1-8 0,6 8 0,4 10 0,3 2 0,1 1 0,3 8 0,0-5 0,0 8 0,0-9 0,0 6 0,0 5 0,0 2 0,0 7 0,0-1 0,0 1 0,0 1 0,0 2 0,1 1 0,1 1 0,2 1 0,0-1 0,2 1 0,1 1 0,0 3 0,-1-1 0,1 1 0,0 0 0,2 2 0,0 0 0,1 0 0,-1 0 0,3 0 0,2 0 0,-1 0 0,6 0 0,1 0 0,6 0 0,3 1 0,-3 2 0,-2 0 0,-2-1 0,1-1 0,-1-1 0,3 0 0,1 0 0,-2 0 0,-1 0 0,-3 0 0,-2 0 0,2 0 0,-2 0 0,-4 0 0,-2 0 0,-4 0 0,-1 0 0,0 0 0,-1 0 0,2 0 0,-2 0 0,-3 2 0,-1 0 0,-2 5 0,0 3 0,0 3 0,0 6 0,-2 2 0,-1 2 0,-3 2 0,-2-3 0,-2-2 0,-1-1 0,1-1 0,-1 0 0,-2 2 0,-1-1 0,0-3 0,2-3 0,1-3 0,2-1 0,-1-1 0,1-1 0,1-2 0,2-1 0,0 1 0,2-1 0,0-2 0,0 0 0,-1-1 0,1 0 0,2 1 0,0 2 0,0 0 0,0-2 0,-4-1 0,0-1 0,-12 0 0,0 0 0,-8 0 0,4 0 0,4 0 0,6 0 0,4 0 0,1 0 0,0 0 0,0 0 0,1 0 0,2 0 0,3 2 0,8 2 0,7 5 0,11 3 0,23 6 0,5-1 0,5-3 0,-7-3 0,-18-5 0,-3 0 0,14 5 0,6 1 0,-3 0 0,4 2 0,-20-5 0,3 1 0,0-1 0,-2 0 0,-2 0 0,-2 0 0,-3 0 0,-1-3 0,0 0 0,-7 0 0,2 1 0,-4 0 0,-1 1 0,-1 0 0,-3 0 0,-4-2 0,-2 0 0,-2-2 0,-1-1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0:11:3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24575,'7'0'0,"1"0"0,1 0 0,0 0 0,0 0 0,1 0 0,1 0 0,2 0 0,2 0 0,23 0 0,1 0 0,6 1 0,-12 2 0,-15-1 0,1 1 0,2-2 0,1-1 0,0 1 0,0 2 0,-3 1 0,-4 1 0,0 0 0,1 0 0,3 1 0,-1-1 0,-4-1 0,-2-2 0,1 2 0,-1 1 0,2 3 0,1-1 0,-1-2 0,-2 0 0,-2 2 0,3 1 0,0 0 0,3 1 0,1 0 0,1 2 0,-2 1 0,-2-1 0,-2-3 0,-3-1 0,0 0 0,0 0 0,1 0 0,-1 0 0,0 0 0,1 0 0,-1 0 0,0 0 0,0-2 0,0-1 0,1 1 0,-1-1 0,-2 1 0,0-1 0,-2 1 0,-1-1 0,0 0 0,2 1 0,-2 0 0,2-1 0,-1-1 0,1 0 0,-1 1 0,1 0 0,-1 0 0,1-1 0,0 1 0,-1 0 0,0 1 0,-1 0 0,2-1 0,0 0 0,1 1 0,0-1 0,-2-1 0,-1-1 0,0 0 0,0 0 0,1 2 0,-1 0 0,0-1 0,0-2 0,0 0 0,0-1 0,-1 1 0,-1 2 0,0-1 0,-2 0 0,-1-2 0,-6 0 0,-4 0 0,-2 0 0,-5 1 0,-2 3 0,-2 2 0,3-1 0,1-2 0,3-1 0,0 1 0,-1 1 0,1 1 0,-1-2 0,1 0 0,-3-2 0,-1-1 0,-1 0 0,2 0 0,2 0 0,0 0 0,-2 0 0,-1 0 0,-1 0 0,-4 0 0,4 0 0,-6 0 0,2-3 0,-1-1 0,1-2 0,4 0 0,3 1 0,6 3 0,1 0 0,1-1 0,-1 1 0,2-1 0,2 1 0,0 2 0,2 0 0,0-2 0,0 0 0,6-1 0,3 2 0,4 0 0,1 1 0,0 0 0,13 0 0,-3 0 0,19 0 0,-10 0 0,11 0 0,-10 0 0,9 0 0,-4 0 0,2 0 0,-7 0 0,-7 0 0,-4 0 0,-4 0 0,-1 0 0,-2 0 0,-1 0 0,-2 0 0,0 0 0,0 0 0,-1 0 0,-1 0 0,-3 0 0,0 0 0,1 0 0,-1 0 0,0 0 0,0 0 0,0 0 0,0 0 0,1 0 0,0 0 0,-1 0 0,2 0 0,-2 0 0,1 0 0,0 0 0,4 0 0,2 0 0,2 0 0,1 0 0,-2 0 0,-2 0 0,-3 0 0,-1 0 0,2 0 0,0 0 0,0 0 0,-3 0 0,0 0 0,-1 0 0,0 0 0,0 0 0,1 0 0,-1 0 0,-2-5 0,-1-6 0,-4-6 0,0-10 0,-2-6 0,0-12 0,1 7 0,-2-3 0,1 14 0,-1 1 0,2 2 0,1 2 0,3 2 0,0 1 0,-2 3 0,-1 1 0,1 1 0,-1 1 0,1 3 0,-1 0 0,1 3 0,-1 0 0,3 2 0,0 1 0,-2 2 0,0 1 0,0 3 0,0 6 0,2 1 0,0 5 0,0 1 0,0 4 0,0 6 0,0-3 0,0 5 0,0 3 0,0-5 0,0 11 0,0-9 0,0-1 0,0-6 0,0-4 0,0-6 0,0-1 0,0-1 0,0-4 0,0 0 0,0 0 0,0 1 0,0-1 0,0 0 0,0 0 0,2-1 0,0-1 0,0-2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20:11:2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93 371 24575,'7'0'0,"0"0"0,0 0 0,-1 0 0,-1 0 0,-1 0 0,1 0 0,-1 0 0,0 0 0,0 0 0,2 0 0,2 0 0,-1 0 0,1 0 0,-3 0 0,2 0 0,0 0 0,1 0 0,2 0 0,2 0 0,0-2 0,4 0 0,-2-2 0,-3 0 0,1 0 0,-3 0 0,1 0 0,-1 2 0,-1 0 0,-2 0 0,1-1 0,-1 1 0,3 0 0,0 0 0,1-1 0,-1 1 0,0 0 0,1-1 0,-1 0 0,0 1 0,0 2 0,1 0 0,-1-2 0,2 0 0,-1-1 0,3-1 0,2 1 0,-1 0 0,-2 0 0,-3 1 0,-4-1 0,-1 1 0,0 2 0,1 0 0,-1 0 0,0 0 0,0-2 0,0 0 0,-1-2 0,-1-2 0,-1 1 0,-1 0 0,0 1 0,0 0 0,0-1 0,0 1 0,-2-4 0,-3-2 0,-2-3 0,-2-2 0,1 2 0,1 1 0,0 3 0,0 2 0,0 0 0,1 0 0,0 1 0,2-1 0,-1 0 0,1 0 0,-2 2 0,-1 1 0,0-1 0,0 1 0,2 1 0,1 1 0,-2-1 0,-1 1 0,-1-2 0,2-1 0,1 1 0,-1-1 0,-1 3 0,-2-2 0,0 1 0,0-2 0,0 1 0,-1 0 0,1 0 0,1 1 0,1-2 0,2 2 0,1 1 0,-2 0 0,-1-1 0,0 0 0,0-2 0,2 1 0,1-1 0,0 2 0,-1 1 0,1 0 0,0 0 0,-1 0 0,1 0 0,0 1 0,-1 1 0,0 0 0,-1 0 0,0 0 0,-2 0 0,0 0 0,2 0 0,1 0 0,1 0 0,-2 0 0,-1 0 0,-1 0 0,-2 0 0,2 0 0,2 0 0,1 1 0,0 2 0,-1 0 0,-1 2 0,0-1 0,1 0 0,1 1 0,0-1 0,1 0 0,0 0 0,-1 3 0,1-1 0,-1 4 0,-1 1 0,1-1 0,-2 3 0,0 1 0,-1 3 0,1 1 0,2-1 0,2-3 0,0-2 0,-1-1 0,0-2 0,-1 0 0,0 1 0,2-1 0,1 0 0,-1 1 0,0 3 0,1-3 0,-2 2 0,2-6 0,-1-1 0,1-1 0,2 1 0,0-1 0,0 0 0,0 0 0,0 0 0,0 2 0,0 1 0,0 0 0,0-1 0,0 0 0,0-2 0,0 1 0,0 2 0,0 2 0,0 0 0,0 0 0,0 0 0,0-1 0,0-1 0,0-1 0,0 1 0,0 0 0,0 0 0,0-3 0,0 0 0,0 1 0,0-1 0,2 0 0,0 0 0,2 1 0,1 0 0,-1-1 0,2 0 0,1 0 0,2 0 0,2 0 0,3 0 0,0-2 0,-2 0 0,0-2 0,-1 0 0,-2 0 0,0 1 0,0 2 0,3-1 0,0 0 0,2-1 0,2-1 0,-3 2 0,-1 0 0,1 1 0,-1-1 0,1 0 0,-1 0 0,0 1 0,0-1 0,1 0 0,1 1 0,-4-1 0,4 2 0,0-1 0,2-1 0,-1 1 0,-4-1 0,-2 1 0,-2-1 0,0-2 0,-1 0 0,1 0 0,0 0 0,0 0 0,-1 0 0,-1 0 0,-1 0 0,2 0 0,1 0 0,0 0 0,0 0 0,-1 0 0,1 0 0,0 0 0,-1 0 0,-1 0 0,-1 0 0,1 0 0,0 0 0,-1 0 0,4 0 0,1 0 0,0 0 0,0 0 0,-2 0 0,-1 0 0,1 0 0,0 0 0,-1 0 0,1 0 0,0 0 0,0 0 0,-2 0 0,-1 0 0,2 0 0,0 0 0,2 0 0,-2 0 0,-1 0 0,-1 0 0,0 0 0,0 0 0,2 0 0,1 0 0,0 0 0,1 0 0,-3 0 0,0 0 0,2 0 0,0 0 0,1 0 0,-2 0 0,-1 0 0,-1 0 0,0 0 0,1 0 0,-1 0 0,0 0 0,-1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20.xml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4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8.png"/><Relationship Id="rId3" Type="http://schemas.openxmlformats.org/officeDocument/2006/relationships/image" Target="../media/image70.png"/><Relationship Id="rId7" Type="http://schemas.openxmlformats.org/officeDocument/2006/relationships/image" Target="../media/image25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6.png"/><Relationship Id="rId1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keyboard with blue lights&#10;&#10;Description automatically generated">
            <a:extLst>
              <a:ext uri="{FF2B5EF4-FFF2-40B4-BE49-F238E27FC236}">
                <a16:creationId xmlns:a16="http://schemas.microsoft.com/office/drawing/2014/main" id="{1E92C34C-2940-78F3-0790-63CCBD8C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Snake with solid fill">
            <a:extLst>
              <a:ext uri="{FF2B5EF4-FFF2-40B4-BE49-F238E27FC236}">
                <a16:creationId xmlns:a16="http://schemas.microsoft.com/office/drawing/2014/main" id="{5E434197-F443-2775-0B17-D1CD3157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25538">
            <a:off x="9391415" y="260751"/>
            <a:ext cx="2548172" cy="25481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58DC23-F8A8-3625-1F97-44FA6AB6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542" y="1433384"/>
            <a:ext cx="7558915" cy="1636290"/>
          </a:xfrm>
          <a:effectLst>
            <a:outerShdw blurRad="177557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ABED"/>
                </a:solidFill>
                <a:effectLst>
                  <a:outerShdw blurRad="118228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415626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129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logging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6270329" y="226580"/>
            <a:ext cx="5765816" cy="646330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log.py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logging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#with open('L14.log','w') as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fw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  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fw.write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('This is a new log file\n')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'hello'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logging.basicConfig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filename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'L14.log'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level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logging.DEBUG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format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'[%(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asctime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)s] %(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levelname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)s: %(message)s'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datefmt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'%m/%d/%Y %I:%M:%S %p'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mylist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logging.info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'Starting to process `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mylist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`...'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position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logging.debug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'Value at position %s is %s'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position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mylist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[position]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except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IndexError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except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Exception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logging.exception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'Faulty position: %s'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position)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logging.info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'Done processing `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mylist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`.'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504513" y="1185303"/>
            <a:ext cx="525967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by logging info message that states about to process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Inside loop, log the value at each position (use the debug() function to log at the DEBUG level).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 debug() here so that we can filter out these logs in the future (by setting the minimum level to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 </a:t>
            </a:r>
            <a:r>
              <a:rPr lang="en-US" sz="2000" dirty="0" err="1"/>
              <a:t>logging.level</a:t>
            </a:r>
            <a:r>
              <a:rPr lang="en-US" sz="2000" dirty="0"/>
              <a:t>=INFO to disable DEBUG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IndexError</a:t>
            </a:r>
            <a:r>
              <a:rPr lang="en-US" sz="2000" dirty="0"/>
              <a:t> will call </a:t>
            </a:r>
            <a:r>
              <a:rPr lang="en-US" sz="2000" dirty="0" err="1"/>
              <a:t>logging.exception</a:t>
            </a:r>
            <a:r>
              <a:rPr lang="en-US" sz="2000" dirty="0"/>
              <a:t>(), which logs at the ERROR level, also outputs the exception traceback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 another info message to show complete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14:cNvPr>
              <p14:cNvContentPartPr/>
              <p14:nvPr/>
            </p14:nvContentPartPr>
            <p14:xfrm>
              <a:off x="4829609" y="5446653"/>
              <a:ext cx="1440720" cy="888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607" y="5437657"/>
                <a:ext cx="1458364" cy="9064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6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6554" cy="4351338"/>
          </a:xfrm>
        </p:spPr>
        <p:txBody>
          <a:bodyPr/>
          <a:lstStyle/>
          <a:p>
            <a:r>
              <a:rPr lang="en-US" dirty="0"/>
              <a:t>Used for solving performance issues</a:t>
            </a:r>
          </a:p>
          <a:p>
            <a:r>
              <a:rPr lang="en-US" dirty="0"/>
              <a:t>Included profile and </a:t>
            </a:r>
            <a:r>
              <a:rPr lang="en-US" dirty="0" err="1"/>
              <a:t>cProfile</a:t>
            </a:r>
            <a:r>
              <a:rPr lang="en-US" dirty="0"/>
              <a:t> in std library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8CDEC-5B60-9139-954D-DF259FDE72E4}"/>
              </a:ext>
            </a:extLst>
          </p:cNvPr>
          <p:cNvSpPr txBox="1"/>
          <p:nvPr/>
        </p:nvSpPr>
        <p:spPr>
          <a:xfrm>
            <a:off x="6096000" y="1181699"/>
            <a:ext cx="5944753" cy="5078313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run with python -m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cProfile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profiling/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triples.py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profiling/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triples.py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56A8F5"/>
                </a:solidFill>
                <a:effectLst/>
                <a:latin typeface="JetBrains Mono"/>
              </a:rPr>
              <a:t>calc_triples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(mx):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triples = []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a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, mx + 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b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(a, mx + 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    hypotenuse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calc_hypotenuse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(a, b)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is_int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(hypotenuse):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triples.append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((a, b,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(hypotenuse)))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triples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#def </a:t>
            </a:r>
            <a:r>
              <a:rPr lang="en-US" sz="1800" dirty="0" err="1">
                <a:solidFill>
                  <a:srgbClr val="7A7E85"/>
                </a:solidFill>
                <a:effectLst/>
                <a:latin typeface="JetBrains Mono"/>
              </a:rPr>
              <a:t>calc_hypotenuse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(a, b):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#   return (a**2 + b**2) ** .5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56A8F5"/>
                </a:solidFill>
                <a:effectLst/>
                <a:latin typeface="JetBrains Mono"/>
              </a:rPr>
              <a:t>calc_hypotenuse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(a, b):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(a*a + b*b) ** 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.5</a:t>
            </a:r>
            <a:b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56A8F5"/>
                </a:solidFill>
                <a:effectLst/>
                <a:latin typeface="JetBrains Mono"/>
              </a:rPr>
              <a:t>is_int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(n):  </a:t>
            </a: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# n is expected to be a float</a:t>
            </a:r>
            <a:b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n.is_integer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triples = </a:t>
            </a:r>
            <a:r>
              <a:rPr lang="en-US" sz="1800" dirty="0" err="1">
                <a:solidFill>
                  <a:srgbClr val="BCBEC4"/>
                </a:solidFill>
                <a:effectLst/>
                <a:latin typeface="JetBrains Mono"/>
              </a:rPr>
              <a:t>calc_triples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2AACB8"/>
                </a:solidFill>
                <a:effectLst/>
                <a:latin typeface="JetBrains Mono"/>
              </a:rPr>
              <a:t>10000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BCBEC4"/>
                </a:solidFill>
                <a:effectLst/>
                <a:latin typeface="JetBrains Mono"/>
              </a:rPr>
              <a:t>(triples)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5AD52-717F-BBD4-59C7-C39BE9AA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1474">
            <a:off x="346780" y="4784457"/>
            <a:ext cx="5571223" cy="13641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357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9613" cy="1325563"/>
          </a:xfrm>
        </p:spPr>
        <p:txBody>
          <a:bodyPr/>
          <a:lstStyle/>
          <a:p>
            <a:r>
              <a:rPr lang="en-US" dirty="0"/>
              <a:t>Measuring with </a:t>
            </a:r>
            <a:r>
              <a:rPr lang="en-US" dirty="0" err="1"/>
              <a:t>timeit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timeit</a:t>
            </a:r>
            <a:r>
              <a:rPr lang="en-US" dirty="0"/>
              <a:t> provides a simple way to time small bits of Python code. </a:t>
            </a:r>
          </a:p>
          <a:p>
            <a:r>
              <a:rPr lang="en-US" dirty="0"/>
              <a:t>It has both a Command-Line Interface as well as a callable 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8CDEC-5B60-9139-954D-DF259FDE72E4}"/>
              </a:ext>
            </a:extLst>
          </p:cNvPr>
          <p:cNvSpPr txBox="1"/>
          <p:nvPr/>
        </p:nvSpPr>
        <p:spPr>
          <a:xfrm>
            <a:off x="1393160" y="4481297"/>
            <a:ext cx="9665311" cy="646331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CC7832"/>
                </a:solidFill>
                <a:effectLst/>
                <a:latin typeface="JetBrains Mono"/>
              </a:rPr>
              <a:t>venv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) MC-QW2TW3QYHG:bin </a:t>
            </a:r>
            <a:r>
              <a:rPr lang="en-US" sz="1800" dirty="0" err="1">
                <a:solidFill>
                  <a:srgbClr val="CC7832"/>
                </a:solidFill>
                <a:effectLst/>
                <a:latin typeface="JetBrains Mono"/>
              </a:rPr>
              <a:t>cnavarro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$ python3 -m </a:t>
            </a:r>
            <a:r>
              <a:rPr lang="en-US" sz="1800" dirty="0" err="1">
                <a:solidFill>
                  <a:srgbClr val="CC7832"/>
                </a:solidFill>
                <a:effectLst/>
                <a:latin typeface="JetBrains Mono"/>
              </a:rPr>
              <a:t>timeit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 -s 'a=3; b=3' '(a**2 + b**2) ** .5'</a:t>
            </a:r>
          </a:p>
          <a:p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5000000 loops, best of 5: 68.3 </a:t>
            </a:r>
            <a:r>
              <a:rPr lang="en-US" sz="1800" dirty="0" err="1">
                <a:solidFill>
                  <a:srgbClr val="CC7832"/>
                </a:solidFill>
                <a:effectLst/>
                <a:latin typeface="JetBrains Mono"/>
              </a:rPr>
              <a:t>nsec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 per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090B4-60A9-1FA6-4746-8B8085C35702}"/>
              </a:ext>
            </a:extLst>
          </p:cNvPr>
          <p:cNvSpPr txBox="1"/>
          <p:nvPr/>
        </p:nvSpPr>
        <p:spPr>
          <a:xfrm>
            <a:off x="2008713" y="5715297"/>
            <a:ext cx="9049758" cy="923330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timeit.timeit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(lambda: "-".join(map(str, range(100))), number=10000)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0.0641811250243336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3456A-CB79-CB36-CDA0-DBCA8DF09761}"/>
              </a:ext>
            </a:extLst>
          </p:cNvPr>
          <p:cNvSpPr txBox="1"/>
          <p:nvPr/>
        </p:nvSpPr>
        <p:spPr>
          <a:xfrm>
            <a:off x="753999" y="457362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AB0F-7B1D-6229-B42F-CE4A3AD451B3}"/>
              </a:ext>
            </a:extLst>
          </p:cNvPr>
          <p:cNvSpPr txBox="1"/>
          <p:nvPr/>
        </p:nvSpPr>
        <p:spPr>
          <a:xfrm>
            <a:off x="753999" y="594613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E9400-F0C5-C9F8-329C-A38BDE06A1D1}"/>
              </a:ext>
            </a:extLst>
          </p:cNvPr>
          <p:cNvSpPr txBox="1"/>
          <p:nvPr/>
        </p:nvSpPr>
        <p:spPr>
          <a:xfrm>
            <a:off x="2423758" y="984758"/>
            <a:ext cx="6099858" cy="646331"/>
          </a:xfrm>
          <a:prstGeom prst="rect">
            <a:avLst/>
          </a:prstGeom>
          <a:noFill/>
          <a:ln>
            <a:solidFill>
              <a:srgbClr val="F4DDDD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F4DDDD"/>
                </a:solidFill>
                <a:effectLst/>
                <a:latin typeface="ui-monospace"/>
              </a:rPr>
              <a:t>timeit.</a:t>
            </a:r>
            <a:r>
              <a:rPr lang="en-US" b="1" i="0" dirty="0" err="1">
                <a:solidFill>
                  <a:srgbClr val="F4DDDD"/>
                </a:solidFill>
                <a:effectLst/>
                <a:latin typeface="ui-monospace"/>
              </a:rPr>
              <a:t>timeit</a:t>
            </a:r>
            <a:r>
              <a:rPr lang="en-US" b="0" i="0" dirty="0">
                <a:solidFill>
                  <a:srgbClr val="F4DDDD"/>
                </a:solidFill>
                <a:effectLst/>
                <a:latin typeface="ui-monospace"/>
              </a:rPr>
              <a:t>(</a:t>
            </a:r>
            <a:r>
              <a:rPr lang="en-US" b="0" i="1" dirty="0" err="1">
                <a:solidFill>
                  <a:srgbClr val="F4DDDD"/>
                </a:solidFill>
                <a:effectLst/>
                <a:latin typeface="ui-monospace"/>
              </a:rPr>
              <a:t>stmt</a:t>
            </a:r>
            <a:r>
              <a:rPr lang="en-US" b="0" i="1" dirty="0">
                <a:solidFill>
                  <a:srgbClr val="F4DDDD"/>
                </a:solidFill>
                <a:effectLst/>
                <a:latin typeface="ui-monospace"/>
              </a:rPr>
              <a:t>='pass'</a:t>
            </a:r>
            <a:r>
              <a:rPr lang="en-US" b="0" i="0" dirty="0">
                <a:solidFill>
                  <a:srgbClr val="F4DDDD"/>
                </a:solidFill>
                <a:effectLst/>
                <a:latin typeface="ui-monospace"/>
              </a:rPr>
              <a:t>, </a:t>
            </a:r>
            <a:r>
              <a:rPr lang="en-US" b="0" i="1" dirty="0">
                <a:solidFill>
                  <a:srgbClr val="F4DDDD"/>
                </a:solidFill>
                <a:effectLst/>
                <a:latin typeface="ui-monospace"/>
              </a:rPr>
              <a:t>setup='pass'</a:t>
            </a:r>
            <a:r>
              <a:rPr lang="en-US" b="0" i="0" dirty="0">
                <a:solidFill>
                  <a:srgbClr val="F4DDDD"/>
                </a:solidFill>
                <a:effectLst/>
                <a:latin typeface="ui-monospace"/>
              </a:rPr>
              <a:t>, </a:t>
            </a:r>
            <a:r>
              <a:rPr lang="en-US" b="0" i="1" dirty="0">
                <a:solidFill>
                  <a:srgbClr val="F4DDDD"/>
                </a:solidFill>
                <a:effectLst/>
                <a:latin typeface="ui-monospace"/>
              </a:rPr>
              <a:t>timer=&lt;default timer&gt;</a:t>
            </a:r>
            <a:r>
              <a:rPr lang="en-US" b="0" i="0" dirty="0">
                <a:solidFill>
                  <a:srgbClr val="F4DDDD"/>
                </a:solidFill>
                <a:effectLst/>
                <a:latin typeface="ui-monospace"/>
              </a:rPr>
              <a:t>, </a:t>
            </a:r>
            <a:r>
              <a:rPr lang="en-US" b="0" i="1" dirty="0">
                <a:solidFill>
                  <a:srgbClr val="F4DDDD"/>
                </a:solidFill>
                <a:effectLst/>
                <a:latin typeface="ui-monospace"/>
              </a:rPr>
              <a:t>number=1000000</a:t>
            </a:r>
            <a:r>
              <a:rPr lang="en-US" b="0" i="0" dirty="0">
                <a:solidFill>
                  <a:srgbClr val="F4DDDD"/>
                </a:solidFill>
                <a:effectLst/>
                <a:latin typeface="ui-monospace"/>
              </a:rPr>
              <a:t>, </a:t>
            </a:r>
            <a:r>
              <a:rPr lang="en-US" b="0" i="1" dirty="0" err="1">
                <a:solidFill>
                  <a:srgbClr val="F4DDDD"/>
                </a:solidFill>
                <a:effectLst/>
                <a:latin typeface="ui-monospace"/>
              </a:rPr>
              <a:t>globals</a:t>
            </a:r>
            <a:r>
              <a:rPr lang="en-US" b="0" i="1" dirty="0">
                <a:solidFill>
                  <a:srgbClr val="F4DDDD"/>
                </a:solidFill>
                <a:effectLst/>
                <a:latin typeface="ui-monospace"/>
              </a:rPr>
              <a:t>=None</a:t>
            </a:r>
            <a:r>
              <a:rPr lang="en-US" b="0" i="0" dirty="0">
                <a:solidFill>
                  <a:srgbClr val="F4DDDD"/>
                </a:solidFill>
                <a:effectLst/>
                <a:latin typeface="ui-monospace"/>
              </a:rPr>
              <a:t>)</a:t>
            </a:r>
            <a:endParaRPr lang="en-US" dirty="0">
              <a:solidFill>
                <a:srgbClr val="F4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3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9613" cy="1325563"/>
          </a:xfrm>
        </p:spPr>
        <p:txBody>
          <a:bodyPr/>
          <a:lstStyle/>
          <a:p>
            <a:r>
              <a:rPr lang="en-US" dirty="0"/>
              <a:t>To Debug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65831" cy="4351338"/>
          </a:xfrm>
        </p:spPr>
        <p:txBody>
          <a:bodyPr/>
          <a:lstStyle/>
          <a:p>
            <a:r>
              <a:rPr lang="en-US" dirty="0"/>
              <a:t>To start debugging, you have to set a breakpoint first. The debugger will stop just before executing the line with the breakpoint, and you will be able to examine the current state of the program.</a:t>
            </a:r>
          </a:p>
          <a:p>
            <a:r>
              <a:rPr lang="en-US" dirty="0"/>
              <a:t>Click on number in gutter to set a breakpoint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A87FB-746E-3ADE-2508-0F1EFCCA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72"/>
          <a:stretch/>
        </p:blipFill>
        <p:spPr>
          <a:xfrm>
            <a:off x="7186270" y="904230"/>
            <a:ext cx="4411562" cy="5041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A8F46C-CD98-2901-F98E-CCD482DFFCE3}"/>
                  </a:ext>
                </a:extLst>
              </p14:cNvPr>
              <p14:cNvContentPartPr/>
              <p14:nvPr/>
            </p14:nvContentPartPr>
            <p14:xfrm>
              <a:off x="6355704" y="3370252"/>
              <a:ext cx="879120" cy="883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A8F46C-CD98-2901-F98E-CCD482DFF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6704" y="3361612"/>
                <a:ext cx="896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186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9613" cy="1325563"/>
          </a:xfrm>
        </p:spPr>
        <p:txBody>
          <a:bodyPr/>
          <a:lstStyle/>
          <a:p>
            <a:r>
              <a:rPr lang="en-US" dirty="0"/>
              <a:t>To Debug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658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Click the bug icon or right click in editor and select Debug </a:t>
            </a:r>
            <a:r>
              <a:rPr lang="en-US" dirty="0" err="1"/>
              <a:t>triples.py</a:t>
            </a:r>
            <a:endParaRPr lang="en-US" dirty="0"/>
          </a:p>
          <a:p>
            <a:r>
              <a:rPr lang="en-US" dirty="0"/>
              <a:t>PyCharm starts a debugging session and shows the Debug tool window.</a:t>
            </a:r>
          </a:p>
          <a:p>
            <a:r>
              <a:rPr lang="en-US" dirty="0"/>
              <a:t>Press a followed by </a:t>
            </a:r>
          </a:p>
          <a:p>
            <a:r>
              <a:rPr lang="en-US" dirty="0"/>
              <a:t>The debugger will execute the script and stop at the breakpoint. The Threads &amp; Variables tab of the Debug tool window will open.</a:t>
            </a:r>
          </a:p>
          <a:p>
            <a:r>
              <a:rPr lang="en-US" dirty="0"/>
              <a:t> Expand self to examine the current values of the variables: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30E7E-D4C9-91A3-376B-71394DD4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36" y="1578336"/>
            <a:ext cx="3771900" cy="1016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A8F46C-CD98-2901-F98E-CCD482DFFCE3}"/>
                  </a:ext>
                </a:extLst>
              </p14:cNvPr>
              <p14:cNvContentPartPr/>
              <p14:nvPr/>
            </p14:nvContentPartPr>
            <p14:xfrm rot="21168202">
              <a:off x="8172927" y="890599"/>
              <a:ext cx="879120" cy="883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A8F46C-CD98-2901-F98E-CCD482DFF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1168202">
                <a:off x="8163927" y="881599"/>
                <a:ext cx="896760" cy="901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5B1B7F-0AE4-64AE-A01B-252330EA05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761"/>
          <a:stretch/>
        </p:blipFill>
        <p:spPr>
          <a:xfrm>
            <a:off x="6568583" y="3429000"/>
            <a:ext cx="5070675" cy="29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3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9613" cy="1325563"/>
          </a:xfrm>
        </p:spPr>
        <p:txBody>
          <a:bodyPr/>
          <a:lstStyle/>
          <a:p>
            <a:r>
              <a:rPr lang="en-US" dirty="0"/>
              <a:t>To Debug in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831" cy="4351338"/>
          </a:xfrm>
        </p:spPr>
        <p:txBody>
          <a:bodyPr>
            <a:normAutofit/>
          </a:bodyPr>
          <a:lstStyle/>
          <a:p>
            <a:r>
              <a:rPr lang="en-US" dirty="0"/>
              <a:t>Now click resume (Resume) and switch to the Console tab in the Debug tool window. And code will </a:t>
            </a:r>
            <a:r>
              <a:rPr lang="en-US" dirty="0" err="1"/>
              <a:t>procede</a:t>
            </a:r>
            <a:r>
              <a:rPr lang="en-US" dirty="0"/>
              <a:t> </a:t>
            </a:r>
          </a:p>
          <a:p>
            <a:r>
              <a:rPr lang="en-US" dirty="0"/>
              <a:t> Go back to the Threads &amp; Variables tab and examine the variables. </a:t>
            </a:r>
          </a:p>
          <a:p>
            <a:r>
              <a:rPr lang="en-US" dirty="0"/>
              <a:t>Every time you press resume, the variables will update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972A5-2AAB-7ED8-27C3-21AD75BA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674" y="1825625"/>
            <a:ext cx="4762500" cy="203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916943-A847-6FBB-4FEB-1E2EB4A32EC7}"/>
                  </a:ext>
                </a:extLst>
              </p14:cNvPr>
              <p14:cNvContentPartPr/>
              <p14:nvPr/>
            </p14:nvContentPartPr>
            <p14:xfrm>
              <a:off x="4809864" y="1622092"/>
              <a:ext cx="3557160" cy="73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916943-A847-6FBB-4FEB-1E2EB4A3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0864" y="1613452"/>
                <a:ext cx="3574800" cy="7570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4A78FC-AED0-0D02-943C-C3085D675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074" y="4389520"/>
            <a:ext cx="24257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9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9613" cy="1325563"/>
          </a:xfrm>
        </p:spPr>
        <p:txBody>
          <a:bodyPr/>
          <a:lstStyle/>
          <a:p>
            <a:r>
              <a:rPr lang="en-US" dirty="0"/>
              <a:t>Stepping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83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the Step Over button App </a:t>
            </a:r>
            <a:r>
              <a:rPr lang="en-US" dirty="0" err="1"/>
              <a:t>expui</a:t>
            </a:r>
            <a:r>
              <a:rPr lang="en-US" dirty="0"/>
              <a:t> run step over and see the blue marker moving to the next line of code</a:t>
            </a:r>
          </a:p>
          <a:p>
            <a:r>
              <a:rPr lang="en-US" dirty="0"/>
              <a:t>Click the Step Into </a:t>
            </a:r>
            <a:r>
              <a:rPr lang="en-US" dirty="0" err="1"/>
              <a:t>buttonStep</a:t>
            </a:r>
            <a:r>
              <a:rPr lang="en-US" dirty="0"/>
              <a:t> into icon, you will see that the debugger goes into the file. </a:t>
            </a:r>
          </a:p>
          <a:p>
            <a:r>
              <a:rPr lang="en-US" dirty="0"/>
              <a:t>Step Into may take you into library classes.</a:t>
            </a:r>
          </a:p>
          <a:p>
            <a:r>
              <a:rPr lang="en-US" dirty="0"/>
              <a:t>To avoid, use Step Into My Code instead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83A21-DAE3-1794-7072-4D856454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84" y="1537494"/>
            <a:ext cx="4902200" cy="2463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270F1A-0831-9C41-59E4-2A761543D13F}"/>
                  </a:ext>
                </a:extLst>
              </p14:cNvPr>
              <p14:cNvContentPartPr/>
              <p14:nvPr/>
            </p14:nvContentPartPr>
            <p14:xfrm>
              <a:off x="3557585" y="715946"/>
              <a:ext cx="3224520" cy="98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270F1A-0831-9C41-59E4-2A761543D1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8945" y="706946"/>
                <a:ext cx="3242160" cy="1004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B390F19E-920C-631F-1839-1EB833F6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click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Step Into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 button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, you will see that the debugger goes into the 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2" descr="Step into icon">
            <a:extLst>
              <a:ext uri="{FF2B5EF4-FFF2-40B4-BE49-F238E27FC236}">
                <a16:creationId xmlns:a16="http://schemas.microsoft.com/office/drawing/2014/main" id="{5C4BD341-B7A6-92CA-0DA5-5ACFEF19F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39DC1E-544C-DDA3-A8EB-29BC21230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751" y="4564856"/>
            <a:ext cx="3606800" cy="1511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3803CF-368E-8F2C-1E61-8B2E372A944D}"/>
                  </a:ext>
                </a:extLst>
              </p14:cNvPr>
              <p14:cNvContentPartPr/>
              <p14:nvPr/>
            </p14:nvContentPartPr>
            <p14:xfrm>
              <a:off x="7254425" y="4255466"/>
              <a:ext cx="1270440" cy="647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3803CF-368E-8F2C-1E61-8B2E372A9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5425" y="4246466"/>
                <a:ext cx="1288080" cy="6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98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9613" cy="1325563"/>
          </a:xfrm>
        </p:spPr>
        <p:txBody>
          <a:bodyPr/>
          <a:lstStyle/>
          <a:p>
            <a:r>
              <a:rPr lang="en-US" dirty="0"/>
              <a:t>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4541" cy="4351338"/>
          </a:xfrm>
        </p:spPr>
        <p:txBody>
          <a:bodyPr>
            <a:normAutofit/>
          </a:bodyPr>
          <a:lstStyle/>
          <a:p>
            <a:r>
              <a:rPr lang="en-US" dirty="0"/>
              <a:t>You to watch any variable. Just type the name of the variable you want to watch in the Evaluate expression or add a watch field under the toolbar on the Threads &amp; Variables tab. </a:t>
            </a:r>
          </a:p>
          <a:p>
            <a:r>
              <a:rPr lang="en-US" dirty="0"/>
              <a:t>For example, </a:t>
            </a:r>
            <a:r>
              <a:rPr lang="en-US" dirty="0" err="1"/>
              <a:t>my_car.time</a:t>
            </a:r>
            <a:r>
              <a:rPr lang="en-US" dirty="0"/>
              <a:t>. Note that code completion is available here. Then </a:t>
            </a:r>
            <a:r>
              <a:rPr lang="en-US" dirty="0" err="1"/>
              <a:t>clickThe</a:t>
            </a:r>
            <a:r>
              <a:rPr lang="en-US" dirty="0"/>
              <a:t> Add button at the right edge of the field.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90F19E-920C-631F-1839-1EB833F6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click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Step Into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 button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, you will see that the debugger goes into the 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2" descr="Step into icon">
            <a:extLst>
              <a:ext uri="{FF2B5EF4-FFF2-40B4-BE49-F238E27FC236}">
                <a16:creationId xmlns:a16="http://schemas.microsoft.com/office/drawing/2014/main" id="{5C4BD341-B7A6-92CA-0DA5-5ACFEF19F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3ED87-DC87-C559-DAF4-DFBB1F6E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59" y="4919803"/>
            <a:ext cx="7772400" cy="15116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19F87D-A808-6435-17C8-3CF8CCF0C9A7}"/>
                  </a:ext>
                </a:extLst>
              </p14:cNvPr>
              <p14:cNvContentPartPr/>
              <p14:nvPr/>
            </p14:nvContentPartPr>
            <p14:xfrm>
              <a:off x="4226645" y="5171084"/>
              <a:ext cx="609480" cy="597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19F87D-A808-6435-17C8-3CF8CCF0C9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645" y="5162444"/>
                <a:ext cx="62712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B6DAC3-4963-00AA-E409-A8C8F036D6F0}"/>
                  </a:ext>
                </a:extLst>
              </p14:cNvPr>
              <p14:cNvContentPartPr/>
              <p14:nvPr/>
            </p14:nvContentPartPr>
            <p14:xfrm>
              <a:off x="170525" y="5037884"/>
              <a:ext cx="1015920" cy="461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B6DAC3-4963-00AA-E409-A8C8F036D6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885" y="5029244"/>
                <a:ext cx="10335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EFA7A-7A90-598C-9736-CA7106E2E5F9}"/>
                  </a:ext>
                </a:extLst>
              </p14:cNvPr>
              <p14:cNvContentPartPr/>
              <p14:nvPr/>
            </p14:nvContentPartPr>
            <p14:xfrm>
              <a:off x="7452965" y="4543604"/>
              <a:ext cx="437760" cy="843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EFA7A-7A90-598C-9736-CA7106E2E5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3965" y="4534604"/>
                <a:ext cx="455400" cy="86076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6EFA4BF-D505-CEE8-0832-CF88F5E6E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34558">
            <a:off x="9501091" y="4436844"/>
            <a:ext cx="2324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Watching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3551977" cy="3579507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Rerun program in debug mode so you can watch your variables and expressions</a:t>
            </a:r>
          </a:p>
          <a:p>
            <a:r>
              <a:rPr lang="en-US" sz="2400" dirty="0"/>
              <a:t>Hover over variables in the editor to get inline debug info</a:t>
            </a:r>
          </a:p>
          <a:p>
            <a:r>
              <a:rPr lang="en-US" sz="2400" dirty="0"/>
              <a:t>Make sure that Show Variable Values in Editor is enabled.</a:t>
            </a:r>
          </a:p>
          <a:p>
            <a:endParaRPr lang="en-US" sz="17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0043A1-9701-11DD-10CE-473FA57A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83" y="756455"/>
            <a:ext cx="5525631" cy="3923197"/>
          </a:xfrm>
          <a:prstGeom prst="rect">
            <a:avLst/>
          </a:prstGeom>
        </p:spPr>
      </p:pic>
      <p:sp>
        <p:nvSpPr>
          <p:cNvPr id="10" name="AutoShape 2" descr="Step into icon">
            <a:extLst>
              <a:ext uri="{FF2B5EF4-FFF2-40B4-BE49-F238E27FC236}">
                <a16:creationId xmlns:a16="http://schemas.microsoft.com/office/drawing/2014/main" id="{5C4BD341-B7A6-92CA-0DA5-5ACFEF19F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90F19E-920C-631F-1839-1EB833F6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2360"/>
            <a:ext cx="52091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click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Step Into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 button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, you will see that the debugger goes into the 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37600C-57CE-E643-F885-A60C63001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698" y="5187145"/>
            <a:ext cx="609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0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Pycharm</a:t>
            </a:r>
            <a:r>
              <a:rPr lang="en-US" sz="2800" dirty="0"/>
              <a:t> Profiler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0B37-DF05-187A-D504-250A8E45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3551977" cy="3579507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Pycharm</a:t>
            </a:r>
            <a:r>
              <a:rPr lang="en-US" sz="2400" dirty="0"/>
              <a:t> has a </a:t>
            </a:r>
            <a:r>
              <a:rPr lang="en-US" sz="2400" dirty="0" err="1"/>
              <a:t>builtin</a:t>
            </a:r>
            <a:r>
              <a:rPr lang="en-US" sz="2400" dirty="0"/>
              <a:t> profiler</a:t>
            </a:r>
          </a:p>
          <a:p>
            <a:r>
              <a:rPr lang="en-US" sz="2400" dirty="0"/>
              <a:t>Click 3 dots at top and select Profile ‘triples’</a:t>
            </a:r>
          </a:p>
          <a:p>
            <a:endParaRPr lang="en-US" sz="1700" dirty="0"/>
          </a:p>
        </p:txBody>
      </p:sp>
      <p:sp>
        <p:nvSpPr>
          <p:cNvPr id="10" name="AutoShape 2" descr="Step into icon">
            <a:extLst>
              <a:ext uri="{FF2B5EF4-FFF2-40B4-BE49-F238E27FC236}">
                <a16:creationId xmlns:a16="http://schemas.microsoft.com/office/drawing/2014/main" id="{5C4BD341-B7A6-92CA-0DA5-5ACFEF19F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90F19E-920C-631F-1839-1EB833F6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2360"/>
            <a:ext cx="520911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click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Step Into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 button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9191C"/>
                </a:solidFill>
                <a:effectLst/>
                <a:latin typeface="JetBrains Sans"/>
              </a:rPr>
              <a:t>, you will see that the debugger goes into the file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267E1-5F50-E64F-9E3F-DB8B6940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5" y="1110897"/>
            <a:ext cx="48260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0DAEAA-40C6-2DE4-D5AE-5604DA22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672" y="3693089"/>
            <a:ext cx="7772400" cy="26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5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EDFA-25B4-C2BB-1CEF-CF737E04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E62C0-52AE-9214-A7C2-F516FC79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958966" cy="3908585"/>
          </a:xfrm>
        </p:spPr>
        <p:txBody>
          <a:bodyPr>
            <a:normAutofit/>
          </a:bodyPr>
          <a:lstStyle/>
          <a:p>
            <a:r>
              <a:rPr lang="en-US" sz="3200" dirty="0"/>
              <a:t>Debugging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Profiling</a:t>
            </a:r>
          </a:p>
          <a:p>
            <a:endParaRPr lang="en-US" sz="3200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3776FC9A-351B-B659-2F70-F5CB4FD7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need for debugging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648E-8A85-DFC7-4880-C138389E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Process of finding and fixing errors in software code. </a:t>
            </a:r>
          </a:p>
          <a:p>
            <a:r>
              <a:rPr lang="en-US" sz="3200" dirty="0"/>
              <a:t>Essential part of the software development process</a:t>
            </a:r>
          </a:p>
          <a:p>
            <a:r>
              <a:rPr lang="en-US" sz="3200" dirty="0"/>
              <a:t>Ensure that the software is reliable and meets the requirements of the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892BE-41E5-F1A3-5F56-253E2753BE6C}"/>
              </a:ext>
            </a:extLst>
          </p:cNvPr>
          <p:cNvSpPr txBox="1"/>
          <p:nvPr/>
        </p:nvSpPr>
        <p:spPr>
          <a:xfrm>
            <a:off x="6238125" y="1646362"/>
            <a:ext cx="3259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Popular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pdb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ipdb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pudb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debugpy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pytest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doctest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err="1"/>
          </a:p>
        </p:txBody>
      </p:sp>
      <p:pic>
        <p:nvPicPr>
          <p:cNvPr id="1026" name="Picture 2" descr="The Bug in the Computer Bug Story - JSTOR Daily">
            <a:extLst>
              <a:ext uri="{FF2B5EF4-FFF2-40B4-BE49-F238E27FC236}">
                <a16:creationId xmlns:a16="http://schemas.microsoft.com/office/drawing/2014/main" id="{6C9A9655-D5F3-F8AA-D0D6-056160445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" r="-206"/>
          <a:stretch/>
        </p:blipFill>
        <p:spPr bwMode="auto">
          <a:xfrm>
            <a:off x="8935656" y="917568"/>
            <a:ext cx="5521124" cy="54894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12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7253854" cy="1182573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Beneifts</a:t>
            </a:r>
            <a:r>
              <a:rPr lang="en-US" sz="5400" dirty="0"/>
              <a:t> of debugging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B9D782D-3DAE-97FE-1EE2-799D02D19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759855"/>
              </p:ext>
            </p:extLst>
          </p:nvPr>
        </p:nvGraphicFramePr>
        <p:xfrm>
          <a:off x="640080" y="2029390"/>
          <a:ext cx="10240123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ug with solid fill">
            <a:extLst>
              <a:ext uri="{FF2B5EF4-FFF2-40B4-BE49-F238E27FC236}">
                <a16:creationId xmlns:a16="http://schemas.microsoft.com/office/drawing/2014/main" id="{A055F5B1-A92A-60F8-6F36-3C93B9370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758008">
            <a:off x="657024" y="5638702"/>
            <a:ext cx="914400" cy="914400"/>
          </a:xfrm>
          <a:prstGeom prst="rect">
            <a:avLst/>
          </a:prstGeom>
        </p:spPr>
      </p:pic>
      <p:pic>
        <p:nvPicPr>
          <p:cNvPr id="9" name="Graphic 8" descr="Bug outline">
            <a:extLst>
              <a:ext uri="{FF2B5EF4-FFF2-40B4-BE49-F238E27FC236}">
                <a16:creationId xmlns:a16="http://schemas.microsoft.com/office/drawing/2014/main" id="{1CF70E24-2BBA-DC2E-D265-ACFE0821F2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385956">
            <a:off x="10102133" y="584700"/>
            <a:ext cx="859991" cy="859991"/>
          </a:xfrm>
          <a:prstGeom prst="rect">
            <a:avLst/>
          </a:prstGeom>
        </p:spPr>
      </p:pic>
      <p:pic>
        <p:nvPicPr>
          <p:cNvPr id="12" name="Graphic 11" descr="Bug under magnifying glass with solid fill">
            <a:extLst>
              <a:ext uri="{FF2B5EF4-FFF2-40B4-BE49-F238E27FC236}">
                <a16:creationId xmlns:a16="http://schemas.microsoft.com/office/drawing/2014/main" id="{F00D2776-0AF6-E7C3-FB2D-212809EB2F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11835">
            <a:off x="9320997" y="4354877"/>
            <a:ext cx="1808018" cy="18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print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8C67E-0698-C216-0F89-CFE0C40B9BBC}"/>
              </a:ext>
            </a:extLst>
          </p:cNvPr>
          <p:cNvSpPr txBox="1"/>
          <p:nvPr/>
        </p:nvSpPr>
        <p:spPr>
          <a:xfrm>
            <a:off x="620486" y="1528793"/>
            <a:ext cx="547551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2FAB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b="1" dirty="0" err="1">
                <a:solidFill>
                  <a:srgbClr val="2FAB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f’variable</a:t>
            </a:r>
            <a:r>
              <a:rPr lang="en-US" sz="2200" b="1" dirty="0">
                <a:solidFill>
                  <a:srgbClr val="2FAB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is {x}’)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Printing key variables at different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May not be effective  in all dev or prod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Need access to a console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Possible to forget to remove debugging print() statements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C2128D-C466-E624-4CAD-7CE9C1676343}"/>
              </a:ext>
            </a:extLst>
          </p:cNvPr>
          <p:cNvCxnSpPr/>
          <p:nvPr/>
        </p:nvCxnSpPr>
        <p:spPr>
          <a:xfrm>
            <a:off x="6096000" y="1110343"/>
            <a:ext cx="0" cy="4461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aterpillar outline">
            <a:extLst>
              <a:ext uri="{FF2B5EF4-FFF2-40B4-BE49-F238E27FC236}">
                <a16:creationId xmlns:a16="http://schemas.microsoft.com/office/drawing/2014/main" id="{7992F74D-3FFD-BE53-36D3-AEF15754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74243">
            <a:off x="443346" y="31928"/>
            <a:ext cx="1468582" cy="1468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4D887-0DCB-35AC-4122-BF60ED6ECFB9}"/>
              </a:ext>
            </a:extLst>
          </p:cNvPr>
          <p:cNvSpPr txBox="1"/>
          <p:nvPr/>
        </p:nvSpPr>
        <p:spPr>
          <a:xfrm>
            <a:off x="6636623" y="474345"/>
            <a:ext cx="5050034" cy="5909310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done =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while not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done: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sentinel = </a:t>
            </a:r>
            <a:r>
              <a:rPr lang="en-US" sz="1800" dirty="0" err="1"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.upper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f'Enter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 Q for quit or any other key to compute tax 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sentinel ==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'Q'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done =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sentinel</a:t>
            </a:r>
            <a:r>
              <a:rPr lang="en-US" sz="1800" dirty="0" err="1"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done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continue</a:t>
            </a:r>
            <a:b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    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calculate_price_with_tax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(p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t):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lang="en-US" sz="1800" dirty="0" err="1"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p * (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100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+ t) /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100</a:t>
            </a:r>
            <a:b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get_inputs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price =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'What is the price 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(price)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tax =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float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'What is the tax rate? 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(tax)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calculate_price_with_tax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price</a:t>
            </a:r>
            <a:r>
              <a:rPr lang="en-US" sz="1800" dirty="0" err="1"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tax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#print(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calculate_price_with_tax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(price, tax))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'The calculated price is 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get_inputs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AACD41-DDAF-6869-E1E2-20758D3D1712}"/>
                  </a:ext>
                </a:extLst>
              </p14:cNvPr>
              <p14:cNvContentPartPr/>
              <p14:nvPr/>
            </p14:nvContentPartPr>
            <p14:xfrm>
              <a:off x="6399502" y="2179473"/>
              <a:ext cx="600840" cy="360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AACD41-DDAF-6869-E1E2-20758D3D17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0862" y="2170473"/>
                <a:ext cx="6184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BDB3883-F78D-8C26-B4A3-C09C7BAFAE0F}"/>
                  </a:ext>
                </a:extLst>
              </p14:cNvPr>
              <p14:cNvContentPartPr/>
              <p14:nvPr/>
            </p14:nvContentPartPr>
            <p14:xfrm>
              <a:off x="6465022" y="3062553"/>
              <a:ext cx="576360" cy="341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BDB3883-F78D-8C26-B4A3-C09C7BAFAE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6022" y="3053913"/>
                <a:ext cx="594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214899-477A-C122-A38B-D81A537EDC9D}"/>
                  </a:ext>
                </a:extLst>
              </p14:cNvPr>
              <p14:cNvContentPartPr/>
              <p14:nvPr/>
            </p14:nvContentPartPr>
            <p14:xfrm>
              <a:off x="6471862" y="4356033"/>
              <a:ext cx="546120" cy="374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214899-477A-C122-A38B-D81A537EDC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3222" y="4347393"/>
                <a:ext cx="5637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4A83C5-5C53-B28E-FE6D-7B08E7AB1083}"/>
                  </a:ext>
                </a:extLst>
              </p14:cNvPr>
              <p14:cNvContentPartPr/>
              <p14:nvPr/>
            </p14:nvContentPartPr>
            <p14:xfrm>
              <a:off x="6406702" y="5011233"/>
              <a:ext cx="586440" cy="333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4A83C5-5C53-B28E-FE6D-7B08E7AB10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8062" y="5002593"/>
                <a:ext cx="60408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65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custom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35C2A-71E3-E542-4061-6947F7EFC719}"/>
              </a:ext>
            </a:extLst>
          </p:cNvPr>
          <p:cNvSpPr txBox="1"/>
          <p:nvPr/>
        </p:nvSpPr>
        <p:spPr>
          <a:xfrm>
            <a:off x="5635190" y="3517750"/>
            <a:ext cx="6317324" cy="2308324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custom.py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debugg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(*msg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print_separator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(msg)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print_separator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'-'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* 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40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debugg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'Data is ...'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debugg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'Different'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'Strings'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'Are not a problem'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debugg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'After while loop'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print_separator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14:cNvPr>
              <p14:cNvContentPartPr/>
              <p14:nvPr/>
            </p14:nvContentPartPr>
            <p14:xfrm>
              <a:off x="4029405" y="5005323"/>
              <a:ext cx="144072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0403" y="4996327"/>
                <a:ext cx="1458364" cy="9064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75896F9-4640-BBFA-78FE-0D96C6829D7D}"/>
              </a:ext>
            </a:extLst>
          </p:cNvPr>
          <p:cNvSpPr txBox="1"/>
          <p:nvPr/>
        </p:nvSpPr>
        <p:spPr>
          <a:xfrm>
            <a:off x="822002" y="1739179"/>
            <a:ext cx="50915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 function to debug to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 naming simplifies removing after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Msg is printed when calling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Separator can improve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function into existing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not the same as DEBUG in </a:t>
            </a:r>
            <a:r>
              <a:rPr lang="en-US" sz="2400" dirty="0" err="1"/>
              <a:t>loggin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Graphic 7" descr="Snail with solid fill">
            <a:extLst>
              <a:ext uri="{FF2B5EF4-FFF2-40B4-BE49-F238E27FC236}">
                <a16:creationId xmlns:a16="http://schemas.microsoft.com/office/drawing/2014/main" id="{C823A938-005D-A75B-C335-247FC7E1A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5598" y="28553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1A784BF-09DB-448D-99FC-B49DFC660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5052"/>
            <a:ext cx="309372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pde debugger</a:t>
            </a:r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24794A11-507C-6CEA-B9EE-8D25645D5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68" b="-2"/>
          <a:stretch/>
        </p:blipFill>
        <p:spPr>
          <a:xfrm>
            <a:off x="20" y="-6"/>
            <a:ext cx="3931900" cy="400507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5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4380266" y="4435052"/>
            <a:ext cx="710418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Module </a:t>
            </a:r>
            <a:r>
              <a:rPr lang="en-US" dirty="0" err="1"/>
              <a:t>pdb</a:t>
            </a:r>
            <a:r>
              <a:rPr lang="en-US" dirty="0"/>
              <a:t> defines an interactive source code debugger for Python programs.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Supports setting (conditional) breakpoints and single stepping at the source line level, inspection of stack frames, source code listing, and evaluation of arbitrary Python code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BF788-5563-E22B-7694-EF90E8D99EE3}"/>
              </a:ext>
            </a:extLst>
          </p:cNvPr>
          <p:cNvSpPr txBox="1"/>
          <p:nvPr/>
        </p:nvSpPr>
        <p:spPr>
          <a:xfrm>
            <a:off x="5183482" y="311747"/>
            <a:ext cx="6538381" cy="3693319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en-US" sz="1800" dirty="0" err="1">
                <a:solidFill>
                  <a:srgbClr val="808080"/>
                </a:solidFill>
                <a:effectLst/>
                <a:latin typeface="JetBrains Mono"/>
              </a:rPr>
              <a:t>pdebugger.py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d comes from a JSON payload we don't control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pdb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pdb.set_trace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breakpoint()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d = {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'first'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'v1'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'second'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'v2'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'fourth'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'v4'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keys also comes from a JSON payload we don't control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keys = 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'first'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'second'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'third'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'fourth'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JetBrains Mono"/>
              </a:rPr>
              <a:t>do_something_with_value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(value):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(value)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key 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keys: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do_something_with_value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(d[key])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'Validation done.'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43F22-9BCC-4028-5DBD-3E274EAF0277}"/>
              </a:ext>
            </a:extLst>
          </p:cNvPr>
          <p:cNvSpPr txBox="1"/>
          <p:nvPr/>
        </p:nvSpPr>
        <p:spPr>
          <a:xfrm>
            <a:off x="358524" y="1207934"/>
            <a:ext cx="4021742" cy="1431161"/>
          </a:xfrm>
          <a:prstGeom prst="rect">
            <a:avLst/>
          </a:prstGeom>
          <a:solidFill>
            <a:srgbClr val="0070C0">
              <a:alpha val="80971"/>
            </a:srgbClr>
          </a:solidFill>
          <a:effectLst>
            <a:outerShdw blurRad="50800" dist="41238" dir="5400000" sx="107000" sy="107000" algn="t" rotWithShape="0">
              <a:prstClr val="black">
                <a:alpha val="52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3 ways to use </a:t>
            </a:r>
            <a:r>
              <a:rPr lang="en-US" b="1" dirty="0" err="1"/>
              <a:t>pde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code: import </a:t>
            </a:r>
            <a:r>
              <a:rPr lang="en-US" dirty="0" err="1"/>
              <a:t>pde</a:t>
            </a:r>
            <a:r>
              <a:rPr lang="en-US" dirty="0"/>
              <a:t>; </a:t>
            </a:r>
            <a:r>
              <a:rPr lang="en-US" dirty="0" err="1"/>
              <a:t>pdb</a:t>
            </a:r>
            <a:r>
              <a:rPr lang="en-US" dirty="0" err="1">
                <a:solidFill>
                  <a:srgbClr val="666666"/>
                </a:solidFill>
                <a:effectLst/>
              </a:rPr>
              <a:t>.</a:t>
            </a:r>
            <a:r>
              <a:rPr lang="en-US" dirty="0" err="1"/>
              <a:t>set_trace</a:t>
            </a:r>
            <a:r>
              <a:rPr lang="en-US" dirty="0"/>
              <a:t>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code: breakpoint()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cmd</a:t>
            </a:r>
            <a:r>
              <a:rPr lang="en-US" dirty="0"/>
              <a:t> line: python 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/>
              <a:t>m </a:t>
            </a:r>
            <a:r>
              <a:rPr lang="en-US" dirty="0" err="1"/>
              <a:t>pdb</a:t>
            </a:r>
            <a:r>
              <a:rPr lang="en-US" dirty="0"/>
              <a:t> </a:t>
            </a:r>
            <a:r>
              <a:rPr lang="en-US" dirty="0" err="1"/>
              <a:t>myscript</a:t>
            </a:r>
            <a:r>
              <a:rPr lang="en-US" dirty="0" err="1">
                <a:solidFill>
                  <a:srgbClr val="666666"/>
                </a:solidFill>
                <a:effectLst/>
              </a:rPr>
              <a:t>.</a:t>
            </a:r>
            <a:r>
              <a:rPr lang="en-US" dirty="0" err="1"/>
              <a:t>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53412-4607-0872-B393-EBC3402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pde commands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556A5E-D02A-86D1-D460-9081594274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77316" y="1130874"/>
            <a:ext cx="6780700" cy="4593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B93D76-F6A8-E11C-4AF2-001953C7B98E}"/>
              </a:ext>
            </a:extLst>
          </p:cNvPr>
          <p:cNvSpPr txBox="1"/>
          <p:nvPr/>
        </p:nvSpPr>
        <p:spPr>
          <a:xfrm>
            <a:off x="3560618" y="6118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pdb.html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6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498-8EDC-BECB-6F05-FC8E60F0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129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logging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76415-D69D-D601-85C8-D150A1269272}"/>
              </a:ext>
            </a:extLst>
          </p:cNvPr>
          <p:cNvSpPr txBox="1"/>
          <p:nvPr/>
        </p:nvSpPr>
        <p:spPr>
          <a:xfrm>
            <a:off x="7287228" y="1946458"/>
            <a:ext cx="4066572" cy="1477328"/>
          </a:xfrm>
          <a:prstGeom prst="rect">
            <a:avLst/>
          </a:prstGeom>
          <a:noFill/>
          <a:ln>
            <a:solidFill>
              <a:srgbClr val="2FABED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logging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# Create a logger</a:t>
            </a:r>
            <a:b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logger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logging.getLogger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6A8759"/>
                </a:solidFill>
                <a:effectLst/>
                <a:latin typeface="JetBrains Mono"/>
              </a:rPr>
              <a:t>my_logger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logger.setLevel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logging.DEBUG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C40CD-0BB5-4C2E-C042-A654AEC99DB3}"/>
              </a:ext>
            </a:extLst>
          </p:cNvPr>
          <p:cNvSpPr txBox="1"/>
          <p:nvPr/>
        </p:nvSpPr>
        <p:spPr>
          <a:xfrm>
            <a:off x="838199" y="1112296"/>
            <a:ext cx="4419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Logging is performed by calling methods on instances of the Logger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line you log has a severity level associated with it.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Anything below the logger's level will be ignored.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14:cNvPr>
              <p14:cNvContentPartPr/>
              <p14:nvPr/>
            </p14:nvContentPartPr>
            <p14:xfrm>
              <a:off x="5257501" y="4963906"/>
              <a:ext cx="144072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9C642-748D-A353-9128-278AC73A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499" y="4954910"/>
                <a:ext cx="1458364" cy="90647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5574E3-B81D-8B49-E3DE-2887CF19B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0602"/>
              </p:ext>
            </p:extLst>
          </p:nvPr>
        </p:nvGraphicFramePr>
        <p:xfrm>
          <a:off x="3047850" y="3896995"/>
          <a:ext cx="65578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890">
                  <a:extLst>
                    <a:ext uri="{9D8B030D-6E8A-4147-A177-3AD203B41FA5}">
                      <a16:colId xmlns:a16="http://schemas.microsoft.com/office/drawing/2014/main" val="1627437484"/>
                    </a:ext>
                  </a:extLst>
                </a:gridCol>
                <a:gridCol w="4360666">
                  <a:extLst>
                    <a:ext uri="{9D8B030D-6E8A-4147-A177-3AD203B41FA5}">
                      <a16:colId xmlns:a16="http://schemas.microsoft.com/office/drawing/2014/main" val="3022425360"/>
                    </a:ext>
                  </a:extLst>
                </a:gridCol>
                <a:gridCol w="853262">
                  <a:extLst>
                    <a:ext uri="{9D8B030D-6E8A-4147-A177-3AD203B41FA5}">
                      <a16:colId xmlns:a16="http://schemas.microsoft.com/office/drawing/2014/main" val="337716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1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2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Detailed info, only used for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6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Info on </a:t>
                      </a:r>
                      <a:r>
                        <a:rPr lang="en-US" dirty="0" err="1"/>
                        <a:t>whats</a:t>
                      </a:r>
                      <a:r>
                        <a:rPr lang="en-US" dirty="0"/>
                        <a:t> happening in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8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Warn of unexpected occurrence of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6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Inform of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7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Serious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594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325D6B-BBD2-4F3B-B016-3B437EB0C1B5}"/>
              </a:ext>
            </a:extLst>
          </p:cNvPr>
          <p:cNvSpPr txBox="1"/>
          <p:nvPr/>
        </p:nvSpPr>
        <p:spPr>
          <a:xfrm>
            <a:off x="6092142" y="1231601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</a:t>
            </a:r>
            <a:r>
              <a:rPr lang="en-US" dirty="0" err="1"/>
              <a:t>howto</a:t>
            </a:r>
            <a:r>
              <a:rPr lang="en-US" dirty="0"/>
              <a:t>/logging-</a:t>
            </a:r>
            <a:r>
              <a:rPr lang="en-US" dirty="0" err="1"/>
              <a:t>cookbook.html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3D61FA-C68B-C283-B60B-1B6F5F81B33D}"/>
                  </a:ext>
                </a:extLst>
              </p14:cNvPr>
              <p14:cNvContentPartPr/>
              <p14:nvPr/>
            </p14:nvContentPartPr>
            <p14:xfrm>
              <a:off x="7568544" y="761692"/>
              <a:ext cx="393120" cy="238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3D61FA-C68B-C283-B60B-1B6F5F81B3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9904" y="753052"/>
                <a:ext cx="410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B15D6F-BE3E-BD43-00F5-37DF017DBE8C}"/>
                  </a:ext>
                </a:extLst>
              </p14:cNvPr>
              <p14:cNvContentPartPr/>
              <p14:nvPr/>
            </p14:nvContentPartPr>
            <p14:xfrm>
              <a:off x="8322024" y="1056172"/>
              <a:ext cx="382680" cy="18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B15D6F-BE3E-BD43-00F5-37DF017DBE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3384" y="1047172"/>
                <a:ext cx="40032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97DDAA5-1332-6F75-A1DD-C09A995D3748}"/>
              </a:ext>
            </a:extLst>
          </p:cNvPr>
          <p:cNvGrpSpPr/>
          <p:nvPr/>
        </p:nvGrpSpPr>
        <p:grpSpPr>
          <a:xfrm>
            <a:off x="7954824" y="428692"/>
            <a:ext cx="734760" cy="528480"/>
            <a:chOff x="7954824" y="428692"/>
            <a:chExt cx="73476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54196C-E75C-576A-FCDF-4AC1EF313CA4}"/>
                    </a:ext>
                  </a:extLst>
                </p14:cNvPr>
                <p14:cNvContentPartPr/>
                <p14:nvPr/>
              </p14:nvContentPartPr>
              <p14:xfrm>
                <a:off x="7954824" y="753052"/>
                <a:ext cx="280800" cy="20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54196C-E75C-576A-FCDF-4AC1EF313C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6184" y="744052"/>
                  <a:ext cx="298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DDF8E93-A335-9824-BE84-F751C8957B91}"/>
                    </a:ext>
                  </a:extLst>
                </p14:cNvPr>
                <p14:cNvContentPartPr/>
                <p14:nvPr/>
              </p14:nvContentPartPr>
              <p14:xfrm>
                <a:off x="8279184" y="746572"/>
                <a:ext cx="255960" cy="16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DDF8E93-A335-9824-BE84-F751C8957B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0184" y="737932"/>
                  <a:ext cx="273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7D4815-9A5F-58C1-4EF1-FE2CEF988BC0}"/>
                    </a:ext>
                  </a:extLst>
                </p14:cNvPr>
                <p14:cNvContentPartPr/>
                <p14:nvPr/>
              </p14:nvContentPartPr>
              <p14:xfrm>
                <a:off x="8476464" y="428692"/>
                <a:ext cx="213120" cy="38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7D4815-9A5F-58C1-4EF1-FE2CEF988B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67824" y="420052"/>
                  <a:ext cx="230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897037-EC6C-2D02-471A-714BA9D056E2}"/>
                    </a:ext>
                  </a:extLst>
                </p14:cNvPr>
                <p14:cNvContentPartPr/>
                <p14:nvPr/>
              </p14:nvContentPartPr>
              <p14:xfrm>
                <a:off x="8219784" y="663412"/>
                <a:ext cx="217800" cy="10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897037-EC6C-2D02-471A-714BA9D056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11144" y="654772"/>
                  <a:ext cx="235440" cy="12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20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8B6302-8463-D548-863C-4DA6D270FB33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834</TotalTime>
  <Words>1807</Words>
  <Application>Microsoft Macintosh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JetBrains Mono</vt:lpstr>
      <vt:lpstr>JetBrains Sans</vt:lpstr>
      <vt:lpstr>ui-monospace</vt:lpstr>
      <vt:lpstr>Office Theme</vt:lpstr>
      <vt:lpstr>Debugging</vt:lpstr>
      <vt:lpstr>Overview</vt:lpstr>
      <vt:lpstr>The need for debugging</vt:lpstr>
      <vt:lpstr>Beneifts of debugging</vt:lpstr>
      <vt:lpstr>Debugging with print</vt:lpstr>
      <vt:lpstr>Debugging with custom function</vt:lpstr>
      <vt:lpstr>Standard pde debugger</vt:lpstr>
      <vt:lpstr>pde commands</vt:lpstr>
      <vt:lpstr>Using logging module</vt:lpstr>
      <vt:lpstr>Using logging module</vt:lpstr>
      <vt:lpstr>Profiling Python</vt:lpstr>
      <vt:lpstr>Measuring with timeit</vt:lpstr>
      <vt:lpstr>To Debug in Pycharm</vt:lpstr>
      <vt:lpstr>To Debug in Pycharm</vt:lpstr>
      <vt:lpstr>To Debug in Pycharm</vt:lpstr>
      <vt:lpstr>Stepping</vt:lpstr>
      <vt:lpstr>Watching</vt:lpstr>
      <vt:lpstr>Watching</vt:lpstr>
      <vt:lpstr>Pycharm Profiler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Solution</dc:title>
  <dc:creator>Christian Navarro</dc:creator>
  <cp:lastModifiedBy>Christian Navarro</cp:lastModifiedBy>
  <cp:revision>1</cp:revision>
  <dcterms:created xsi:type="dcterms:W3CDTF">2023-08-06T22:53:40Z</dcterms:created>
  <dcterms:modified xsi:type="dcterms:W3CDTF">2023-10-11T00:46:07Z</dcterms:modified>
</cp:coreProperties>
</file>