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280" r:id="rId2"/>
    <p:sldId id="315" r:id="rId3"/>
    <p:sldId id="336" r:id="rId4"/>
    <p:sldId id="348" r:id="rId5"/>
    <p:sldId id="349" r:id="rId6"/>
    <p:sldId id="350" r:id="rId7"/>
    <p:sldId id="351" r:id="rId8"/>
    <p:sldId id="352" r:id="rId9"/>
    <p:sldId id="354" r:id="rId10"/>
    <p:sldId id="355" r:id="rId11"/>
    <p:sldId id="356" r:id="rId12"/>
    <p:sldId id="357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DDD"/>
    <a:srgbClr val="2FABED"/>
    <a:srgbClr val="00FF00"/>
    <a:srgbClr val="ED7D31"/>
    <a:srgbClr val="8CC43D"/>
    <a:srgbClr val="4CC58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6"/>
    <p:restoredTop sz="94452"/>
  </p:normalViewPr>
  <p:slideViewPr>
    <p:cSldViewPr snapToGrid="0">
      <p:cViewPr varScale="1">
        <p:scale>
          <a:sx n="54" d="100"/>
          <a:sy n="54" d="100"/>
        </p:scale>
        <p:origin x="5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avarro" userId="c25dad19-d08c-4611-ab05-d85e0c0fb7e0" providerId="ADAL" clId="{A1B301D2-7DF6-48E1-B675-8C5D415B7A49}"/>
    <pc:docChg chg="custSel modSld">
      <pc:chgData name="Christian Navarro" userId="c25dad19-d08c-4611-ab05-d85e0c0fb7e0" providerId="ADAL" clId="{A1B301D2-7DF6-48E1-B675-8C5D415B7A49}" dt="2023-10-16T15:52:31.696" v="12" actId="5793"/>
      <pc:docMkLst>
        <pc:docMk/>
      </pc:docMkLst>
      <pc:sldChg chg="modSp mod">
        <pc:chgData name="Christian Navarro" userId="c25dad19-d08c-4611-ab05-d85e0c0fb7e0" providerId="ADAL" clId="{A1B301D2-7DF6-48E1-B675-8C5D415B7A49}" dt="2023-10-16T15:52:31.696" v="12" actId="5793"/>
        <pc:sldMkLst>
          <pc:docMk/>
          <pc:sldMk cId="1423467346" sldId="353"/>
        </pc:sldMkLst>
        <pc:spChg chg="mod">
          <ac:chgData name="Christian Navarro" userId="c25dad19-d08c-4611-ab05-d85e0c0fb7e0" providerId="ADAL" clId="{A1B301D2-7DF6-48E1-B675-8C5D415B7A49}" dt="2023-10-16T15:52:31.696" v="12" actId="5793"/>
          <ac:spMkLst>
            <pc:docMk/>
            <pc:sldMk cId="1423467346" sldId="353"/>
            <ac:spMk id="3" creationId="{E91FD745-5691-E94D-ACE8-E15A87468EC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4:35:37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24575,'50'0'0,"-24"0"0,30 1 0,13-2 0,7-2 0,2 0 0,-7 3 0,5-2 0,0-3 0,8-4 0,-3 0-2931,-6 1 1,-2 0 0,0 0 2930,1 0 0,0-1 0,0 0 0,4 1 0,1 0 0,-7 2 0,3 4 0,-7 0 0,-7 0 0,-1 0 0,-2 0 0,2-1 0,13-2 0,3 0 0,1 0 0,2 0 0,4 1 0,0 1 0,-2 0 0,-4 0 0,-20 3 0,-3 0 0,43 0 0,-15 0 0,7 0-1724,6 0 0,2 0 1724,-25 0 0,2 0 0,3 0 0,13 0 0,3 0 0,-5 0-56,-15 0 1,-4 0 0,-2 0 55,27-1 0,-1 2 0,6 0 0,-1 1 0,-20 1 0,-2 0 0,6 1 0,0 1 0,-5 0 0,-3 0 0,-12 1 0,-2 0 0,-7 1 0,1 0 0,6 2 0,2 0 0,1 1 0,-1-1 0,0 1 0,-1 0 0,-1-1 0,-1 1 0,2-1 0,0 1 0,-2 0 0,0-1 0,-2 0 0,0 1 0,-2-1 0,0 0 0,1 0 0,2 1 0,17 2 0,1-1-1338,-18-3 1,0-1 1337,18 3 0,-3-2 0,24 1 1102,0 0-1102,-44-4 0,0 0 0,39 4 0,-35-4 0,2-1 1366,-1-2 0,1 0-1366,5 0 0,1-2 0,6 0 0,-1 0-303,-5 0 1,-2 0 302,-8 0 0,-3 0 0,37 0 3563,-18 0-3563,-3 2 0,-4 2 0,-2 0 0,-2 0 0,-9-1 0,-6 0 0,-4 2 0,-1 2 0,4 0 0,0-1 0,-3 1 0,-2-1 731,1 1-731,-1-1 0,-2 3 0,-3 1 0,5 5 0,6 5 0,-6-3 683,13 11-683,-9-2 0,8 9 0,0 2 0,-14-9 5051,-3 0-5051,-10-7 0,-1 4 0,-2 2 0,-2 1 0,-1-1 0,-1 1 0,-2-1 0,-3 0 0,0-1 0,-2 0 0,-2 1 0,-1 1 0,-1 2 0,0 0 0,0 0 0,-2 2 0,-2-1 0,-1 1 0,-1-2 0,0-2 0,0-2 0,0 0 0,0 6 0,0-4 1088,0 7-1088,-5-1 735,-6 5-735,-6 5 0,-5-3 0,0-4 0,2-6 0,1-6 0,2-5 0,1-2 0,2-2 0,1 0 0,-1 0 0,0 1 0,1-1 0,-1-2 0,1-1 0,0 0 0,0 0 0,0 0 0,0 0 0,0-3 0,1 0 0,2-3 0,-2 2 0,2-1 0,-4 3 0,2 1 0,-2 2 0,0-1 0,2-1 0,1-1 0,1-2 0,1-2 0,-1-2 0,1 0 0,-1 1 0,1 1 0,-1 0 0,1 0 0,-1-2 0,-3 2 0,2-2 0,-3 2 0,5-2 0,-1-1 0,1 1 0,1-1 0,1 1 0,2-3 0,0 1 0,0 0 0,-2-1 0,0 0 0,0-1 0,-2 1 0,2 0 0,-9 6 0,2 2 0,-5 4 0,0-3 0,2 0 0,3-4 0,3-1 0,4-2 0,2 0 0,1 1 0,-1-1 0,1 0 0,0-1 0,-1-1 0,2-3 0,1-1 0,2-3 0,0-8 0,0 1 0,8-30 0,2 8 0,6-22 0,-3 17 0,-4 3 0,-1 7 0,0-1 0,1-1 0,0 3 0,-1 5 0,-2 6 0,-1 2 0,0 1 0,0 1 0,-1 4 0,-2 3 0,-2 0 0,0 2 0,0 0 0,0-1 0,2 1 0,0 0 0,0-1 0,0 1 0,-1-1 0,-1 1 0,0 0 0,0 0 0,0 1 0,0-1 0,0 0 0,0 0 0,0-1 0,0-1 0,0 1 0,0-1 0,0 1 0,0 4 0,0 5 0,0 14 0,0 1 0,0 8 0,-8 4 0,2-7 0,-9 12 0,5-12 0,-1 3 0,2-4 0,3 0 0,0 0 0,0-3 0,1-2 0,-3 6 0,3-9 0,-3 4 0,4-3 0,0-5 0,1 4 0,1-6 0,1-2 0,1 0 0,0-1 0,0-2 0,0 0 0,-2 0 0,0-2 0,0 2 0,0-2 0,2 1 0,-2 3 0,0 0 0,-1 3 0,1-1 0,0-1 0,0-2 0,0-1 0,0 0 0,4 0 0,0-1 0,12-1 0,-3 0 0,10 1 0,1 4 0,-4-2 0,10 5 0,-10-4 0,4 1 0,-2 0 0,-3-2 0,2 2 0,-2 1 0,1-2 0,-1 0 0,-3-2 0,-3-1 0,-3-1 0,-2-1 0,0-1 0,0 0 0,-2 0 0,2 0 0,0 0 0,-1 0 0,1 0 0,-1 0 0,-1 0 0,-1 0 0,1 0 0,0 0 0,1 0 0,1 0 0,0 1 0,-3 1 0,0 1 0,-1-1 0,2-2 0,0 0 0,1 0 0,0 0 0,0 0 0,1 2 0,0 0 0,1 2 0,1 0 0,-2-2 0,0 0 0,-2-2 0,0 0 0,1 0 0,-1 0 0,3 3 0,-2-1 0,3 1 0,-3-3 0,0 0 0,0 0 0,-1 0 0,1 0 0,-1 0 0,0 0 0,0 0 0,0 0 0,1 2 0,1 0 0,2 2 0,2 1 0,-2-1 0,2 3 0,-2-2 0,2 3-6784,-3-3 6784,0 1 0,-3-2 0,1 1 0,1-3 0,-1 0 0,2-1 0,-3 1 6784,2 0-6784,0 1 0,-1-3 0,-1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679A-3E16-3646-A01B-1FBE6E386D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34BC-4D9F-F64C-957F-DA372BD5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C34BC-4D9F-F64C-957F-DA372BD5A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Tkinter</a:t>
            </a:r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5875742" cy="1043238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scraper.py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46035"/>
            <a:ext cx="5519220" cy="4943526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If__name</a:t>
            </a:r>
            <a:r>
              <a:rPr lang="en-US" sz="2200" dirty="0"/>
              <a:t> causes module to only be run when you run the script directly, as its __name__ </a:t>
            </a:r>
          </a:p>
          <a:p>
            <a:r>
              <a:rPr lang="en-US" sz="2200" dirty="0"/>
              <a:t>Define the parser from standard library module, </a:t>
            </a:r>
            <a:r>
              <a:rPr lang="en-US" sz="2200" dirty="0" err="1"/>
              <a:t>argparse</a:t>
            </a:r>
            <a:endParaRPr lang="en-US" sz="2200" dirty="0"/>
          </a:p>
          <a:p>
            <a:r>
              <a:rPr lang="en-US" sz="2200" dirty="0"/>
              <a:t>Feed our script: </a:t>
            </a:r>
          </a:p>
          <a:p>
            <a:pPr lvl="1"/>
            <a:r>
              <a:rPr lang="en-US" sz="1800" dirty="0"/>
              <a:t>types of images you want to save, </a:t>
            </a:r>
          </a:p>
          <a:p>
            <a:pPr lvl="1"/>
            <a:r>
              <a:rPr lang="en-US" sz="1800" dirty="0"/>
              <a:t> format in which we want to save them, </a:t>
            </a:r>
          </a:p>
          <a:p>
            <a:pPr lvl="1"/>
            <a:r>
              <a:rPr lang="en-US" sz="1800" dirty="0"/>
              <a:t>URL of the page to be scraped.</a:t>
            </a:r>
          </a:p>
          <a:p>
            <a:endParaRPr lang="en-US" sz="2200" dirty="0"/>
          </a:p>
          <a:p>
            <a:r>
              <a:rPr lang="en-US" sz="2200" dirty="0"/>
              <a:t>The types can be PNGs, JPGs, or both (the default option), while the format can be either image or JSON, image being the default. </a:t>
            </a:r>
          </a:p>
          <a:p>
            <a:r>
              <a:rPr lang="en-US" sz="2200" dirty="0"/>
              <a:t>URL is mandatory argument.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674130" y="58846"/>
            <a:ext cx="5093490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parser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argparse.ArgumentParser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description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 a webpage.'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'--type'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png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'jpg'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image type we want to scrape.'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'-f'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'--format'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format images are saved to.'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URL we want to scrape for images.'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parser.parse_args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scrape(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args.format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args.type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D476-0CCF-147F-4DFC-5277195244A7}"/>
              </a:ext>
            </a:extLst>
          </p:cNvPr>
          <p:cNvSpPr txBox="1"/>
          <p:nvPr/>
        </p:nvSpPr>
        <p:spPr>
          <a:xfrm>
            <a:off x="627653" y="6409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https://</a:t>
            </a:r>
            <a:r>
              <a:rPr lang="en-US" dirty="0" err="1">
                <a:solidFill>
                  <a:srgbClr val="F4DDDD"/>
                </a:solidFill>
              </a:rPr>
              <a:t>docs.python.org</a:t>
            </a:r>
            <a:r>
              <a:rPr lang="en-US" dirty="0">
                <a:solidFill>
                  <a:srgbClr val="F4DDDD"/>
                </a:solidFill>
              </a:rPr>
              <a:t>/3/library/</a:t>
            </a:r>
            <a:r>
              <a:rPr lang="en-US" dirty="0" err="1">
                <a:solidFill>
                  <a:srgbClr val="F4DDDD"/>
                </a:solidFill>
              </a:rPr>
              <a:t>argparse.html</a:t>
            </a:r>
            <a:endParaRPr lang="en-US" dirty="0">
              <a:solidFill>
                <a:srgbClr val="F4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5875742" cy="1043238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scraper.py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46035"/>
            <a:ext cx="5519220" cy="494352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Add the -t option, allowing also the long version, --type. The choices are 'all', '</a:t>
            </a:r>
            <a:r>
              <a:rPr lang="en-US" sz="2200" dirty="0" err="1"/>
              <a:t>png</a:t>
            </a:r>
            <a:r>
              <a:rPr lang="en-US" sz="2200" dirty="0"/>
              <a:t>', and 'jpg’. </a:t>
            </a:r>
          </a:p>
          <a:p>
            <a:r>
              <a:rPr lang="en-US" sz="2200" dirty="0"/>
              <a:t>Set the default to 'all' and add a help message.</a:t>
            </a:r>
          </a:p>
          <a:p>
            <a:endParaRPr lang="en-US" sz="2200" dirty="0"/>
          </a:p>
          <a:p>
            <a:r>
              <a:rPr lang="en-US" sz="2200" dirty="0"/>
              <a:t>For the format argument, allowing both the short and long syntax (-f and --format)</a:t>
            </a:r>
          </a:p>
          <a:p>
            <a:r>
              <a:rPr lang="en-US" sz="2200" dirty="0"/>
              <a:t>Add the </a:t>
            </a:r>
            <a:r>
              <a:rPr lang="en-US" sz="2200" dirty="0" err="1"/>
              <a:t>url</a:t>
            </a:r>
            <a:r>
              <a:rPr lang="en-US" sz="2200" dirty="0"/>
              <a:t> argument, which is the only one that is specified differently so that it won't be treated as an option, but rather as a positional argument.</a:t>
            </a:r>
          </a:p>
          <a:p>
            <a:endParaRPr lang="en-US" sz="2200" dirty="0"/>
          </a:p>
          <a:p>
            <a:r>
              <a:rPr lang="en-US" sz="2200" dirty="0"/>
              <a:t>To parse all the arguments, need </a:t>
            </a:r>
            <a:r>
              <a:rPr lang="en-US" sz="2200" dirty="0" err="1"/>
              <a:t>parser.parse_args</a:t>
            </a:r>
            <a:r>
              <a:rPr lang="en-US" sz="2200" dirty="0"/>
              <a:t>()</a:t>
            </a:r>
          </a:p>
          <a:p>
            <a:r>
              <a:rPr lang="en-US" sz="2200" dirty="0"/>
              <a:t>Call the scrape() function, passing all the arguments parsed.  </a:t>
            </a:r>
          </a:p>
          <a:p>
            <a:r>
              <a:rPr lang="en-US" sz="2200" dirty="0"/>
              <a:t>You can call </a:t>
            </a:r>
            <a:r>
              <a:rPr lang="en-US" sz="2200" dirty="0" err="1"/>
              <a:t>argparse</a:t>
            </a:r>
            <a:r>
              <a:rPr lang="en-US" sz="2200" dirty="0"/>
              <a:t> by passing -h, it will print usage text for you automatically</a:t>
            </a:r>
          </a:p>
          <a:p>
            <a:r>
              <a:rPr lang="en-US" sz="2200" dirty="0"/>
              <a:t>python </a:t>
            </a:r>
            <a:r>
              <a:rPr lang="en-US" sz="2200" dirty="0" err="1"/>
              <a:t>scrape.py</a:t>
            </a:r>
            <a:r>
              <a:rPr lang="en-US" sz="2200" dirty="0"/>
              <a:t> -h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674130" y="58846"/>
            <a:ext cx="5093490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parser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argparse.ArgumentParser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description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 a webpage.'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'--type'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png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'jpg'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image type we want to scrape.'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'-f'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'--format'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format images are saved to.'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URL we want to scrape for images.'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parser.parse_args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scrape(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args.format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args.type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D476-0CCF-147F-4DFC-5277195244A7}"/>
              </a:ext>
            </a:extLst>
          </p:cNvPr>
          <p:cNvSpPr txBox="1"/>
          <p:nvPr/>
        </p:nvSpPr>
        <p:spPr>
          <a:xfrm>
            <a:off x="627653" y="6409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https://</a:t>
            </a:r>
            <a:r>
              <a:rPr lang="en-US" dirty="0" err="1">
                <a:solidFill>
                  <a:srgbClr val="F4DDDD"/>
                </a:solidFill>
              </a:rPr>
              <a:t>docs.python.org</a:t>
            </a:r>
            <a:r>
              <a:rPr lang="en-US" dirty="0">
                <a:solidFill>
                  <a:srgbClr val="F4DDDD"/>
                </a:solidFill>
              </a:rPr>
              <a:t>/3/library/</a:t>
            </a:r>
            <a:r>
              <a:rPr lang="en-US" dirty="0" err="1">
                <a:solidFill>
                  <a:srgbClr val="F4DDDD"/>
                </a:solidFill>
              </a:rPr>
              <a:t>argparse.html</a:t>
            </a:r>
            <a:endParaRPr lang="en-US" dirty="0">
              <a:solidFill>
                <a:srgbClr val="F4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1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5875742" cy="1043238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scraper.py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46035"/>
            <a:ext cx="5519220" cy="494352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Add the -t option, allowing also the long version, --type. The choices are 'all', '</a:t>
            </a:r>
            <a:r>
              <a:rPr lang="en-US" sz="2200" dirty="0" err="1"/>
              <a:t>png</a:t>
            </a:r>
            <a:r>
              <a:rPr lang="en-US" sz="2200" dirty="0"/>
              <a:t>', and 'jpg’. </a:t>
            </a:r>
          </a:p>
          <a:p>
            <a:r>
              <a:rPr lang="en-US" sz="2200" dirty="0"/>
              <a:t>Set the default to 'all' and add a help message.</a:t>
            </a:r>
          </a:p>
          <a:p>
            <a:endParaRPr lang="en-US" sz="2200" dirty="0"/>
          </a:p>
          <a:p>
            <a:r>
              <a:rPr lang="en-US" sz="2200" dirty="0"/>
              <a:t>For the format argument, allowing both the short and long syntax (-f and --format)</a:t>
            </a:r>
          </a:p>
          <a:p>
            <a:r>
              <a:rPr lang="en-US" sz="2200" dirty="0"/>
              <a:t>Add the </a:t>
            </a:r>
            <a:r>
              <a:rPr lang="en-US" sz="2200" dirty="0" err="1"/>
              <a:t>url</a:t>
            </a:r>
            <a:r>
              <a:rPr lang="en-US" sz="2200" dirty="0"/>
              <a:t> argument, which is the only one that is specified differently so that it won't be treated as an option, but rather as a positional argument.</a:t>
            </a:r>
          </a:p>
          <a:p>
            <a:endParaRPr lang="en-US" sz="2200" dirty="0"/>
          </a:p>
          <a:p>
            <a:r>
              <a:rPr lang="en-US" sz="2200" dirty="0"/>
              <a:t>To parse all the arguments, need </a:t>
            </a:r>
            <a:r>
              <a:rPr lang="en-US" sz="2200" dirty="0" err="1"/>
              <a:t>parser.parse_args</a:t>
            </a:r>
            <a:r>
              <a:rPr lang="en-US" sz="2200" dirty="0"/>
              <a:t>()</a:t>
            </a:r>
          </a:p>
          <a:p>
            <a:r>
              <a:rPr lang="en-US" sz="2200" dirty="0"/>
              <a:t>Call the scrape() function, passing all the arguments parsed.  </a:t>
            </a:r>
          </a:p>
          <a:p>
            <a:r>
              <a:rPr lang="en-US" sz="2200" dirty="0"/>
              <a:t>You can call </a:t>
            </a:r>
            <a:r>
              <a:rPr lang="en-US" sz="2200" dirty="0" err="1"/>
              <a:t>argparse</a:t>
            </a:r>
            <a:r>
              <a:rPr lang="en-US" sz="2200" dirty="0"/>
              <a:t> by passing -h, it will print usage text for you automatically</a:t>
            </a:r>
          </a:p>
          <a:p>
            <a:r>
              <a:rPr lang="en-US" sz="2200" dirty="0"/>
              <a:t>python </a:t>
            </a:r>
            <a:r>
              <a:rPr lang="en-US" sz="2200" dirty="0" err="1"/>
              <a:t>scrape.py</a:t>
            </a:r>
            <a:r>
              <a:rPr lang="en-US" sz="2200" dirty="0"/>
              <a:t> -h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674130" y="58846"/>
            <a:ext cx="5093490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parser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argparse.ArgumentParser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description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 a webpage.'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'--type'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png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'jpg'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image type we want to scrape.'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'-f'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'--format'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format images are saved to.'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URL we want to scrape for images.'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parser.parse_args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scrape(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args.format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args.type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D476-0CCF-147F-4DFC-5277195244A7}"/>
              </a:ext>
            </a:extLst>
          </p:cNvPr>
          <p:cNvSpPr txBox="1"/>
          <p:nvPr/>
        </p:nvSpPr>
        <p:spPr>
          <a:xfrm>
            <a:off x="627653" y="6409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https://</a:t>
            </a:r>
            <a:r>
              <a:rPr lang="en-US" dirty="0" err="1">
                <a:solidFill>
                  <a:srgbClr val="F4DDDD"/>
                </a:solidFill>
              </a:rPr>
              <a:t>docs.python.org</a:t>
            </a:r>
            <a:r>
              <a:rPr lang="en-US" dirty="0">
                <a:solidFill>
                  <a:srgbClr val="F4DDDD"/>
                </a:solidFill>
              </a:rPr>
              <a:t>/3/library/</a:t>
            </a:r>
            <a:r>
              <a:rPr lang="en-US" dirty="0" err="1">
                <a:solidFill>
                  <a:srgbClr val="F4DDDD"/>
                </a:solidFill>
              </a:rPr>
              <a:t>argparse.html</a:t>
            </a:r>
            <a:endParaRPr lang="en-US" dirty="0">
              <a:solidFill>
                <a:srgbClr val="F4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7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40E34-5DBA-004E-14A7-FAAFFC9C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To run the program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65053F4A-AEAA-F3CE-3866-365ECBC5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D745-5691-E94D-ACE8-E15A8746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python </a:t>
            </a:r>
            <a:r>
              <a:rPr lang="en-US" sz="3200" dirty="0" err="1"/>
              <a:t>scrape.py</a:t>
            </a:r>
            <a:r>
              <a:rPr lang="en-US" sz="3200" dirty="0"/>
              <a:t> http://localhost:8000</a:t>
            </a:r>
          </a:p>
          <a:p>
            <a:pPr marL="0" indent="0" algn="ctr">
              <a:buNone/>
            </a:pPr>
            <a:r>
              <a:rPr lang="en-US" sz="3200" dirty="0"/>
              <a:t>python </a:t>
            </a:r>
            <a:r>
              <a:rPr lang="en-US" sz="3200" dirty="0" err="1"/>
              <a:t>scrape.py</a:t>
            </a:r>
            <a:r>
              <a:rPr lang="en-US" sz="3200" dirty="0"/>
              <a:t> -t </a:t>
            </a:r>
            <a:r>
              <a:rPr lang="en-US" sz="3200" dirty="0" err="1"/>
              <a:t>png</a:t>
            </a:r>
            <a:r>
              <a:rPr lang="en-US" sz="3200" dirty="0"/>
              <a:t> http://localhost:8000</a:t>
            </a:r>
          </a:p>
          <a:p>
            <a:pPr marL="0" indent="0" algn="ctr">
              <a:buNone/>
            </a:pPr>
            <a:r>
              <a:rPr lang="en-US" sz="3200" dirty="0"/>
              <a:t>python scrape.</a:t>
            </a:r>
            <a:r>
              <a:rPr lang="en-US" sz="3200"/>
              <a:t>py –t jpg </a:t>
            </a:r>
            <a:r>
              <a:rPr lang="en-US" sz="3200" dirty="0"/>
              <a:t>-f </a:t>
            </a:r>
            <a:r>
              <a:rPr lang="en-US" sz="3200" dirty="0" err="1"/>
              <a:t>json</a:t>
            </a:r>
            <a:r>
              <a:rPr lang="en-US" sz="3200" dirty="0"/>
              <a:t> http://localhost:8000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4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 err="1"/>
              <a:t>BeautifulSoup</a:t>
            </a:r>
            <a:endParaRPr lang="en-US" sz="3200" dirty="0"/>
          </a:p>
          <a:p>
            <a:r>
              <a:rPr lang="en-US" sz="3200" dirty="0" err="1"/>
              <a:t>Tkinter</a:t>
            </a:r>
            <a:endParaRPr lang="en-US" sz="3200" dirty="0"/>
          </a:p>
          <a:p>
            <a:r>
              <a:rPr lang="en-US" sz="3200" dirty="0"/>
              <a:t>Graphical User Interfaces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85962-5E04-5FAD-C7D6-D54198784A92}"/>
              </a:ext>
            </a:extLst>
          </p:cNvPr>
          <p:cNvSpPr txBox="1"/>
          <p:nvPr/>
        </p:nvSpPr>
        <p:spPr>
          <a:xfrm>
            <a:off x="3431673" y="5688166"/>
            <a:ext cx="495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/3.8/library/</a:t>
            </a:r>
            <a:r>
              <a:rPr lang="en-US" dirty="0" err="1"/>
              <a:t>tkinter.html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4296508" cy="10432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Introducting</a:t>
            </a:r>
            <a:r>
              <a:rPr lang="en-US" dirty="0"/>
              <a:t> TK and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840655"/>
            <a:ext cx="4574065" cy="4943526"/>
          </a:xfrm>
        </p:spPr>
        <p:txBody>
          <a:bodyPr>
            <a:normAutofit/>
          </a:bodyPr>
          <a:lstStyle/>
          <a:p>
            <a:r>
              <a:rPr lang="en-US" sz="2200" dirty="0"/>
              <a:t>Tk widget library originates from the Tool Command Language (</a:t>
            </a:r>
            <a:r>
              <a:rPr lang="en-US" sz="2200" dirty="0" err="1"/>
              <a:t>Tcl</a:t>
            </a:r>
            <a:r>
              <a:rPr lang="en-US" sz="2200" dirty="0"/>
              <a:t>) programming language</a:t>
            </a:r>
          </a:p>
          <a:p>
            <a:r>
              <a:rPr lang="en-US" sz="2200" dirty="0" err="1"/>
              <a:t>Tcl</a:t>
            </a:r>
            <a:r>
              <a:rPr lang="en-US" sz="2200" dirty="0"/>
              <a:t> and Tk were created by John </a:t>
            </a:r>
            <a:r>
              <a:rPr lang="en-US" sz="2200" dirty="0" err="1"/>
              <a:t>Ousterhout</a:t>
            </a:r>
            <a:r>
              <a:rPr lang="en-US" sz="2200" dirty="0"/>
              <a:t> at Berkeley  in the ‘80s</a:t>
            </a:r>
          </a:p>
          <a:p>
            <a:r>
              <a:rPr lang="en-US" sz="2200" dirty="0"/>
              <a:t>Easier way to program the engineering tools being used at the university on Unix systems</a:t>
            </a:r>
          </a:p>
          <a:p>
            <a:r>
              <a:rPr lang="en-US" sz="2200" dirty="0" err="1"/>
              <a:t>Tkinter</a:t>
            </a:r>
            <a:r>
              <a:rPr lang="en-US" sz="2200" dirty="0"/>
              <a:t> is a Python interface to the Tk GUI library and has been a part of the Python standard library since 1994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424245" y="75357"/>
            <a:ext cx="5603445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tkinter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Application(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tk.Frame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18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master=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lang="en-US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18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(master)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.master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master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.pack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.create_widgets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56A8F5"/>
                </a:solidFill>
                <a:effectLst/>
                <a:latin typeface="JetBrains Mono"/>
              </a:rPr>
              <a:t>create_widgets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.hi_there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.hi_there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"text"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"Hello World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(click me)"</a:t>
            </a:r>
            <a:b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.hi_there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"command"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.say_hi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.hi_there.pack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"top"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.quit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tk.Button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"QUIT"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"red"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              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.master.destroy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.quit.pack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"bottom"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56A8F5"/>
                </a:solidFill>
                <a:effectLst/>
                <a:latin typeface="JetBrains Mono"/>
              </a:rPr>
              <a:t>say_hi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"hi there, everyone!"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root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tk.Tk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app = Application(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=root)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app.mainloop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AD483-C8E3-DE4C-BC9B-2DCDE7D5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0864">
            <a:off x="9628156" y="886154"/>
            <a:ext cx="1892300" cy="163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D3B4CC-F7BF-B826-708C-22E5764C5440}"/>
                  </a:ext>
                </a:extLst>
              </p14:cNvPr>
              <p14:cNvContentPartPr/>
              <p14:nvPr/>
            </p14:nvContentPartPr>
            <p14:xfrm>
              <a:off x="8651686" y="295929"/>
              <a:ext cx="3206520" cy="83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D3B4CC-F7BF-B826-708C-22E5764C54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046" y="286929"/>
                <a:ext cx="3224160" cy="8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7" y="296716"/>
            <a:ext cx="10515600" cy="843316"/>
          </a:xfrm>
        </p:spPr>
        <p:txBody>
          <a:bodyPr/>
          <a:lstStyle/>
          <a:p>
            <a:r>
              <a:rPr lang="en-US" dirty="0"/>
              <a:t>Website Scraper with </a:t>
            </a:r>
            <a:r>
              <a:rPr lang="en-US" dirty="0" err="1"/>
              <a:t>Beautifulsoup</a:t>
            </a:r>
            <a:endParaRPr lang="en-US" i="1" dirty="0">
              <a:solidFill>
                <a:srgbClr val="2FABE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645116" y="1777289"/>
            <a:ext cx="2855875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From CLI</a:t>
            </a:r>
          </a:p>
          <a:p>
            <a:r>
              <a:rPr lang="en-US" dirty="0"/>
              <a:t>pip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dirty="0"/>
              <a:t>install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dirty="0"/>
              <a:t>beautifulsoup4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332510" y="1038626"/>
            <a:ext cx="4286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Beautiful Soup is a Python library for pulling data out of HTML and XML files with a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C03D1-7673-D159-2C86-DC28AB3AC4CF}"/>
              </a:ext>
            </a:extLst>
          </p:cNvPr>
          <p:cNvSpPr txBox="1"/>
          <p:nvPr/>
        </p:nvSpPr>
        <p:spPr>
          <a:xfrm>
            <a:off x="4021017" y="6254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www.crummy.com</a:t>
            </a:r>
            <a:r>
              <a:rPr lang="en-US" dirty="0"/>
              <a:t>/software/</a:t>
            </a:r>
            <a:r>
              <a:rPr lang="en-US" dirty="0" err="1"/>
              <a:t>BeautifulSoup</a:t>
            </a:r>
            <a:r>
              <a:rPr lang="en-US" dirty="0"/>
              <a:t>/bs4/doc/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36751-2CD5-9B5B-9D28-C0A12467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91" y="2650058"/>
            <a:ext cx="7251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E14E-58F8-B7F0-EC91-68EF1718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directory for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DE33-9D8F-E2EE-B432-0CAC8334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17"/>
            <a:ext cx="7145215" cy="4351338"/>
          </a:xfrm>
        </p:spPr>
        <p:txBody>
          <a:bodyPr/>
          <a:lstStyle/>
          <a:p>
            <a:r>
              <a:rPr lang="en-US" dirty="0"/>
              <a:t>Directory will emulate a web site directory on a public server</a:t>
            </a:r>
          </a:p>
          <a:p>
            <a:r>
              <a:rPr lang="en-US" dirty="0"/>
              <a:t>Web site will include hyper text markup language (HTML)</a:t>
            </a:r>
          </a:p>
          <a:p>
            <a:r>
              <a:rPr lang="en-US" dirty="0"/>
              <a:t>The html will refer to images that can be ‘scraped’ </a:t>
            </a:r>
          </a:p>
          <a:p>
            <a:r>
              <a:rPr lang="en-US" dirty="0"/>
              <a:t>Use the python web server to create local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59470-E9FE-FD03-E888-A8AA39BA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0" y="1346824"/>
            <a:ext cx="25654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93240-6146-EE2A-DA97-FBEB58FACE61}"/>
              </a:ext>
            </a:extLst>
          </p:cNvPr>
          <p:cNvSpPr txBox="1"/>
          <p:nvPr/>
        </p:nvSpPr>
        <p:spPr>
          <a:xfrm>
            <a:off x="5314462" y="4913692"/>
            <a:ext cx="6096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lang="en-US" sz="1800" dirty="0"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="container-fluid"</a:t>
            </a: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    &lt;div </a:t>
            </a:r>
            <a:r>
              <a:rPr lang="en-US" sz="1800" dirty="0"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="image"</a:t>
            </a: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lang="en-US" sz="1800" dirty="0" err="1"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cupcakes.jpg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lang="en-US" sz="1800" dirty="0"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="rows of cupcakes" </a:t>
            </a:r>
            <a:r>
              <a:rPr lang="en-US" sz="1800" dirty="0"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-fluid"</a:t>
            </a: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    &lt;/div&gt;</a:t>
            </a:r>
            <a:b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    &lt;div </a:t>
            </a:r>
            <a:r>
              <a:rPr lang="en-US" sz="1800" dirty="0"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="text"</a:t>
            </a:r>
            <a:r>
              <a:rPr lang="en-US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9559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53D9-49FD-EFEE-662D-3A87AC99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Run python server command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E25F-0E49-C00B-9867-8F47C1E7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5191367" cy="3554386"/>
          </a:xfrm>
        </p:spPr>
        <p:txBody>
          <a:bodyPr anchor="t">
            <a:normAutofit/>
          </a:bodyPr>
          <a:lstStyle/>
          <a:p>
            <a:r>
              <a:rPr lang="en-US" sz="2200" dirty="0"/>
              <a:t>Server must be started from the same directory path as the </a:t>
            </a:r>
            <a:r>
              <a:rPr lang="en-US" sz="2200" dirty="0" err="1"/>
              <a:t>index.html</a:t>
            </a:r>
            <a:endParaRPr lang="en-US" sz="2200" dirty="0"/>
          </a:p>
          <a:p>
            <a:r>
              <a:rPr lang="en-US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2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8000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Then open a browser at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localhost:8000</a:t>
            </a:r>
          </a:p>
          <a:p>
            <a:r>
              <a:rPr lang="en-US" sz="2200" dirty="0"/>
              <a:t>You can right-click on the page and select View Page Source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AA320-E783-8C27-82A6-CD3F30D3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57" y="2358592"/>
            <a:ext cx="5923187" cy="30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913D-254D-66F8-DC2E-6DFF34A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scrape.py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41A-AFC4-F0F0-424E-6CF8B96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41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the following modules</a:t>
            </a:r>
          </a:p>
          <a:p>
            <a:r>
              <a:rPr lang="en-US" dirty="0"/>
              <a:t>Parse the arguments with </a:t>
            </a:r>
            <a:r>
              <a:rPr lang="en-US" dirty="0" err="1"/>
              <a:t>argparse</a:t>
            </a:r>
            <a:r>
              <a:rPr lang="en-US" dirty="0"/>
              <a:t> </a:t>
            </a:r>
          </a:p>
          <a:p>
            <a:r>
              <a:rPr lang="en-US" dirty="0"/>
              <a:t>Need the base64 library to save the images within a JSON file </a:t>
            </a:r>
          </a:p>
          <a:p>
            <a:r>
              <a:rPr lang="en-US" dirty="0"/>
              <a:t>Need to open files for writing (using </a:t>
            </a:r>
            <a:r>
              <a:rPr lang="en-US" dirty="0" err="1"/>
              <a:t>pathlib</a:t>
            </a:r>
            <a:r>
              <a:rPr lang="en-US" dirty="0"/>
              <a:t>). </a:t>
            </a:r>
          </a:p>
          <a:p>
            <a:r>
              <a:rPr lang="en-US" dirty="0" err="1"/>
              <a:t>BeautifulSoup</a:t>
            </a:r>
            <a:r>
              <a:rPr lang="en-US" dirty="0"/>
              <a:t> for scraping the web page  </a:t>
            </a:r>
          </a:p>
          <a:p>
            <a:r>
              <a:rPr lang="en-US" dirty="0"/>
              <a:t>Use requests to fetch its content with http get or post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58667-6783-EAEC-62E2-698D3511D255}"/>
              </a:ext>
            </a:extLst>
          </p:cNvPr>
          <p:cNvSpPr txBox="1"/>
          <p:nvPr/>
        </p:nvSpPr>
        <p:spPr>
          <a:xfrm>
            <a:off x="7044612" y="2156746"/>
            <a:ext cx="43091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# </a:t>
            </a:r>
            <a:r>
              <a:rPr lang="en-US" sz="2800" dirty="0" err="1"/>
              <a:t>scrape.py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argparse</a:t>
            </a:r>
            <a:endParaRPr lang="en-US" sz="2800" dirty="0"/>
          </a:p>
          <a:p>
            <a:r>
              <a:rPr lang="en-US" sz="2800" dirty="0"/>
              <a:t>import base64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from </a:t>
            </a:r>
            <a:r>
              <a:rPr lang="en-US" sz="2800" dirty="0" err="1"/>
              <a:t>pathlib</a:t>
            </a:r>
            <a:r>
              <a:rPr lang="en-US" sz="2800" dirty="0"/>
              <a:t> import Path</a:t>
            </a:r>
          </a:p>
          <a:p>
            <a:r>
              <a:rPr lang="en-US" sz="2800" dirty="0"/>
              <a:t>from bs4 import </a:t>
            </a:r>
            <a:r>
              <a:rPr lang="en-US" sz="2800" dirty="0" err="1"/>
              <a:t>BeautifulSoup</a:t>
            </a:r>
            <a:endParaRPr lang="en-US" sz="2800" dirty="0"/>
          </a:p>
          <a:p>
            <a:r>
              <a:rPr lang="en-US" sz="2800" dirty="0"/>
              <a:t>import requests</a:t>
            </a:r>
          </a:p>
        </p:txBody>
      </p:sp>
    </p:spTree>
    <p:extLst>
      <p:ext uri="{BB962C8B-B14F-4D97-AF65-F5344CB8AC3E}">
        <p14:creationId xmlns:p14="http://schemas.microsoft.com/office/powerpoint/2010/main" val="149503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B54E-47C9-7F2A-4DDA-046B9624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installed library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102E-5E25-E0D4-BDAA-5CB12878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the following command to check if installed</a:t>
            </a:r>
          </a:p>
          <a:p>
            <a:r>
              <a:rPr lang="en-US" dirty="0"/>
              <a:t>Mac –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"soup4|requests"</a:t>
            </a:r>
          </a:p>
          <a:p>
            <a:r>
              <a:rPr lang="en-US" dirty="0">
                <a:solidFill>
                  <a:srgbClr val="FFC000"/>
                </a:solidFill>
              </a:rPr>
              <a:t>beautifulsoup4==4.9.3</a:t>
            </a:r>
          </a:p>
          <a:p>
            <a:r>
              <a:rPr lang="en-US" dirty="0">
                <a:solidFill>
                  <a:srgbClr val="FFC000"/>
                </a:solidFill>
              </a:rPr>
              <a:t>requests==2.26.0</a:t>
            </a:r>
          </a:p>
          <a:p>
            <a:endParaRPr lang="en-US" dirty="0"/>
          </a:p>
          <a:p>
            <a:r>
              <a:rPr lang="en-US" dirty="0"/>
              <a:t>Windows=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soup4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8" y="448309"/>
            <a:ext cx="5875742" cy="1043238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scraper.py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0" y="1446035"/>
            <a:ext cx="5519220" cy="4943526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If__name</a:t>
            </a:r>
            <a:r>
              <a:rPr lang="en-US" sz="2200" dirty="0"/>
              <a:t> causes module to only be run when you run the script directly, as its __name__ </a:t>
            </a:r>
          </a:p>
          <a:p>
            <a:r>
              <a:rPr lang="en-US" sz="2200" dirty="0"/>
              <a:t>Define the parser from standard library module, </a:t>
            </a:r>
            <a:r>
              <a:rPr lang="en-US" sz="2200" dirty="0" err="1"/>
              <a:t>argparse</a:t>
            </a:r>
            <a:endParaRPr lang="en-US" sz="2200" dirty="0"/>
          </a:p>
          <a:p>
            <a:r>
              <a:rPr lang="en-US" sz="2200" dirty="0"/>
              <a:t>Feed our script: </a:t>
            </a:r>
          </a:p>
          <a:p>
            <a:pPr lvl="1"/>
            <a:r>
              <a:rPr lang="en-US" sz="1800" dirty="0"/>
              <a:t>types of images you want to save, </a:t>
            </a:r>
          </a:p>
          <a:p>
            <a:pPr lvl="1"/>
            <a:r>
              <a:rPr lang="en-US" sz="1800" dirty="0"/>
              <a:t> format in which we want to save them, </a:t>
            </a:r>
          </a:p>
          <a:p>
            <a:pPr lvl="1"/>
            <a:r>
              <a:rPr lang="en-US" sz="1800" dirty="0"/>
              <a:t>URL of the page to be scraped.</a:t>
            </a:r>
          </a:p>
          <a:p>
            <a:endParaRPr lang="en-US" sz="2200" dirty="0"/>
          </a:p>
          <a:p>
            <a:r>
              <a:rPr lang="en-US" sz="2200" dirty="0"/>
              <a:t>The types can be PNGs, JPGs, or both (the default option), while the format can be either image or JSON, image being the default. </a:t>
            </a:r>
          </a:p>
          <a:p>
            <a:r>
              <a:rPr lang="en-US" sz="2200" dirty="0"/>
              <a:t>URL is mandatory argument.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674130" y="58846"/>
            <a:ext cx="5093490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parser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argparse.ArgumentParser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description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'Scrape a webpage.'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'--type'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png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'jpg'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'all'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image type we want to scrape.'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'-f'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'--format'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img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format images are saved to.'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parser.add_argument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JetBrains Mono"/>
              </a:rPr>
              <a:t>url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help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JetBrains Mono"/>
              </a:rPr>
              <a:t>'The URL we want to scrape for images.'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parser.parse_args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scrape(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args.url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args.format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args.type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D476-0CCF-147F-4DFC-5277195244A7}"/>
              </a:ext>
            </a:extLst>
          </p:cNvPr>
          <p:cNvSpPr txBox="1"/>
          <p:nvPr/>
        </p:nvSpPr>
        <p:spPr>
          <a:xfrm>
            <a:off x="627653" y="6409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4DDDD"/>
                </a:solidFill>
              </a:rPr>
              <a:t>https://</a:t>
            </a:r>
            <a:r>
              <a:rPr lang="en-US" dirty="0" err="1">
                <a:solidFill>
                  <a:srgbClr val="F4DDDD"/>
                </a:solidFill>
              </a:rPr>
              <a:t>docs.python.org</a:t>
            </a:r>
            <a:r>
              <a:rPr lang="en-US" dirty="0">
                <a:solidFill>
                  <a:srgbClr val="F4DDDD"/>
                </a:solidFill>
              </a:rPr>
              <a:t>/3/library/</a:t>
            </a:r>
            <a:r>
              <a:rPr lang="en-US" dirty="0" err="1">
                <a:solidFill>
                  <a:srgbClr val="F4DDDD"/>
                </a:solidFill>
              </a:rPr>
              <a:t>argparse.html</a:t>
            </a:r>
            <a:endParaRPr lang="en-US" dirty="0">
              <a:solidFill>
                <a:srgbClr val="F4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7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14961</TotalTime>
  <Words>1847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JetBrains Mono</vt:lpstr>
      <vt:lpstr>Office Theme</vt:lpstr>
      <vt:lpstr>Tkinter GUI</vt:lpstr>
      <vt:lpstr>Overview</vt:lpstr>
      <vt:lpstr>Introducting TK and Tkinter</vt:lpstr>
      <vt:lpstr>Website Scraper with Beautifulsoup</vt:lpstr>
      <vt:lpstr>Create a directory for Web Server</vt:lpstr>
      <vt:lpstr>Run python server command</vt:lpstr>
      <vt:lpstr>Create scrape.py</vt:lpstr>
      <vt:lpstr>Check for installed library module</vt:lpstr>
      <vt:lpstr>Building scraper.py</vt:lpstr>
      <vt:lpstr>Building scraper.py</vt:lpstr>
      <vt:lpstr>Building scraper.py</vt:lpstr>
      <vt:lpstr>Building scraper.py</vt:lpstr>
      <vt:lpstr>To run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Christian Navarro</cp:lastModifiedBy>
  <cp:revision>9</cp:revision>
  <dcterms:created xsi:type="dcterms:W3CDTF">2023-08-06T22:53:40Z</dcterms:created>
  <dcterms:modified xsi:type="dcterms:W3CDTF">2023-10-16T15:52:35Z</dcterms:modified>
</cp:coreProperties>
</file>