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6"/>
  </p:notesMasterIdLst>
  <p:sldIdLst>
    <p:sldId id="280" r:id="rId2"/>
    <p:sldId id="315" r:id="rId3"/>
    <p:sldId id="336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DDD"/>
    <a:srgbClr val="2FABED"/>
    <a:srgbClr val="00FF00"/>
    <a:srgbClr val="ED7D31"/>
    <a:srgbClr val="8CC43D"/>
    <a:srgbClr val="4CC58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F427C-3DBC-4EE0-978B-81418DA1AF5A}" v="2" dt="2023-10-23T03:00:23.815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00"/>
    <p:restoredTop sz="94437"/>
  </p:normalViewPr>
  <p:slideViewPr>
    <p:cSldViewPr snapToGrid="0">
      <p:cViewPr varScale="1">
        <p:scale>
          <a:sx n="77" d="100"/>
          <a:sy n="77" d="100"/>
        </p:scale>
        <p:origin x="7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or, Benjamin" userId="8c346ccd-aab4-4bce-bf25-9eab2f604760" providerId="ADAL" clId="{454F427C-3DBC-4EE0-978B-81418DA1AF5A}"/>
    <pc:docChg chg="modSld">
      <pc:chgData name="Voor, Benjamin" userId="8c346ccd-aab4-4bce-bf25-9eab2f604760" providerId="ADAL" clId="{454F427C-3DBC-4EE0-978B-81418DA1AF5A}" dt="2023-10-23T03:00:25.925" v="2" actId="6549"/>
      <pc:docMkLst>
        <pc:docMk/>
      </pc:docMkLst>
      <pc:sldChg chg="modSp mod">
        <pc:chgData name="Voor, Benjamin" userId="8c346ccd-aab4-4bce-bf25-9eab2f604760" providerId="ADAL" clId="{454F427C-3DBC-4EE0-978B-81418DA1AF5A}" dt="2023-10-23T03:00:25.925" v="2" actId="6549"/>
        <pc:sldMkLst>
          <pc:docMk/>
          <pc:sldMk cId="3900868698" sldId="368"/>
        </pc:sldMkLst>
        <pc:spChg chg="mod">
          <ac:chgData name="Voor, Benjamin" userId="8c346ccd-aab4-4bce-bf25-9eab2f604760" providerId="ADAL" clId="{454F427C-3DBC-4EE0-978B-81418DA1AF5A}" dt="2023-10-23T03:00:25.925" v="2" actId="6549"/>
          <ac:spMkLst>
            <pc:docMk/>
            <pc:sldMk cId="3900868698" sldId="368"/>
            <ac:spMk id="3" creationId="{ED495525-3054-7EC2-52CD-B453B726DC49}"/>
          </ac:spMkLst>
        </pc:spChg>
      </pc:sldChg>
    </pc:docChg>
  </pc:docChgLst>
  <pc:docChgLst>
    <pc:chgData name="Christian Navarro" userId="c25dad19-d08c-4611-ab05-d85e0c0fb7e0" providerId="ADAL" clId="{A1B301D2-7DF6-48E1-B675-8C5D415B7A49}"/>
    <pc:docChg chg="custSel modSld">
      <pc:chgData name="Christian Navarro" userId="c25dad19-d08c-4611-ab05-d85e0c0fb7e0" providerId="ADAL" clId="{A1B301D2-7DF6-48E1-B675-8C5D415B7A49}" dt="2023-10-16T15:52:31.696" v="12" actId="5793"/>
      <pc:docMkLst>
        <pc:docMk/>
      </pc:docMkLst>
      <pc:sldChg chg="modSp mod">
        <pc:chgData name="Christian Navarro" userId="c25dad19-d08c-4611-ab05-d85e0c0fb7e0" providerId="ADAL" clId="{A1B301D2-7DF6-48E1-B675-8C5D415B7A49}" dt="2023-10-16T15:52:31.696" v="12" actId="5793"/>
        <pc:sldMkLst>
          <pc:docMk/>
          <pc:sldMk cId="1423467346" sldId="353"/>
        </pc:sldMkLst>
        <pc:spChg chg="mod">
          <ac:chgData name="Christian Navarro" userId="c25dad19-d08c-4611-ab05-d85e0c0fb7e0" providerId="ADAL" clId="{A1B301D2-7DF6-48E1-B675-8C5D415B7A49}" dt="2023-10-16T15:52:31.696" v="12" actId="5793"/>
          <ac:spMkLst>
            <pc:docMk/>
            <pc:sldMk cId="1423467346" sldId="353"/>
            <ac:spMk id="3" creationId="{E91FD745-5691-E94D-ACE8-E15A87468ECF}"/>
          </ac:spMkLst>
        </pc:spChg>
      </pc:sldChg>
    </pc:docChg>
  </pc:docChgLst>
  <pc:docChgLst>
    <pc:chgData name="Christian Navarro" userId="c25dad19-d08c-4611-ab05-d85e0c0fb7e0" providerId="ADAL" clId="{EA3381ED-DAE9-6E44-82B2-80B9450EF65B}"/>
    <pc:docChg chg="undo custSel addSld delSld modSld sldOrd">
      <pc:chgData name="Christian Navarro" userId="c25dad19-d08c-4611-ab05-d85e0c0fb7e0" providerId="ADAL" clId="{EA3381ED-DAE9-6E44-82B2-80B9450EF65B}" dt="2023-10-18T02:32:37.854" v="2470"/>
      <pc:docMkLst>
        <pc:docMk/>
      </pc:docMkLst>
      <pc:sldChg chg="modSp mod">
        <pc:chgData name="Christian Navarro" userId="c25dad19-d08c-4611-ab05-d85e0c0fb7e0" providerId="ADAL" clId="{EA3381ED-DAE9-6E44-82B2-80B9450EF65B}" dt="2023-10-17T13:58:35.724" v="12" actId="20577"/>
        <pc:sldMkLst>
          <pc:docMk/>
          <pc:sldMk cId="4156268533" sldId="280"/>
        </pc:sldMkLst>
        <pc:spChg chg="mod">
          <ac:chgData name="Christian Navarro" userId="c25dad19-d08c-4611-ab05-d85e0c0fb7e0" providerId="ADAL" clId="{EA3381ED-DAE9-6E44-82B2-80B9450EF65B}" dt="2023-10-17T13:58:35.724" v="12" actId="20577"/>
          <ac:spMkLst>
            <pc:docMk/>
            <pc:sldMk cId="4156268533" sldId="280"/>
            <ac:spMk id="5" creationId="{DD58DC23-F8A8-3625-1F97-44FA6AB63A98}"/>
          </ac:spMkLst>
        </pc:spChg>
      </pc:sldChg>
      <pc:sldChg chg="modSp mod">
        <pc:chgData name="Christian Navarro" userId="c25dad19-d08c-4611-ab05-d85e0c0fb7e0" providerId="ADAL" clId="{EA3381ED-DAE9-6E44-82B2-80B9450EF65B}" dt="2023-10-17T13:58:44.486" v="17" actId="20577"/>
        <pc:sldMkLst>
          <pc:docMk/>
          <pc:sldMk cId="1737521981" sldId="315"/>
        </pc:sldMkLst>
        <pc:spChg chg="mod">
          <ac:chgData name="Christian Navarro" userId="c25dad19-d08c-4611-ab05-d85e0c0fb7e0" providerId="ADAL" clId="{EA3381ED-DAE9-6E44-82B2-80B9450EF65B}" dt="2023-10-17T13:58:44.486" v="17" actId="20577"/>
          <ac:spMkLst>
            <pc:docMk/>
            <pc:sldMk cId="1737521981" sldId="315"/>
            <ac:spMk id="2" creationId="{B818EDFA-25B4-C2BB-1CEF-CF737E049C3A}"/>
          </ac:spMkLst>
        </pc:spChg>
      </pc:sldChg>
      <pc:sldChg chg="addSp delSp modSp mod">
        <pc:chgData name="Christian Navarro" userId="c25dad19-d08c-4611-ab05-d85e0c0fb7e0" providerId="ADAL" clId="{EA3381ED-DAE9-6E44-82B2-80B9450EF65B}" dt="2023-10-17T17:20:09.685" v="1015" actId="20577"/>
        <pc:sldMkLst>
          <pc:docMk/>
          <pc:sldMk cId="3168123211" sldId="336"/>
        </pc:sldMkLst>
        <pc:spChg chg="mod">
          <ac:chgData name="Christian Navarro" userId="c25dad19-d08c-4611-ab05-d85e0c0fb7e0" providerId="ADAL" clId="{EA3381ED-DAE9-6E44-82B2-80B9450EF65B}" dt="2023-10-17T15:51:17.705" v="34" actId="20577"/>
          <ac:spMkLst>
            <pc:docMk/>
            <pc:sldMk cId="3168123211" sldId="336"/>
            <ac:spMk id="2" creationId="{ADB1E498-8EDC-BECB-6F05-FC8E60F09428}"/>
          </ac:spMkLst>
        </pc:spChg>
        <pc:spChg chg="mod">
          <ac:chgData name="Christian Navarro" userId="c25dad19-d08c-4611-ab05-d85e0c0fb7e0" providerId="ADAL" clId="{EA3381ED-DAE9-6E44-82B2-80B9450EF65B}" dt="2023-10-17T15:58:07.684" v="346" actId="20577"/>
          <ac:spMkLst>
            <pc:docMk/>
            <pc:sldMk cId="3168123211" sldId="336"/>
            <ac:spMk id="3" creationId="{BD60648E-8A85-DFC7-4880-C138389E6EB0}"/>
          </ac:spMkLst>
        </pc:spChg>
        <pc:spChg chg="mod">
          <ac:chgData name="Christian Navarro" userId="c25dad19-d08c-4611-ab05-d85e0c0fb7e0" providerId="ADAL" clId="{EA3381ED-DAE9-6E44-82B2-80B9450EF65B}" dt="2023-10-17T17:20:09.685" v="1015" actId="20577"/>
          <ac:spMkLst>
            <pc:docMk/>
            <pc:sldMk cId="3168123211" sldId="336"/>
            <ac:spMk id="4" creationId="{61D76415-D69D-D601-85C8-D150A1269272}"/>
          </ac:spMkLst>
        </pc:spChg>
        <pc:spChg chg="add mod">
          <ac:chgData name="Christian Navarro" userId="c25dad19-d08c-4611-ab05-d85e0c0fb7e0" providerId="ADAL" clId="{EA3381ED-DAE9-6E44-82B2-80B9450EF65B}" dt="2023-10-17T15:59:24.865" v="355" actId="14100"/>
          <ac:spMkLst>
            <pc:docMk/>
            <pc:sldMk cId="3168123211" sldId="336"/>
            <ac:spMk id="8" creationId="{6329C1FE-0610-53E5-DEE1-50C72A0442A6}"/>
          </ac:spMkLst>
        </pc:spChg>
        <pc:picChg chg="del">
          <ac:chgData name="Christian Navarro" userId="c25dad19-d08c-4611-ab05-d85e0c0fb7e0" providerId="ADAL" clId="{EA3381ED-DAE9-6E44-82B2-80B9450EF65B}" dt="2023-10-17T15:55:17.368" v="270" actId="478"/>
          <ac:picMkLst>
            <pc:docMk/>
            <pc:sldMk cId="3168123211" sldId="336"/>
            <ac:picMk id="5" creationId="{9A2AD483-C8E3-DE4C-BC9B-2DCDE7D5B0F5}"/>
          </ac:picMkLst>
        </pc:picChg>
        <pc:inkChg chg="del">
          <ac:chgData name="Christian Navarro" userId="c25dad19-d08c-4611-ab05-d85e0c0fb7e0" providerId="ADAL" clId="{EA3381ED-DAE9-6E44-82B2-80B9450EF65B}" dt="2023-10-17T15:55:19.384" v="271" actId="478"/>
          <ac:inkMkLst>
            <pc:docMk/>
            <pc:sldMk cId="3168123211" sldId="336"/>
            <ac:inkMk id="6" creationId="{75D3B4CC-F7BF-B826-708C-22E5764C5440}"/>
          </ac:inkMkLst>
        </pc:inkChg>
        <pc:inkChg chg="add">
          <ac:chgData name="Christian Navarro" userId="c25dad19-d08c-4611-ab05-d85e0c0fb7e0" providerId="ADAL" clId="{EA3381ED-DAE9-6E44-82B2-80B9450EF65B}" dt="2023-10-17T15:59:35.781" v="356" actId="9405"/>
          <ac:inkMkLst>
            <pc:docMk/>
            <pc:sldMk cId="3168123211" sldId="336"/>
            <ac:inkMk id="9" creationId="{F6333CF7-278D-1AF3-9FD3-0C55ADA1B1F9}"/>
          </ac:inkMkLst>
        </pc:inkChg>
      </pc:sldChg>
      <pc:sldChg chg="del">
        <pc:chgData name="Christian Navarro" userId="c25dad19-d08c-4611-ab05-d85e0c0fb7e0" providerId="ADAL" clId="{EA3381ED-DAE9-6E44-82B2-80B9450EF65B}" dt="2023-10-17T17:19:11.326" v="982" actId="2696"/>
        <pc:sldMkLst>
          <pc:docMk/>
          <pc:sldMk cId="4020184499" sldId="348"/>
        </pc:sldMkLst>
      </pc:sldChg>
      <pc:sldChg chg="del">
        <pc:chgData name="Christian Navarro" userId="c25dad19-d08c-4611-ab05-d85e0c0fb7e0" providerId="ADAL" clId="{EA3381ED-DAE9-6E44-82B2-80B9450EF65B}" dt="2023-10-17T17:19:11.339" v="985" actId="2696"/>
        <pc:sldMkLst>
          <pc:docMk/>
          <pc:sldMk cId="2955925163" sldId="349"/>
        </pc:sldMkLst>
      </pc:sldChg>
      <pc:sldChg chg="del">
        <pc:chgData name="Christian Navarro" userId="c25dad19-d08c-4611-ab05-d85e0c0fb7e0" providerId="ADAL" clId="{EA3381ED-DAE9-6E44-82B2-80B9450EF65B}" dt="2023-10-17T17:19:11.357" v="989" actId="2696"/>
        <pc:sldMkLst>
          <pc:docMk/>
          <pc:sldMk cId="2731325320" sldId="350"/>
        </pc:sldMkLst>
      </pc:sldChg>
      <pc:sldChg chg="del">
        <pc:chgData name="Christian Navarro" userId="c25dad19-d08c-4611-ab05-d85e0c0fb7e0" providerId="ADAL" clId="{EA3381ED-DAE9-6E44-82B2-80B9450EF65B}" dt="2023-10-17T17:19:11.344" v="988" actId="2696"/>
        <pc:sldMkLst>
          <pc:docMk/>
          <pc:sldMk cId="1495034884" sldId="351"/>
        </pc:sldMkLst>
      </pc:sldChg>
      <pc:sldChg chg="del">
        <pc:chgData name="Christian Navarro" userId="c25dad19-d08c-4611-ab05-d85e0c0fb7e0" providerId="ADAL" clId="{EA3381ED-DAE9-6E44-82B2-80B9450EF65B}" dt="2023-10-17T17:19:11.375" v="991" actId="2696"/>
        <pc:sldMkLst>
          <pc:docMk/>
          <pc:sldMk cId="892073537" sldId="352"/>
        </pc:sldMkLst>
      </pc:sldChg>
      <pc:sldChg chg="del">
        <pc:chgData name="Christian Navarro" userId="c25dad19-d08c-4611-ab05-d85e0c0fb7e0" providerId="ADAL" clId="{EA3381ED-DAE9-6E44-82B2-80B9450EF65B}" dt="2023-10-17T17:19:11.344" v="987" actId="2696"/>
        <pc:sldMkLst>
          <pc:docMk/>
          <pc:sldMk cId="1423467346" sldId="353"/>
        </pc:sldMkLst>
      </pc:sldChg>
      <pc:sldChg chg="del">
        <pc:chgData name="Christian Navarro" userId="c25dad19-d08c-4611-ab05-d85e0c0fb7e0" providerId="ADAL" clId="{EA3381ED-DAE9-6E44-82B2-80B9450EF65B}" dt="2023-10-17T17:19:11.341" v="986" actId="2696"/>
        <pc:sldMkLst>
          <pc:docMk/>
          <pc:sldMk cId="1719374991" sldId="354"/>
        </pc:sldMkLst>
      </pc:sldChg>
      <pc:sldChg chg="del">
        <pc:chgData name="Christian Navarro" userId="c25dad19-d08c-4611-ab05-d85e0c0fb7e0" providerId="ADAL" clId="{EA3381ED-DAE9-6E44-82B2-80B9450EF65B}" dt="2023-10-17T17:19:11.328" v="983" actId="2696"/>
        <pc:sldMkLst>
          <pc:docMk/>
          <pc:sldMk cId="1870659004" sldId="355"/>
        </pc:sldMkLst>
      </pc:sldChg>
      <pc:sldChg chg="del">
        <pc:chgData name="Christian Navarro" userId="c25dad19-d08c-4611-ab05-d85e0c0fb7e0" providerId="ADAL" clId="{EA3381ED-DAE9-6E44-82B2-80B9450EF65B}" dt="2023-10-17T17:19:11.329" v="984" actId="2696"/>
        <pc:sldMkLst>
          <pc:docMk/>
          <pc:sldMk cId="719618994" sldId="356"/>
        </pc:sldMkLst>
      </pc:sldChg>
      <pc:sldChg chg="del">
        <pc:chgData name="Christian Navarro" userId="c25dad19-d08c-4611-ab05-d85e0c0fb7e0" providerId="ADAL" clId="{EA3381ED-DAE9-6E44-82B2-80B9450EF65B}" dt="2023-10-17T17:19:11.359" v="990" actId="2696"/>
        <pc:sldMkLst>
          <pc:docMk/>
          <pc:sldMk cId="2383774013" sldId="357"/>
        </pc:sldMkLst>
      </pc:sldChg>
      <pc:sldChg chg="addSp delSp modSp add mod">
        <pc:chgData name="Christian Navarro" userId="c25dad19-d08c-4611-ab05-d85e0c0fb7e0" providerId="ADAL" clId="{EA3381ED-DAE9-6E44-82B2-80B9450EF65B}" dt="2023-10-17T16:21:54.602" v="641" actId="478"/>
        <pc:sldMkLst>
          <pc:docMk/>
          <pc:sldMk cId="2874696774" sldId="358"/>
        </pc:sldMkLst>
        <pc:spChg chg="mod">
          <ac:chgData name="Christian Navarro" userId="c25dad19-d08c-4611-ab05-d85e0c0fb7e0" providerId="ADAL" clId="{EA3381ED-DAE9-6E44-82B2-80B9450EF65B}" dt="2023-10-17T16:11:27.213" v="444" actId="20577"/>
          <ac:spMkLst>
            <pc:docMk/>
            <pc:sldMk cId="2874696774" sldId="358"/>
            <ac:spMk id="2" creationId="{ADB1E498-8EDC-BECB-6F05-FC8E60F09428}"/>
          </ac:spMkLst>
        </pc:spChg>
        <pc:spChg chg="mod">
          <ac:chgData name="Christian Navarro" userId="c25dad19-d08c-4611-ab05-d85e0c0fb7e0" providerId="ADAL" clId="{EA3381ED-DAE9-6E44-82B2-80B9450EF65B}" dt="2023-10-17T16:21:07.602" v="617" actId="20577"/>
          <ac:spMkLst>
            <pc:docMk/>
            <pc:sldMk cId="2874696774" sldId="358"/>
            <ac:spMk id="3" creationId="{BD60648E-8A85-DFC7-4880-C138389E6EB0}"/>
          </ac:spMkLst>
        </pc:spChg>
        <pc:spChg chg="mod">
          <ac:chgData name="Christian Navarro" userId="c25dad19-d08c-4611-ab05-d85e0c0fb7e0" providerId="ADAL" clId="{EA3381ED-DAE9-6E44-82B2-80B9450EF65B}" dt="2023-10-17T16:12:37.305" v="454" actId="1035"/>
          <ac:spMkLst>
            <pc:docMk/>
            <pc:sldMk cId="2874696774" sldId="358"/>
            <ac:spMk id="4" creationId="{61D76415-D69D-D601-85C8-D150A1269272}"/>
          </ac:spMkLst>
        </pc:spChg>
        <pc:spChg chg="add mod">
          <ac:chgData name="Christian Navarro" userId="c25dad19-d08c-4611-ab05-d85e0c0fb7e0" providerId="ADAL" clId="{EA3381ED-DAE9-6E44-82B2-80B9450EF65B}" dt="2023-10-17T16:21:52.183" v="640" actId="14100"/>
          <ac:spMkLst>
            <pc:docMk/>
            <pc:sldMk cId="2874696774" sldId="358"/>
            <ac:spMk id="5" creationId="{64CB9B8D-F461-786B-D663-96F68B65BAA9}"/>
          </ac:spMkLst>
        </pc:spChg>
        <pc:spChg chg="del">
          <ac:chgData name="Christian Navarro" userId="c25dad19-d08c-4611-ab05-d85e0c0fb7e0" providerId="ADAL" clId="{EA3381ED-DAE9-6E44-82B2-80B9450EF65B}" dt="2023-10-17T16:21:54.602" v="641" actId="478"/>
          <ac:spMkLst>
            <pc:docMk/>
            <pc:sldMk cId="2874696774" sldId="358"/>
            <ac:spMk id="8" creationId="{6329C1FE-0610-53E5-DEE1-50C72A0442A6}"/>
          </ac:spMkLst>
        </pc:spChg>
        <pc:inkChg chg="add del">
          <ac:chgData name="Christian Navarro" userId="c25dad19-d08c-4611-ab05-d85e0c0fb7e0" providerId="ADAL" clId="{EA3381ED-DAE9-6E44-82B2-80B9450EF65B}" dt="2023-10-17T16:17:56.649" v="457" actId="478"/>
          <ac:inkMkLst>
            <pc:docMk/>
            <pc:sldMk cId="2874696774" sldId="358"/>
            <ac:inkMk id="6" creationId="{F9914238-1485-33D7-0061-BDD9FB785B31}"/>
          </ac:inkMkLst>
        </pc:inkChg>
        <pc:inkChg chg="add del">
          <ac:chgData name="Christian Navarro" userId="c25dad19-d08c-4611-ab05-d85e0c0fb7e0" providerId="ADAL" clId="{EA3381ED-DAE9-6E44-82B2-80B9450EF65B}" dt="2023-10-17T16:17:54.458" v="455" actId="478"/>
          <ac:inkMkLst>
            <pc:docMk/>
            <pc:sldMk cId="2874696774" sldId="358"/>
            <ac:inkMk id="7" creationId="{C7B9A5B1-150F-BF3B-27ED-417483CD4AEA}"/>
          </ac:inkMkLst>
        </pc:inkChg>
        <pc:inkChg chg="del">
          <ac:chgData name="Christian Navarro" userId="c25dad19-d08c-4611-ab05-d85e0c0fb7e0" providerId="ADAL" clId="{EA3381ED-DAE9-6E44-82B2-80B9450EF65B}" dt="2023-10-17T16:17:55.674" v="456" actId="478"/>
          <ac:inkMkLst>
            <pc:docMk/>
            <pc:sldMk cId="2874696774" sldId="358"/>
            <ac:inkMk id="9" creationId="{F6333CF7-278D-1AF3-9FD3-0C55ADA1B1F9}"/>
          </ac:inkMkLst>
        </pc:inkChg>
      </pc:sldChg>
      <pc:sldChg chg="modSp add mod">
        <pc:chgData name="Christian Navarro" userId="c25dad19-d08c-4611-ab05-d85e0c0fb7e0" providerId="ADAL" clId="{EA3381ED-DAE9-6E44-82B2-80B9450EF65B}" dt="2023-10-17T17:07:55.076" v="755" actId="27636"/>
        <pc:sldMkLst>
          <pc:docMk/>
          <pc:sldMk cId="1964673650" sldId="359"/>
        </pc:sldMkLst>
        <pc:spChg chg="mod">
          <ac:chgData name="Christian Navarro" userId="c25dad19-d08c-4611-ab05-d85e0c0fb7e0" providerId="ADAL" clId="{EA3381ED-DAE9-6E44-82B2-80B9450EF65B}" dt="2023-10-17T16:22:42.635" v="657" actId="27636"/>
          <ac:spMkLst>
            <pc:docMk/>
            <pc:sldMk cId="1964673650" sldId="359"/>
            <ac:spMk id="2" creationId="{ADB1E498-8EDC-BECB-6F05-FC8E60F09428}"/>
          </ac:spMkLst>
        </pc:spChg>
        <pc:spChg chg="mod">
          <ac:chgData name="Christian Navarro" userId="c25dad19-d08c-4611-ab05-d85e0c0fb7e0" providerId="ADAL" clId="{EA3381ED-DAE9-6E44-82B2-80B9450EF65B}" dt="2023-10-17T17:07:55.076" v="755" actId="27636"/>
          <ac:spMkLst>
            <pc:docMk/>
            <pc:sldMk cId="1964673650" sldId="359"/>
            <ac:spMk id="3" creationId="{BD60648E-8A85-DFC7-4880-C138389E6EB0}"/>
          </ac:spMkLst>
        </pc:spChg>
        <pc:spChg chg="mod">
          <ac:chgData name="Christian Navarro" userId="c25dad19-d08c-4611-ab05-d85e0c0fb7e0" providerId="ADAL" clId="{EA3381ED-DAE9-6E44-82B2-80B9450EF65B}" dt="2023-10-17T17:05:55.920" v="735" actId="20577"/>
          <ac:spMkLst>
            <pc:docMk/>
            <pc:sldMk cId="1964673650" sldId="359"/>
            <ac:spMk id="4" creationId="{61D76415-D69D-D601-85C8-D150A1269272}"/>
          </ac:spMkLst>
        </pc:spChg>
        <pc:spChg chg="mod">
          <ac:chgData name="Christian Navarro" userId="c25dad19-d08c-4611-ab05-d85e0c0fb7e0" providerId="ADAL" clId="{EA3381ED-DAE9-6E44-82B2-80B9450EF65B}" dt="2023-10-17T17:06:48.541" v="740" actId="1076"/>
          <ac:spMkLst>
            <pc:docMk/>
            <pc:sldMk cId="1964673650" sldId="359"/>
            <ac:spMk id="5" creationId="{64CB9B8D-F461-786B-D663-96F68B65BAA9}"/>
          </ac:spMkLst>
        </pc:spChg>
      </pc:sldChg>
      <pc:sldChg chg="addSp delSp modSp add mod ord setBg">
        <pc:chgData name="Christian Navarro" userId="c25dad19-d08c-4611-ab05-d85e0c0fb7e0" providerId="ADAL" clId="{EA3381ED-DAE9-6E44-82B2-80B9450EF65B}" dt="2023-10-17T17:32:11.765" v="1086" actId="20578"/>
        <pc:sldMkLst>
          <pc:docMk/>
          <pc:sldMk cId="2569743648" sldId="360"/>
        </pc:sldMkLst>
        <pc:spChg chg="mod">
          <ac:chgData name="Christian Navarro" userId="c25dad19-d08c-4611-ab05-d85e0c0fb7e0" providerId="ADAL" clId="{EA3381ED-DAE9-6E44-82B2-80B9450EF65B}" dt="2023-10-17T17:21:31.048" v="1017" actId="26606"/>
          <ac:spMkLst>
            <pc:docMk/>
            <pc:sldMk cId="2569743648" sldId="360"/>
            <ac:spMk id="2" creationId="{ADB1E498-8EDC-BECB-6F05-FC8E60F09428}"/>
          </ac:spMkLst>
        </pc:spChg>
        <pc:spChg chg="del mod">
          <ac:chgData name="Christian Navarro" userId="c25dad19-d08c-4611-ab05-d85e0c0fb7e0" providerId="ADAL" clId="{EA3381ED-DAE9-6E44-82B2-80B9450EF65B}" dt="2023-10-17T17:21:31.060" v="1018" actId="26606"/>
          <ac:spMkLst>
            <pc:docMk/>
            <pc:sldMk cId="2569743648" sldId="360"/>
            <ac:spMk id="3" creationId="{BD60648E-8A85-DFC7-4880-C138389E6EB0}"/>
          </ac:spMkLst>
        </pc:spChg>
        <pc:spChg chg="mod">
          <ac:chgData name="Christian Navarro" userId="c25dad19-d08c-4611-ab05-d85e0c0fb7e0" providerId="ADAL" clId="{EA3381ED-DAE9-6E44-82B2-80B9450EF65B}" dt="2023-10-17T17:21:31.048" v="1017" actId="26606"/>
          <ac:spMkLst>
            <pc:docMk/>
            <pc:sldMk cId="2569743648" sldId="360"/>
            <ac:spMk id="4" creationId="{61D76415-D69D-D601-85C8-D150A1269272}"/>
          </ac:spMkLst>
        </pc:spChg>
        <pc:spChg chg="del">
          <ac:chgData name="Christian Navarro" userId="c25dad19-d08c-4611-ab05-d85e0c0fb7e0" providerId="ADAL" clId="{EA3381ED-DAE9-6E44-82B2-80B9450EF65B}" dt="2023-10-17T17:14:52.672" v="863" actId="478"/>
          <ac:spMkLst>
            <pc:docMk/>
            <pc:sldMk cId="2569743648" sldId="360"/>
            <ac:spMk id="5" creationId="{64CB9B8D-F461-786B-D663-96F68B65BAA9}"/>
          </ac:spMkLst>
        </pc:spChg>
        <pc:spChg chg="add del">
          <ac:chgData name="Christian Navarro" userId="c25dad19-d08c-4611-ab05-d85e0c0fb7e0" providerId="ADAL" clId="{EA3381ED-DAE9-6E44-82B2-80B9450EF65B}" dt="2023-10-17T17:21:31.048" v="1017" actId="26606"/>
          <ac:spMkLst>
            <pc:docMk/>
            <pc:sldMk cId="2569743648" sldId="360"/>
            <ac:spMk id="9" creationId="{2A6B319F-86FE-4754-878E-06F0804D882B}"/>
          </ac:spMkLst>
        </pc:spChg>
        <pc:spChg chg="add del">
          <ac:chgData name="Christian Navarro" userId="c25dad19-d08c-4611-ab05-d85e0c0fb7e0" providerId="ADAL" clId="{EA3381ED-DAE9-6E44-82B2-80B9450EF65B}" dt="2023-10-17T17:21:31.048" v="1017" actId="26606"/>
          <ac:spMkLst>
            <pc:docMk/>
            <pc:sldMk cId="2569743648" sldId="360"/>
            <ac:spMk id="11" creationId="{DCF7D1B5-3477-499F-ACC5-2C8B07F4EDB3}"/>
          </ac:spMkLst>
        </pc:spChg>
        <pc:graphicFrameChg chg="add">
          <ac:chgData name="Christian Navarro" userId="c25dad19-d08c-4611-ab05-d85e0c0fb7e0" providerId="ADAL" clId="{EA3381ED-DAE9-6E44-82B2-80B9450EF65B}" dt="2023-10-17T17:21:31.060" v="1018" actId="26606"/>
          <ac:graphicFrameMkLst>
            <pc:docMk/>
            <pc:sldMk cId="2569743648" sldId="360"/>
            <ac:graphicFrameMk id="6" creationId="{29100531-0CFD-6441-33C8-77D2766A82B1}"/>
          </ac:graphicFrameMkLst>
        </pc:graphicFrameChg>
      </pc:sldChg>
      <pc:sldChg chg="addSp delSp modSp add mod ord setBg">
        <pc:chgData name="Christian Navarro" userId="c25dad19-d08c-4611-ab05-d85e0c0fb7e0" providerId="ADAL" clId="{EA3381ED-DAE9-6E44-82B2-80B9450EF65B}" dt="2023-10-17T17:32:14.489" v="1087" actId="20578"/>
        <pc:sldMkLst>
          <pc:docMk/>
          <pc:sldMk cId="1924258888" sldId="361"/>
        </pc:sldMkLst>
        <pc:spChg chg="mod">
          <ac:chgData name="Christian Navarro" userId="c25dad19-d08c-4611-ab05-d85e0c0fb7e0" providerId="ADAL" clId="{EA3381ED-DAE9-6E44-82B2-80B9450EF65B}" dt="2023-10-17T17:27:38.378" v="1083" actId="1076"/>
          <ac:spMkLst>
            <pc:docMk/>
            <pc:sldMk cId="1924258888" sldId="361"/>
            <ac:spMk id="2" creationId="{ADB1E498-8EDC-BECB-6F05-FC8E60F09428}"/>
          </ac:spMkLst>
        </pc:spChg>
        <pc:spChg chg="del mod">
          <ac:chgData name="Christian Navarro" userId="c25dad19-d08c-4611-ab05-d85e0c0fb7e0" providerId="ADAL" clId="{EA3381ED-DAE9-6E44-82B2-80B9450EF65B}" dt="2023-10-17T17:25:18.454" v="1062" actId="478"/>
          <ac:spMkLst>
            <pc:docMk/>
            <pc:sldMk cId="1924258888" sldId="361"/>
            <ac:spMk id="3" creationId="{BD60648E-8A85-DFC7-4880-C138389E6EB0}"/>
          </ac:spMkLst>
        </pc:spChg>
        <pc:spChg chg="del">
          <ac:chgData name="Christian Navarro" userId="c25dad19-d08c-4611-ab05-d85e0c0fb7e0" providerId="ADAL" clId="{EA3381ED-DAE9-6E44-82B2-80B9450EF65B}" dt="2023-10-17T17:23:20.253" v="1042" actId="478"/>
          <ac:spMkLst>
            <pc:docMk/>
            <pc:sldMk cId="1924258888" sldId="361"/>
            <ac:spMk id="4" creationId="{61D76415-D69D-D601-85C8-D150A1269272}"/>
          </ac:spMkLst>
        </pc:spChg>
        <pc:spChg chg="add del mod">
          <ac:chgData name="Christian Navarro" userId="c25dad19-d08c-4611-ab05-d85e0c0fb7e0" providerId="ADAL" clId="{EA3381ED-DAE9-6E44-82B2-80B9450EF65B}" dt="2023-10-17T17:25:20.771" v="1063" actId="478"/>
          <ac:spMkLst>
            <pc:docMk/>
            <pc:sldMk cId="1924258888" sldId="361"/>
            <ac:spMk id="7" creationId="{56E14293-12EC-8388-8DB1-BC334BC72364}"/>
          </ac:spMkLst>
        </pc:spChg>
        <pc:picChg chg="add mod">
          <ac:chgData name="Christian Navarro" userId="c25dad19-d08c-4611-ab05-d85e0c0fb7e0" providerId="ADAL" clId="{EA3381ED-DAE9-6E44-82B2-80B9450EF65B}" dt="2023-10-17T17:27:44.727" v="1084" actId="1076"/>
          <ac:picMkLst>
            <pc:docMk/>
            <pc:sldMk cId="1924258888" sldId="361"/>
            <ac:picMk id="1026" creationId="{FDD11E5B-EEF5-BE68-247A-4DE314E4A569}"/>
          </ac:picMkLst>
        </pc:picChg>
      </pc:sldChg>
      <pc:sldChg chg="addSp delSp modSp add mod">
        <pc:chgData name="Christian Navarro" userId="c25dad19-d08c-4611-ab05-d85e0c0fb7e0" providerId="ADAL" clId="{EA3381ED-DAE9-6E44-82B2-80B9450EF65B}" dt="2023-10-17T18:12:31.358" v="1236" actId="478"/>
        <pc:sldMkLst>
          <pc:docMk/>
          <pc:sldMk cId="2722987545" sldId="362"/>
        </pc:sldMkLst>
        <pc:spChg chg="mod">
          <ac:chgData name="Christian Navarro" userId="c25dad19-d08c-4611-ab05-d85e0c0fb7e0" providerId="ADAL" clId="{EA3381ED-DAE9-6E44-82B2-80B9450EF65B}" dt="2023-10-17T18:07:06.285" v="1126" actId="20577"/>
          <ac:spMkLst>
            <pc:docMk/>
            <pc:sldMk cId="2722987545" sldId="362"/>
            <ac:spMk id="2" creationId="{ADB1E498-8EDC-BECB-6F05-FC8E60F09428}"/>
          </ac:spMkLst>
        </pc:spChg>
        <pc:spChg chg="mod">
          <ac:chgData name="Christian Navarro" userId="c25dad19-d08c-4611-ab05-d85e0c0fb7e0" providerId="ADAL" clId="{EA3381ED-DAE9-6E44-82B2-80B9450EF65B}" dt="2023-10-17T18:12:22.187" v="1235" actId="27636"/>
          <ac:spMkLst>
            <pc:docMk/>
            <pc:sldMk cId="2722987545" sldId="362"/>
            <ac:spMk id="3" creationId="{BD60648E-8A85-DFC7-4880-C138389E6EB0}"/>
          </ac:spMkLst>
        </pc:spChg>
        <pc:spChg chg="mod">
          <ac:chgData name="Christian Navarro" userId="c25dad19-d08c-4611-ab05-d85e0c0fb7e0" providerId="ADAL" clId="{EA3381ED-DAE9-6E44-82B2-80B9450EF65B}" dt="2023-10-17T18:06:43.470" v="1091" actId="20577"/>
          <ac:spMkLst>
            <pc:docMk/>
            <pc:sldMk cId="2722987545" sldId="362"/>
            <ac:spMk id="4" creationId="{61D76415-D69D-D601-85C8-D150A1269272}"/>
          </ac:spMkLst>
        </pc:spChg>
        <pc:spChg chg="del mod">
          <ac:chgData name="Christian Navarro" userId="c25dad19-d08c-4611-ab05-d85e0c0fb7e0" providerId="ADAL" clId="{EA3381ED-DAE9-6E44-82B2-80B9450EF65B}" dt="2023-10-17T18:12:31.358" v="1236" actId="478"/>
          <ac:spMkLst>
            <pc:docMk/>
            <pc:sldMk cId="2722987545" sldId="362"/>
            <ac:spMk id="5" creationId="{64CB9B8D-F461-786B-D663-96F68B65BAA9}"/>
          </ac:spMkLst>
        </pc:spChg>
        <pc:spChg chg="add mod">
          <ac:chgData name="Christian Navarro" userId="c25dad19-d08c-4611-ab05-d85e0c0fb7e0" providerId="ADAL" clId="{EA3381ED-DAE9-6E44-82B2-80B9450EF65B}" dt="2023-10-17T18:08:57.981" v="1194" actId="1076"/>
          <ac:spMkLst>
            <pc:docMk/>
            <pc:sldMk cId="2722987545" sldId="362"/>
            <ac:spMk id="7" creationId="{47C363E2-E086-4A51-2AA6-4C36F8A23DE1}"/>
          </ac:spMkLst>
        </pc:spChg>
        <pc:spChg chg="add mod">
          <ac:chgData name="Christian Navarro" userId="c25dad19-d08c-4611-ab05-d85e0c0fb7e0" providerId="ADAL" clId="{EA3381ED-DAE9-6E44-82B2-80B9450EF65B}" dt="2023-10-17T18:10:58.557" v="1213" actId="1076"/>
          <ac:spMkLst>
            <pc:docMk/>
            <pc:sldMk cId="2722987545" sldId="362"/>
            <ac:spMk id="9" creationId="{32BA50F1-D662-E182-B0A8-E2057250B114}"/>
          </ac:spMkLst>
        </pc:spChg>
      </pc:sldChg>
      <pc:sldChg chg="addSp delSp modSp add mod">
        <pc:chgData name="Christian Navarro" userId="c25dad19-d08c-4611-ab05-d85e0c0fb7e0" providerId="ADAL" clId="{EA3381ED-DAE9-6E44-82B2-80B9450EF65B}" dt="2023-10-17T18:16:51.287" v="1305" actId="27636"/>
        <pc:sldMkLst>
          <pc:docMk/>
          <pc:sldMk cId="985542273" sldId="363"/>
        </pc:sldMkLst>
        <pc:spChg chg="mod">
          <ac:chgData name="Christian Navarro" userId="c25dad19-d08c-4611-ab05-d85e0c0fb7e0" providerId="ADAL" clId="{EA3381ED-DAE9-6E44-82B2-80B9450EF65B}" dt="2023-10-17T18:16:51.287" v="1305" actId="27636"/>
          <ac:spMkLst>
            <pc:docMk/>
            <pc:sldMk cId="985542273" sldId="363"/>
            <ac:spMk id="2" creationId="{ADB1E498-8EDC-BECB-6F05-FC8E60F09428}"/>
          </ac:spMkLst>
        </pc:spChg>
        <pc:spChg chg="mod">
          <ac:chgData name="Christian Navarro" userId="c25dad19-d08c-4611-ab05-d85e0c0fb7e0" providerId="ADAL" clId="{EA3381ED-DAE9-6E44-82B2-80B9450EF65B}" dt="2023-10-17T18:15:41.569" v="1279" actId="20577"/>
          <ac:spMkLst>
            <pc:docMk/>
            <pc:sldMk cId="985542273" sldId="363"/>
            <ac:spMk id="3" creationId="{BD60648E-8A85-DFC7-4880-C138389E6EB0}"/>
          </ac:spMkLst>
        </pc:spChg>
        <pc:spChg chg="del">
          <ac:chgData name="Christian Navarro" userId="c25dad19-d08c-4611-ab05-d85e0c0fb7e0" providerId="ADAL" clId="{EA3381ED-DAE9-6E44-82B2-80B9450EF65B}" dt="2023-10-17T18:13:03.174" v="1239" actId="478"/>
          <ac:spMkLst>
            <pc:docMk/>
            <pc:sldMk cId="985542273" sldId="363"/>
            <ac:spMk id="4" creationId="{61D76415-D69D-D601-85C8-D150A1269272}"/>
          </ac:spMkLst>
        </pc:spChg>
        <pc:spChg chg="add mod">
          <ac:chgData name="Christian Navarro" userId="c25dad19-d08c-4611-ab05-d85e0c0fb7e0" providerId="ADAL" clId="{EA3381ED-DAE9-6E44-82B2-80B9450EF65B}" dt="2023-10-17T18:16:27.279" v="1284" actId="1076"/>
          <ac:spMkLst>
            <pc:docMk/>
            <pc:sldMk cId="985542273" sldId="363"/>
            <ac:spMk id="6" creationId="{39A545F2-B2D8-C021-5E3D-F03ED8121B2D}"/>
          </ac:spMkLst>
        </pc:spChg>
        <pc:spChg chg="del">
          <ac:chgData name="Christian Navarro" userId="c25dad19-d08c-4611-ab05-d85e0c0fb7e0" providerId="ADAL" clId="{EA3381ED-DAE9-6E44-82B2-80B9450EF65B}" dt="2023-10-17T18:13:01.986" v="1238" actId="478"/>
          <ac:spMkLst>
            <pc:docMk/>
            <pc:sldMk cId="985542273" sldId="363"/>
            <ac:spMk id="7" creationId="{47C363E2-E086-4A51-2AA6-4C36F8A23DE1}"/>
          </ac:spMkLst>
        </pc:spChg>
        <pc:spChg chg="mod">
          <ac:chgData name="Christian Navarro" userId="c25dad19-d08c-4611-ab05-d85e0c0fb7e0" providerId="ADAL" clId="{EA3381ED-DAE9-6E44-82B2-80B9450EF65B}" dt="2023-10-17T18:16:24.980" v="1283" actId="1076"/>
          <ac:spMkLst>
            <pc:docMk/>
            <pc:sldMk cId="985542273" sldId="363"/>
            <ac:spMk id="9" creationId="{32BA50F1-D662-E182-B0A8-E2057250B114}"/>
          </ac:spMkLst>
        </pc:spChg>
      </pc:sldChg>
      <pc:sldChg chg="addSp delSp modSp add mod">
        <pc:chgData name="Christian Navarro" userId="c25dad19-d08c-4611-ab05-d85e0c0fb7e0" providerId="ADAL" clId="{EA3381ED-DAE9-6E44-82B2-80B9450EF65B}" dt="2023-10-17T20:28:39.430" v="2028" actId="207"/>
        <pc:sldMkLst>
          <pc:docMk/>
          <pc:sldMk cId="2890690689" sldId="364"/>
        </pc:sldMkLst>
        <pc:spChg chg="mod">
          <ac:chgData name="Christian Navarro" userId="c25dad19-d08c-4611-ab05-d85e0c0fb7e0" providerId="ADAL" clId="{EA3381ED-DAE9-6E44-82B2-80B9450EF65B}" dt="2023-10-17T18:22:10.142" v="1374" actId="20577"/>
          <ac:spMkLst>
            <pc:docMk/>
            <pc:sldMk cId="2890690689" sldId="364"/>
            <ac:spMk id="3" creationId="{BD60648E-8A85-DFC7-4880-C138389E6EB0}"/>
          </ac:spMkLst>
        </pc:spChg>
        <pc:spChg chg="add mod">
          <ac:chgData name="Christian Navarro" userId="c25dad19-d08c-4611-ab05-d85e0c0fb7e0" providerId="ADAL" clId="{EA3381ED-DAE9-6E44-82B2-80B9450EF65B}" dt="2023-10-17T20:15:52.092" v="1492" actId="1076"/>
          <ac:spMkLst>
            <pc:docMk/>
            <pc:sldMk cId="2890690689" sldId="364"/>
            <ac:spMk id="5" creationId="{47B86A82-C523-AABA-35C3-D1C46EEB75E4}"/>
          </ac:spMkLst>
        </pc:spChg>
        <pc:spChg chg="mod">
          <ac:chgData name="Christian Navarro" userId="c25dad19-d08c-4611-ab05-d85e0c0fb7e0" providerId="ADAL" clId="{EA3381ED-DAE9-6E44-82B2-80B9450EF65B}" dt="2023-10-17T20:14:34.088" v="1378" actId="1076"/>
          <ac:spMkLst>
            <pc:docMk/>
            <pc:sldMk cId="2890690689" sldId="364"/>
            <ac:spMk id="6" creationId="{39A545F2-B2D8-C021-5E3D-F03ED8121B2D}"/>
          </ac:spMkLst>
        </pc:spChg>
        <pc:spChg chg="add mod">
          <ac:chgData name="Christian Navarro" userId="c25dad19-d08c-4611-ab05-d85e0c0fb7e0" providerId="ADAL" clId="{EA3381ED-DAE9-6E44-82B2-80B9450EF65B}" dt="2023-10-17T20:28:39.430" v="2028" actId="207"/>
          <ac:spMkLst>
            <pc:docMk/>
            <pc:sldMk cId="2890690689" sldId="364"/>
            <ac:spMk id="7" creationId="{89DFABE3-39B8-347E-7866-96D893B82CDD}"/>
          </ac:spMkLst>
        </pc:spChg>
        <pc:spChg chg="del">
          <ac:chgData name="Christian Navarro" userId="c25dad19-d08c-4611-ab05-d85e0c0fb7e0" providerId="ADAL" clId="{EA3381ED-DAE9-6E44-82B2-80B9450EF65B}" dt="2023-10-17T18:17:49.600" v="1309" actId="478"/>
          <ac:spMkLst>
            <pc:docMk/>
            <pc:sldMk cId="2890690689" sldId="364"/>
            <ac:spMk id="9" creationId="{32BA50F1-D662-E182-B0A8-E2057250B114}"/>
          </ac:spMkLst>
        </pc:spChg>
        <pc:inkChg chg="add">
          <ac:chgData name="Christian Navarro" userId="c25dad19-d08c-4611-ab05-d85e0c0fb7e0" providerId="ADAL" clId="{EA3381ED-DAE9-6E44-82B2-80B9450EF65B}" dt="2023-10-17T20:16:07.440" v="1494" actId="9405"/>
          <ac:inkMkLst>
            <pc:docMk/>
            <pc:sldMk cId="2890690689" sldId="364"/>
            <ac:inkMk id="8" creationId="{FC89B822-BB2B-0210-F233-F185F3CD5C52}"/>
          </ac:inkMkLst>
        </pc:inkChg>
      </pc:sldChg>
      <pc:sldChg chg="modSp add mod">
        <pc:chgData name="Christian Navarro" userId="c25dad19-d08c-4611-ab05-d85e0c0fb7e0" providerId="ADAL" clId="{EA3381ED-DAE9-6E44-82B2-80B9450EF65B}" dt="2023-10-17T20:28:33.188" v="2027" actId="207"/>
        <pc:sldMkLst>
          <pc:docMk/>
          <pc:sldMk cId="3795526521" sldId="365"/>
        </pc:sldMkLst>
        <pc:spChg chg="mod">
          <ac:chgData name="Christian Navarro" userId="c25dad19-d08c-4611-ab05-d85e0c0fb7e0" providerId="ADAL" clId="{EA3381ED-DAE9-6E44-82B2-80B9450EF65B}" dt="2023-10-17T20:16:31.821" v="1522" actId="20577"/>
          <ac:spMkLst>
            <pc:docMk/>
            <pc:sldMk cId="3795526521" sldId="365"/>
            <ac:spMk id="2" creationId="{ADB1E498-8EDC-BECB-6F05-FC8E60F09428}"/>
          </ac:spMkLst>
        </pc:spChg>
        <pc:spChg chg="mod">
          <ac:chgData name="Christian Navarro" userId="c25dad19-d08c-4611-ab05-d85e0c0fb7e0" providerId="ADAL" clId="{EA3381ED-DAE9-6E44-82B2-80B9450EF65B}" dt="2023-10-17T20:20:29.354" v="1928" actId="20577"/>
          <ac:spMkLst>
            <pc:docMk/>
            <pc:sldMk cId="3795526521" sldId="365"/>
            <ac:spMk id="3" creationId="{BD60648E-8A85-DFC7-4880-C138389E6EB0}"/>
          </ac:spMkLst>
        </pc:spChg>
        <pc:spChg chg="mod">
          <ac:chgData name="Christian Navarro" userId="c25dad19-d08c-4611-ab05-d85e0c0fb7e0" providerId="ADAL" clId="{EA3381ED-DAE9-6E44-82B2-80B9450EF65B}" dt="2023-10-17T20:21:41.431" v="1932"/>
          <ac:spMkLst>
            <pc:docMk/>
            <pc:sldMk cId="3795526521" sldId="365"/>
            <ac:spMk id="5" creationId="{47B86A82-C523-AABA-35C3-D1C46EEB75E4}"/>
          </ac:spMkLst>
        </pc:spChg>
        <pc:spChg chg="mod">
          <ac:chgData name="Christian Navarro" userId="c25dad19-d08c-4611-ab05-d85e0c0fb7e0" providerId="ADAL" clId="{EA3381ED-DAE9-6E44-82B2-80B9450EF65B}" dt="2023-10-17T20:17:08.966" v="1525" actId="20577"/>
          <ac:spMkLst>
            <pc:docMk/>
            <pc:sldMk cId="3795526521" sldId="365"/>
            <ac:spMk id="6" creationId="{39A545F2-B2D8-C021-5E3D-F03ED8121B2D}"/>
          </ac:spMkLst>
        </pc:spChg>
        <pc:spChg chg="mod">
          <ac:chgData name="Christian Navarro" userId="c25dad19-d08c-4611-ab05-d85e0c0fb7e0" providerId="ADAL" clId="{EA3381ED-DAE9-6E44-82B2-80B9450EF65B}" dt="2023-10-17T20:28:33.188" v="2027" actId="207"/>
          <ac:spMkLst>
            <pc:docMk/>
            <pc:sldMk cId="3795526521" sldId="365"/>
            <ac:spMk id="7" creationId="{89DFABE3-39B8-347E-7866-96D893B82CDD}"/>
          </ac:spMkLst>
        </pc:spChg>
        <pc:inkChg chg="mod">
          <ac:chgData name="Christian Navarro" userId="c25dad19-d08c-4611-ab05-d85e0c0fb7e0" providerId="ADAL" clId="{EA3381ED-DAE9-6E44-82B2-80B9450EF65B}" dt="2023-10-17T20:21:11.453" v="1931" actId="1076"/>
          <ac:inkMkLst>
            <pc:docMk/>
            <pc:sldMk cId="3795526521" sldId="365"/>
            <ac:inkMk id="8" creationId="{FC89B822-BB2B-0210-F233-F185F3CD5C52}"/>
          </ac:inkMkLst>
        </pc:inkChg>
      </pc:sldChg>
      <pc:sldChg chg="delSp modSp add mod">
        <pc:chgData name="Christian Navarro" userId="c25dad19-d08c-4611-ab05-d85e0c0fb7e0" providerId="ADAL" clId="{EA3381ED-DAE9-6E44-82B2-80B9450EF65B}" dt="2023-10-17T20:32:00.224" v="2226" actId="478"/>
        <pc:sldMkLst>
          <pc:docMk/>
          <pc:sldMk cId="3073958090" sldId="366"/>
        </pc:sldMkLst>
        <pc:spChg chg="mod">
          <ac:chgData name="Christian Navarro" userId="c25dad19-d08c-4611-ab05-d85e0c0fb7e0" providerId="ADAL" clId="{EA3381ED-DAE9-6E44-82B2-80B9450EF65B}" dt="2023-10-17T20:29:34.987" v="2049" actId="20577"/>
          <ac:spMkLst>
            <pc:docMk/>
            <pc:sldMk cId="3073958090" sldId="366"/>
            <ac:spMk id="2" creationId="{ADB1E498-8EDC-BECB-6F05-FC8E60F09428}"/>
          </ac:spMkLst>
        </pc:spChg>
        <pc:spChg chg="mod">
          <ac:chgData name="Christian Navarro" userId="c25dad19-d08c-4611-ab05-d85e0c0fb7e0" providerId="ADAL" clId="{EA3381ED-DAE9-6E44-82B2-80B9450EF65B}" dt="2023-10-17T20:31:41.945" v="2225" actId="20577"/>
          <ac:spMkLst>
            <pc:docMk/>
            <pc:sldMk cId="3073958090" sldId="366"/>
            <ac:spMk id="3" creationId="{BD60648E-8A85-DFC7-4880-C138389E6EB0}"/>
          </ac:spMkLst>
        </pc:spChg>
        <pc:spChg chg="del">
          <ac:chgData name="Christian Navarro" userId="c25dad19-d08c-4611-ab05-d85e0c0fb7e0" providerId="ADAL" clId="{EA3381ED-DAE9-6E44-82B2-80B9450EF65B}" dt="2023-10-17T20:29:47.498" v="2053" actId="478"/>
          <ac:spMkLst>
            <pc:docMk/>
            <pc:sldMk cId="3073958090" sldId="366"/>
            <ac:spMk id="5" creationId="{47B86A82-C523-AABA-35C3-D1C46EEB75E4}"/>
          </ac:spMkLst>
        </pc:spChg>
        <pc:spChg chg="mod">
          <ac:chgData name="Christian Navarro" userId="c25dad19-d08c-4611-ab05-d85e0c0fb7e0" providerId="ADAL" clId="{EA3381ED-DAE9-6E44-82B2-80B9450EF65B}" dt="2023-10-17T20:29:39.227" v="2050"/>
          <ac:spMkLst>
            <pc:docMk/>
            <pc:sldMk cId="3073958090" sldId="366"/>
            <ac:spMk id="6" creationId="{39A545F2-B2D8-C021-5E3D-F03ED8121B2D}"/>
          </ac:spMkLst>
        </pc:spChg>
        <pc:spChg chg="del mod">
          <ac:chgData name="Christian Navarro" userId="c25dad19-d08c-4611-ab05-d85e0c0fb7e0" providerId="ADAL" clId="{EA3381ED-DAE9-6E44-82B2-80B9450EF65B}" dt="2023-10-17T20:32:00.224" v="2226" actId="478"/>
          <ac:spMkLst>
            <pc:docMk/>
            <pc:sldMk cId="3073958090" sldId="366"/>
            <ac:spMk id="7" creationId="{89DFABE3-39B8-347E-7866-96D893B82CDD}"/>
          </ac:spMkLst>
        </pc:spChg>
        <pc:inkChg chg="del">
          <ac:chgData name="Christian Navarro" userId="c25dad19-d08c-4611-ab05-d85e0c0fb7e0" providerId="ADAL" clId="{EA3381ED-DAE9-6E44-82B2-80B9450EF65B}" dt="2023-10-17T20:29:41.417" v="2051" actId="478"/>
          <ac:inkMkLst>
            <pc:docMk/>
            <pc:sldMk cId="3073958090" sldId="366"/>
            <ac:inkMk id="8" creationId="{FC89B822-BB2B-0210-F233-F185F3CD5C52}"/>
          </ac:inkMkLst>
        </pc:inkChg>
      </pc:sldChg>
      <pc:sldChg chg="addSp modSp add mod">
        <pc:chgData name="Christian Navarro" userId="c25dad19-d08c-4611-ab05-d85e0c0fb7e0" providerId="ADAL" clId="{EA3381ED-DAE9-6E44-82B2-80B9450EF65B}" dt="2023-10-17T20:40:24.520" v="2429" actId="20577"/>
        <pc:sldMkLst>
          <pc:docMk/>
          <pc:sldMk cId="2446056316" sldId="367"/>
        </pc:sldMkLst>
        <pc:spChg chg="mod">
          <ac:chgData name="Christian Navarro" userId="c25dad19-d08c-4611-ab05-d85e0c0fb7e0" providerId="ADAL" clId="{EA3381ED-DAE9-6E44-82B2-80B9450EF65B}" dt="2023-10-17T20:32:28.673" v="2235" actId="20577"/>
          <ac:spMkLst>
            <pc:docMk/>
            <pc:sldMk cId="2446056316" sldId="367"/>
            <ac:spMk id="2" creationId="{ADB1E498-8EDC-BECB-6F05-FC8E60F09428}"/>
          </ac:spMkLst>
        </pc:spChg>
        <pc:spChg chg="mod">
          <ac:chgData name="Christian Navarro" userId="c25dad19-d08c-4611-ab05-d85e0c0fb7e0" providerId="ADAL" clId="{EA3381ED-DAE9-6E44-82B2-80B9450EF65B}" dt="2023-10-17T20:38:39.965" v="2337" actId="20577"/>
          <ac:spMkLst>
            <pc:docMk/>
            <pc:sldMk cId="2446056316" sldId="367"/>
            <ac:spMk id="3" creationId="{BD60648E-8A85-DFC7-4880-C138389E6EB0}"/>
          </ac:spMkLst>
        </pc:spChg>
        <pc:spChg chg="add mod">
          <ac:chgData name="Christian Navarro" userId="c25dad19-d08c-4611-ab05-d85e0c0fb7e0" providerId="ADAL" clId="{EA3381ED-DAE9-6E44-82B2-80B9450EF65B}" dt="2023-10-17T20:39:40.935" v="2344" actId="1076"/>
          <ac:spMkLst>
            <pc:docMk/>
            <pc:sldMk cId="2446056316" sldId="367"/>
            <ac:spMk id="5" creationId="{B6DC4E10-C6C4-FAF5-1029-B87FB766853F}"/>
          </ac:spMkLst>
        </pc:spChg>
        <pc:spChg chg="mod">
          <ac:chgData name="Christian Navarro" userId="c25dad19-d08c-4611-ab05-d85e0c0fb7e0" providerId="ADAL" clId="{EA3381ED-DAE9-6E44-82B2-80B9450EF65B}" dt="2023-10-17T20:32:19.316" v="2228"/>
          <ac:spMkLst>
            <pc:docMk/>
            <pc:sldMk cId="2446056316" sldId="367"/>
            <ac:spMk id="6" creationId="{39A545F2-B2D8-C021-5E3D-F03ED8121B2D}"/>
          </ac:spMkLst>
        </pc:spChg>
        <pc:spChg chg="add mod">
          <ac:chgData name="Christian Navarro" userId="c25dad19-d08c-4611-ab05-d85e0c0fb7e0" providerId="ADAL" clId="{EA3381ED-DAE9-6E44-82B2-80B9450EF65B}" dt="2023-10-17T20:39:43.862" v="2345" actId="1076"/>
          <ac:spMkLst>
            <pc:docMk/>
            <pc:sldMk cId="2446056316" sldId="367"/>
            <ac:spMk id="8" creationId="{1A1DFFDC-771B-19A4-0D7F-00670350C59E}"/>
          </ac:spMkLst>
        </pc:spChg>
        <pc:spChg chg="add mod">
          <ac:chgData name="Christian Navarro" userId="c25dad19-d08c-4611-ab05-d85e0c0fb7e0" providerId="ADAL" clId="{EA3381ED-DAE9-6E44-82B2-80B9450EF65B}" dt="2023-10-17T20:40:24.520" v="2429" actId="20577"/>
          <ac:spMkLst>
            <pc:docMk/>
            <pc:sldMk cId="2446056316" sldId="367"/>
            <ac:spMk id="9" creationId="{DA20F0B2-13C1-88D0-76CE-DD4364A38D84}"/>
          </ac:spMkLst>
        </pc:spChg>
      </pc:sldChg>
      <pc:sldChg chg="modSp new mod">
        <pc:chgData name="Christian Navarro" userId="c25dad19-d08c-4611-ab05-d85e0c0fb7e0" providerId="ADAL" clId="{EA3381ED-DAE9-6E44-82B2-80B9450EF65B}" dt="2023-10-18T02:32:37.854" v="2470"/>
        <pc:sldMkLst>
          <pc:docMk/>
          <pc:sldMk cId="3900868698" sldId="368"/>
        </pc:sldMkLst>
        <pc:spChg chg="mod">
          <ac:chgData name="Christian Navarro" userId="c25dad19-d08c-4611-ab05-d85e0c0fb7e0" providerId="ADAL" clId="{EA3381ED-DAE9-6E44-82B2-80B9450EF65B}" dt="2023-10-18T02:30:32.419" v="2460" actId="20577"/>
          <ac:spMkLst>
            <pc:docMk/>
            <pc:sldMk cId="3900868698" sldId="368"/>
            <ac:spMk id="2" creationId="{3B73C920-FF45-FA20-00DB-0E6A7A061A5B}"/>
          </ac:spMkLst>
        </pc:spChg>
        <pc:spChg chg="mod">
          <ac:chgData name="Christian Navarro" userId="c25dad19-d08c-4611-ab05-d85e0c0fb7e0" providerId="ADAL" clId="{EA3381ED-DAE9-6E44-82B2-80B9450EF65B}" dt="2023-10-18T02:32:37.854" v="2470"/>
          <ac:spMkLst>
            <pc:docMk/>
            <pc:sldMk cId="3900868698" sldId="368"/>
            <ac:spMk id="3" creationId="{ED495525-3054-7EC2-52CD-B453B726DC4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35361-ABF2-4AD5-8C77-C82CE3EA992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E461CF-F74B-4ED4-B047-3922F39C55B6}">
      <dgm:prSet/>
      <dgm:spPr/>
      <dgm:t>
        <a:bodyPr/>
        <a:lstStyle/>
        <a:p>
          <a:r>
            <a:rPr lang="en-US" dirty="0"/>
            <a:t>Not all </a:t>
          </a:r>
          <a:r>
            <a:rPr lang="en-US" dirty="0" err="1"/>
            <a:t>Tkinter</a:t>
          </a:r>
          <a:r>
            <a:rPr lang="en-US" dirty="0"/>
            <a:t> widgets work with control variables. </a:t>
          </a:r>
          <a:r>
            <a:rPr lang="en-US" b="1" dirty="0"/>
            <a:t>Text widget </a:t>
          </a:r>
          <a:r>
            <a:rPr lang="en-US" dirty="0"/>
            <a:t>used for the </a:t>
          </a:r>
          <a:r>
            <a:rPr lang="en-US" dirty="0" err="1"/>
            <a:t>python_haiku_inp</a:t>
          </a:r>
          <a:r>
            <a:rPr lang="en-US" dirty="0"/>
            <a:t> input cannot be bound to a variable.</a:t>
          </a:r>
        </a:p>
      </dgm:t>
    </dgm:pt>
    <dgm:pt modelId="{66C67A33-B0AA-40F0-A196-97497AD8F347}" type="parTrans" cxnId="{90CDE8DC-45D8-4A6E-B599-BD35A6867E67}">
      <dgm:prSet/>
      <dgm:spPr/>
      <dgm:t>
        <a:bodyPr/>
        <a:lstStyle/>
        <a:p>
          <a:endParaRPr lang="en-US"/>
        </a:p>
      </dgm:t>
    </dgm:pt>
    <dgm:pt modelId="{345A1A56-BA88-434C-876F-AAE6E01FAA57}" type="sibTrans" cxnId="{90CDE8DC-45D8-4A6E-B599-BD35A6867E67}">
      <dgm:prSet/>
      <dgm:spPr/>
      <dgm:t>
        <a:bodyPr/>
        <a:lstStyle/>
        <a:p>
          <a:endParaRPr lang="en-US"/>
        </a:p>
      </dgm:t>
    </dgm:pt>
    <dgm:pt modelId="{046ACA05-C177-495E-A78E-F55A815C9DE5}">
      <dgm:prSet/>
      <dgm:spPr/>
      <dgm:t>
        <a:bodyPr/>
        <a:lstStyle/>
        <a:p>
          <a:r>
            <a:rPr lang="en-US"/>
            <a:t>Using control variables in a callback function</a:t>
          </a:r>
        </a:p>
      </dgm:t>
    </dgm:pt>
    <dgm:pt modelId="{638AEE60-93EA-45CA-BABA-7E864E66307E}" type="parTrans" cxnId="{288E1F47-1619-4413-9187-A1C9DD5168BF}">
      <dgm:prSet/>
      <dgm:spPr/>
      <dgm:t>
        <a:bodyPr/>
        <a:lstStyle/>
        <a:p>
          <a:endParaRPr lang="en-US"/>
        </a:p>
      </dgm:t>
    </dgm:pt>
    <dgm:pt modelId="{68C99CEF-BA47-42F5-9303-76F0555F6B8D}" type="sibTrans" cxnId="{288E1F47-1619-4413-9187-A1C9DD5168BF}">
      <dgm:prSet/>
      <dgm:spPr/>
      <dgm:t>
        <a:bodyPr/>
        <a:lstStyle/>
        <a:p>
          <a:endParaRPr lang="en-US"/>
        </a:p>
      </dgm:t>
    </dgm:pt>
    <dgm:pt modelId="{862F5D32-9FA0-43C4-B5A2-52D14B751DDD}">
      <dgm:prSet/>
      <dgm:spPr/>
      <dgm:t>
        <a:bodyPr/>
        <a:lstStyle/>
        <a:p>
          <a:r>
            <a:rPr lang="en-US"/>
            <a:t>get() method is used to retrieve a variable's value, using incorrect var binding can lead to exception. Use try/except</a:t>
          </a:r>
        </a:p>
      </dgm:t>
    </dgm:pt>
    <dgm:pt modelId="{A610CC13-8792-4E2A-A1D6-5FFC7C59FB2B}" type="parTrans" cxnId="{A449E0A9-2EC0-460D-86DA-0A17612D8F71}">
      <dgm:prSet/>
      <dgm:spPr/>
      <dgm:t>
        <a:bodyPr/>
        <a:lstStyle/>
        <a:p>
          <a:endParaRPr lang="en-US"/>
        </a:p>
      </dgm:t>
    </dgm:pt>
    <dgm:pt modelId="{7712389D-115F-4705-965E-7DD1644C4FD1}" type="sibTrans" cxnId="{A449E0A9-2EC0-460D-86DA-0A17612D8F71}">
      <dgm:prSet/>
      <dgm:spPr/>
      <dgm:t>
        <a:bodyPr/>
        <a:lstStyle/>
        <a:p>
          <a:endParaRPr lang="en-US"/>
        </a:p>
      </dgm:t>
    </dgm:pt>
    <dgm:pt modelId="{81CC2052-27A9-427B-80F2-6ADA32A44BCE}">
      <dgm:prSet/>
      <dgm:spPr/>
      <dgm:t>
        <a:bodyPr/>
        <a:lstStyle/>
        <a:p>
          <a:r>
            <a:rPr lang="en-US"/>
            <a:t>Get() on text field starts on line 1 character 0 and contines to end of text field.</a:t>
          </a:r>
        </a:p>
      </dgm:t>
    </dgm:pt>
    <dgm:pt modelId="{F65F28AA-1BC9-4CA4-A9B4-D3954791A25D}" type="parTrans" cxnId="{304143F7-BC59-4FBF-B0D3-825AF2744195}">
      <dgm:prSet/>
      <dgm:spPr/>
      <dgm:t>
        <a:bodyPr/>
        <a:lstStyle/>
        <a:p>
          <a:endParaRPr lang="en-US"/>
        </a:p>
      </dgm:t>
    </dgm:pt>
    <dgm:pt modelId="{5F06C661-7A7B-43CB-836E-2E5A80829E33}" type="sibTrans" cxnId="{304143F7-BC59-4FBF-B0D3-825AF2744195}">
      <dgm:prSet/>
      <dgm:spPr/>
      <dgm:t>
        <a:bodyPr/>
        <a:lstStyle/>
        <a:p>
          <a:endParaRPr lang="en-US"/>
        </a:p>
      </dgm:t>
    </dgm:pt>
    <dgm:pt modelId="{F91AB82D-4FE5-8341-881E-317B5B5DA2CE}" type="pres">
      <dgm:prSet presAssocID="{6F935361-ABF2-4AD5-8C77-C82CE3EA9924}" presName="vert0" presStyleCnt="0">
        <dgm:presLayoutVars>
          <dgm:dir/>
          <dgm:animOne val="branch"/>
          <dgm:animLvl val="lvl"/>
        </dgm:presLayoutVars>
      </dgm:prSet>
      <dgm:spPr/>
    </dgm:pt>
    <dgm:pt modelId="{1BA3CA97-AF90-484B-B6AE-A50EDBD900E7}" type="pres">
      <dgm:prSet presAssocID="{55E461CF-F74B-4ED4-B047-3922F39C55B6}" presName="thickLine" presStyleLbl="alignNode1" presStyleIdx="0" presStyleCnt="4"/>
      <dgm:spPr/>
    </dgm:pt>
    <dgm:pt modelId="{93FF2C10-F30F-AC45-B0AF-FB4EFA6575A5}" type="pres">
      <dgm:prSet presAssocID="{55E461CF-F74B-4ED4-B047-3922F39C55B6}" presName="horz1" presStyleCnt="0"/>
      <dgm:spPr/>
    </dgm:pt>
    <dgm:pt modelId="{DEE40C35-4DAC-304F-8CD9-60D7AA0F81E2}" type="pres">
      <dgm:prSet presAssocID="{55E461CF-F74B-4ED4-B047-3922F39C55B6}" presName="tx1" presStyleLbl="revTx" presStyleIdx="0" presStyleCnt="4"/>
      <dgm:spPr/>
    </dgm:pt>
    <dgm:pt modelId="{85255E08-DC06-E645-96F2-9C110CCAB997}" type="pres">
      <dgm:prSet presAssocID="{55E461CF-F74B-4ED4-B047-3922F39C55B6}" presName="vert1" presStyleCnt="0"/>
      <dgm:spPr/>
    </dgm:pt>
    <dgm:pt modelId="{137E08D7-0C23-E04E-BAEF-104FE71A057B}" type="pres">
      <dgm:prSet presAssocID="{046ACA05-C177-495E-A78E-F55A815C9DE5}" presName="thickLine" presStyleLbl="alignNode1" presStyleIdx="1" presStyleCnt="4"/>
      <dgm:spPr/>
    </dgm:pt>
    <dgm:pt modelId="{DC5A76B0-8194-654A-9917-2F00902603FA}" type="pres">
      <dgm:prSet presAssocID="{046ACA05-C177-495E-A78E-F55A815C9DE5}" presName="horz1" presStyleCnt="0"/>
      <dgm:spPr/>
    </dgm:pt>
    <dgm:pt modelId="{9B2B4EDE-E2E0-BE48-A13B-421AAE9126E3}" type="pres">
      <dgm:prSet presAssocID="{046ACA05-C177-495E-A78E-F55A815C9DE5}" presName="tx1" presStyleLbl="revTx" presStyleIdx="1" presStyleCnt="4"/>
      <dgm:spPr/>
    </dgm:pt>
    <dgm:pt modelId="{64EE10F7-FB14-534F-8F1D-0A63E16C222A}" type="pres">
      <dgm:prSet presAssocID="{046ACA05-C177-495E-A78E-F55A815C9DE5}" presName="vert1" presStyleCnt="0"/>
      <dgm:spPr/>
    </dgm:pt>
    <dgm:pt modelId="{D6583692-EBF0-F045-8C3B-1B2A0081BC8E}" type="pres">
      <dgm:prSet presAssocID="{862F5D32-9FA0-43C4-B5A2-52D14B751DDD}" presName="thickLine" presStyleLbl="alignNode1" presStyleIdx="2" presStyleCnt="4"/>
      <dgm:spPr/>
    </dgm:pt>
    <dgm:pt modelId="{5C678AE1-D719-A54B-87CA-CA748587395B}" type="pres">
      <dgm:prSet presAssocID="{862F5D32-9FA0-43C4-B5A2-52D14B751DDD}" presName="horz1" presStyleCnt="0"/>
      <dgm:spPr/>
    </dgm:pt>
    <dgm:pt modelId="{B066D17A-98F5-0D4B-9C6B-E578FD8CE0C3}" type="pres">
      <dgm:prSet presAssocID="{862F5D32-9FA0-43C4-B5A2-52D14B751DDD}" presName="tx1" presStyleLbl="revTx" presStyleIdx="2" presStyleCnt="4"/>
      <dgm:spPr/>
    </dgm:pt>
    <dgm:pt modelId="{6CD79507-8E7F-6747-92E8-260180A061C1}" type="pres">
      <dgm:prSet presAssocID="{862F5D32-9FA0-43C4-B5A2-52D14B751DDD}" presName="vert1" presStyleCnt="0"/>
      <dgm:spPr/>
    </dgm:pt>
    <dgm:pt modelId="{2736695C-86B8-284B-943D-1F901DDC19EA}" type="pres">
      <dgm:prSet presAssocID="{81CC2052-27A9-427B-80F2-6ADA32A44BCE}" presName="thickLine" presStyleLbl="alignNode1" presStyleIdx="3" presStyleCnt="4"/>
      <dgm:spPr/>
    </dgm:pt>
    <dgm:pt modelId="{155C9EC2-94C4-5A44-9DF0-EAC2DFE3FC79}" type="pres">
      <dgm:prSet presAssocID="{81CC2052-27A9-427B-80F2-6ADA32A44BCE}" presName="horz1" presStyleCnt="0"/>
      <dgm:spPr/>
    </dgm:pt>
    <dgm:pt modelId="{2863B702-0B57-1941-BC8A-1BD9918B31CB}" type="pres">
      <dgm:prSet presAssocID="{81CC2052-27A9-427B-80F2-6ADA32A44BCE}" presName="tx1" presStyleLbl="revTx" presStyleIdx="3" presStyleCnt="4"/>
      <dgm:spPr/>
    </dgm:pt>
    <dgm:pt modelId="{2CF6F057-FB82-D746-B9D6-D46AA4E27673}" type="pres">
      <dgm:prSet presAssocID="{81CC2052-27A9-427B-80F2-6ADA32A44BCE}" presName="vert1" presStyleCnt="0"/>
      <dgm:spPr/>
    </dgm:pt>
  </dgm:ptLst>
  <dgm:cxnLst>
    <dgm:cxn modelId="{578CD905-1DA2-2648-8FD4-9760CCD6E979}" type="presOf" srcId="{862F5D32-9FA0-43C4-B5A2-52D14B751DDD}" destId="{B066D17A-98F5-0D4B-9C6B-E578FD8CE0C3}" srcOrd="0" destOrd="0" presId="urn:microsoft.com/office/officeart/2008/layout/LinedList"/>
    <dgm:cxn modelId="{288E1F47-1619-4413-9187-A1C9DD5168BF}" srcId="{6F935361-ABF2-4AD5-8C77-C82CE3EA9924}" destId="{046ACA05-C177-495E-A78E-F55A815C9DE5}" srcOrd="1" destOrd="0" parTransId="{638AEE60-93EA-45CA-BABA-7E864E66307E}" sibTransId="{68C99CEF-BA47-42F5-9303-76F0555F6B8D}"/>
    <dgm:cxn modelId="{4C69976D-5B77-754D-8F4E-3FDEB6EF14A6}" type="presOf" srcId="{55E461CF-F74B-4ED4-B047-3922F39C55B6}" destId="{DEE40C35-4DAC-304F-8CD9-60D7AA0F81E2}" srcOrd="0" destOrd="0" presId="urn:microsoft.com/office/officeart/2008/layout/LinedList"/>
    <dgm:cxn modelId="{2D82F67F-DADC-BE40-A5DB-76C19822F1AA}" type="presOf" srcId="{046ACA05-C177-495E-A78E-F55A815C9DE5}" destId="{9B2B4EDE-E2E0-BE48-A13B-421AAE9126E3}" srcOrd="0" destOrd="0" presId="urn:microsoft.com/office/officeart/2008/layout/LinedList"/>
    <dgm:cxn modelId="{A449E0A9-2EC0-460D-86DA-0A17612D8F71}" srcId="{6F935361-ABF2-4AD5-8C77-C82CE3EA9924}" destId="{862F5D32-9FA0-43C4-B5A2-52D14B751DDD}" srcOrd="2" destOrd="0" parTransId="{A610CC13-8792-4E2A-A1D6-5FFC7C59FB2B}" sibTransId="{7712389D-115F-4705-965E-7DD1644C4FD1}"/>
    <dgm:cxn modelId="{E3F83EAB-6F7F-AD40-B8E5-C622C49BC230}" type="presOf" srcId="{81CC2052-27A9-427B-80F2-6ADA32A44BCE}" destId="{2863B702-0B57-1941-BC8A-1BD9918B31CB}" srcOrd="0" destOrd="0" presId="urn:microsoft.com/office/officeart/2008/layout/LinedList"/>
    <dgm:cxn modelId="{8913E3C1-49FA-4D4C-9FCB-772535F043A3}" type="presOf" srcId="{6F935361-ABF2-4AD5-8C77-C82CE3EA9924}" destId="{F91AB82D-4FE5-8341-881E-317B5B5DA2CE}" srcOrd="0" destOrd="0" presId="urn:microsoft.com/office/officeart/2008/layout/LinedList"/>
    <dgm:cxn modelId="{90CDE8DC-45D8-4A6E-B599-BD35A6867E67}" srcId="{6F935361-ABF2-4AD5-8C77-C82CE3EA9924}" destId="{55E461CF-F74B-4ED4-B047-3922F39C55B6}" srcOrd="0" destOrd="0" parTransId="{66C67A33-B0AA-40F0-A196-97497AD8F347}" sibTransId="{345A1A56-BA88-434C-876F-AAE6E01FAA57}"/>
    <dgm:cxn modelId="{304143F7-BC59-4FBF-B0D3-825AF2744195}" srcId="{6F935361-ABF2-4AD5-8C77-C82CE3EA9924}" destId="{81CC2052-27A9-427B-80F2-6ADA32A44BCE}" srcOrd="3" destOrd="0" parTransId="{F65F28AA-1BC9-4CA4-A9B4-D3954791A25D}" sibTransId="{5F06C661-7A7B-43CB-836E-2E5A80829E33}"/>
    <dgm:cxn modelId="{6F12B6A6-1CBE-7546-BE3C-7AE7D569426E}" type="presParOf" srcId="{F91AB82D-4FE5-8341-881E-317B5B5DA2CE}" destId="{1BA3CA97-AF90-484B-B6AE-A50EDBD900E7}" srcOrd="0" destOrd="0" presId="urn:microsoft.com/office/officeart/2008/layout/LinedList"/>
    <dgm:cxn modelId="{4009304A-60B6-234A-A2FF-86D11415CA72}" type="presParOf" srcId="{F91AB82D-4FE5-8341-881E-317B5B5DA2CE}" destId="{93FF2C10-F30F-AC45-B0AF-FB4EFA6575A5}" srcOrd="1" destOrd="0" presId="urn:microsoft.com/office/officeart/2008/layout/LinedList"/>
    <dgm:cxn modelId="{FC5ACC3B-BC86-6449-991D-6050959C73E5}" type="presParOf" srcId="{93FF2C10-F30F-AC45-B0AF-FB4EFA6575A5}" destId="{DEE40C35-4DAC-304F-8CD9-60D7AA0F81E2}" srcOrd="0" destOrd="0" presId="urn:microsoft.com/office/officeart/2008/layout/LinedList"/>
    <dgm:cxn modelId="{04C59E63-CB23-824C-9CA2-5ED5411C6A53}" type="presParOf" srcId="{93FF2C10-F30F-AC45-B0AF-FB4EFA6575A5}" destId="{85255E08-DC06-E645-96F2-9C110CCAB997}" srcOrd="1" destOrd="0" presId="urn:microsoft.com/office/officeart/2008/layout/LinedList"/>
    <dgm:cxn modelId="{49930DF2-D150-2E4F-90F2-B0780BA12BE6}" type="presParOf" srcId="{F91AB82D-4FE5-8341-881E-317B5B5DA2CE}" destId="{137E08D7-0C23-E04E-BAEF-104FE71A057B}" srcOrd="2" destOrd="0" presId="urn:microsoft.com/office/officeart/2008/layout/LinedList"/>
    <dgm:cxn modelId="{AE27C2BA-1D60-5B49-9A9A-C8D6EF355B7B}" type="presParOf" srcId="{F91AB82D-4FE5-8341-881E-317B5B5DA2CE}" destId="{DC5A76B0-8194-654A-9917-2F00902603FA}" srcOrd="3" destOrd="0" presId="urn:microsoft.com/office/officeart/2008/layout/LinedList"/>
    <dgm:cxn modelId="{75EF0D82-FBFC-B744-8C6F-F6CED314B9D8}" type="presParOf" srcId="{DC5A76B0-8194-654A-9917-2F00902603FA}" destId="{9B2B4EDE-E2E0-BE48-A13B-421AAE9126E3}" srcOrd="0" destOrd="0" presId="urn:microsoft.com/office/officeart/2008/layout/LinedList"/>
    <dgm:cxn modelId="{64F49FEA-2B97-E84F-ADE9-2F43BAB66330}" type="presParOf" srcId="{DC5A76B0-8194-654A-9917-2F00902603FA}" destId="{64EE10F7-FB14-534F-8F1D-0A63E16C222A}" srcOrd="1" destOrd="0" presId="urn:microsoft.com/office/officeart/2008/layout/LinedList"/>
    <dgm:cxn modelId="{FE390C9C-90DA-3946-B1D4-5113A1D24C4E}" type="presParOf" srcId="{F91AB82D-4FE5-8341-881E-317B5B5DA2CE}" destId="{D6583692-EBF0-F045-8C3B-1B2A0081BC8E}" srcOrd="4" destOrd="0" presId="urn:microsoft.com/office/officeart/2008/layout/LinedList"/>
    <dgm:cxn modelId="{5D1A10B3-620A-E448-9110-80362778D6E0}" type="presParOf" srcId="{F91AB82D-4FE5-8341-881E-317B5B5DA2CE}" destId="{5C678AE1-D719-A54B-87CA-CA748587395B}" srcOrd="5" destOrd="0" presId="urn:microsoft.com/office/officeart/2008/layout/LinedList"/>
    <dgm:cxn modelId="{61FC60F4-A0EA-5E4C-AAFE-6658AF172C8F}" type="presParOf" srcId="{5C678AE1-D719-A54B-87CA-CA748587395B}" destId="{B066D17A-98F5-0D4B-9C6B-E578FD8CE0C3}" srcOrd="0" destOrd="0" presId="urn:microsoft.com/office/officeart/2008/layout/LinedList"/>
    <dgm:cxn modelId="{FC40C75C-BDA4-FD44-8E26-2E3E41E64F39}" type="presParOf" srcId="{5C678AE1-D719-A54B-87CA-CA748587395B}" destId="{6CD79507-8E7F-6747-92E8-260180A061C1}" srcOrd="1" destOrd="0" presId="urn:microsoft.com/office/officeart/2008/layout/LinedList"/>
    <dgm:cxn modelId="{704984B8-E9C2-E046-9D50-DBDC1B2173DC}" type="presParOf" srcId="{F91AB82D-4FE5-8341-881E-317B5B5DA2CE}" destId="{2736695C-86B8-284B-943D-1F901DDC19EA}" srcOrd="6" destOrd="0" presId="urn:microsoft.com/office/officeart/2008/layout/LinedList"/>
    <dgm:cxn modelId="{07248F0D-C484-FE4A-BE2F-881AE374DFD6}" type="presParOf" srcId="{F91AB82D-4FE5-8341-881E-317B5B5DA2CE}" destId="{155C9EC2-94C4-5A44-9DF0-EAC2DFE3FC79}" srcOrd="7" destOrd="0" presId="urn:microsoft.com/office/officeart/2008/layout/LinedList"/>
    <dgm:cxn modelId="{E0E44413-E6CB-834A-8CCA-4C501F8C9CB2}" type="presParOf" srcId="{155C9EC2-94C4-5A44-9DF0-EAC2DFE3FC79}" destId="{2863B702-0B57-1941-BC8A-1BD9918B31CB}" srcOrd="0" destOrd="0" presId="urn:microsoft.com/office/officeart/2008/layout/LinedList"/>
    <dgm:cxn modelId="{489FAEFA-81E3-6E46-A1F2-1DDD92DA7A1A}" type="presParOf" srcId="{155C9EC2-94C4-5A44-9DF0-EAC2DFE3FC79}" destId="{2CF6F057-FB82-D746-B9D6-D46AA4E276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3CA97-AF90-484B-B6AE-A50EDBD900E7}">
      <dsp:nvSpPr>
        <dsp:cNvPr id="0" name=""/>
        <dsp:cNvSpPr/>
      </dsp:nvSpPr>
      <dsp:spPr>
        <a:xfrm>
          <a:off x="0" y="0"/>
          <a:ext cx="53433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40C35-4DAC-304F-8CD9-60D7AA0F81E2}">
      <dsp:nvSpPr>
        <dsp:cNvPr id="0" name=""/>
        <dsp:cNvSpPr/>
      </dsp:nvSpPr>
      <dsp:spPr>
        <a:xfrm>
          <a:off x="0" y="0"/>
          <a:ext cx="5343376" cy="123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Not all </a:t>
          </a:r>
          <a:r>
            <a:rPr lang="en-US" sz="1900" kern="1200" dirty="0" err="1"/>
            <a:t>Tkinter</a:t>
          </a:r>
          <a:r>
            <a:rPr lang="en-US" sz="1900" kern="1200" dirty="0"/>
            <a:t> widgets work with control variables. </a:t>
          </a:r>
          <a:r>
            <a:rPr lang="en-US" sz="1900" b="1" kern="1200" dirty="0"/>
            <a:t>Text widget </a:t>
          </a:r>
          <a:r>
            <a:rPr lang="en-US" sz="1900" kern="1200" dirty="0"/>
            <a:t>used for the </a:t>
          </a:r>
          <a:r>
            <a:rPr lang="en-US" sz="1900" kern="1200" dirty="0" err="1"/>
            <a:t>python_haiku_inp</a:t>
          </a:r>
          <a:r>
            <a:rPr lang="en-US" sz="1900" kern="1200" dirty="0"/>
            <a:t> input cannot be bound to a variable.</a:t>
          </a:r>
        </a:p>
      </dsp:txBody>
      <dsp:txXfrm>
        <a:off x="0" y="0"/>
        <a:ext cx="5343376" cy="1235881"/>
      </dsp:txXfrm>
    </dsp:sp>
    <dsp:sp modelId="{137E08D7-0C23-E04E-BAEF-104FE71A057B}">
      <dsp:nvSpPr>
        <dsp:cNvPr id="0" name=""/>
        <dsp:cNvSpPr/>
      </dsp:nvSpPr>
      <dsp:spPr>
        <a:xfrm>
          <a:off x="0" y="1235881"/>
          <a:ext cx="53433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B4EDE-E2E0-BE48-A13B-421AAE9126E3}">
      <dsp:nvSpPr>
        <dsp:cNvPr id="0" name=""/>
        <dsp:cNvSpPr/>
      </dsp:nvSpPr>
      <dsp:spPr>
        <a:xfrm>
          <a:off x="0" y="1235881"/>
          <a:ext cx="5343376" cy="123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control variables in a callback function</a:t>
          </a:r>
        </a:p>
      </dsp:txBody>
      <dsp:txXfrm>
        <a:off x="0" y="1235881"/>
        <a:ext cx="5343376" cy="1235881"/>
      </dsp:txXfrm>
    </dsp:sp>
    <dsp:sp modelId="{D6583692-EBF0-F045-8C3B-1B2A0081BC8E}">
      <dsp:nvSpPr>
        <dsp:cNvPr id="0" name=""/>
        <dsp:cNvSpPr/>
      </dsp:nvSpPr>
      <dsp:spPr>
        <a:xfrm>
          <a:off x="0" y="2471762"/>
          <a:ext cx="53433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6D17A-98F5-0D4B-9C6B-E578FD8CE0C3}">
      <dsp:nvSpPr>
        <dsp:cNvPr id="0" name=""/>
        <dsp:cNvSpPr/>
      </dsp:nvSpPr>
      <dsp:spPr>
        <a:xfrm>
          <a:off x="0" y="2471763"/>
          <a:ext cx="5343376" cy="123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get() method is used to retrieve a variable's value, using incorrect var binding can lead to exception. Use try/except</a:t>
          </a:r>
        </a:p>
      </dsp:txBody>
      <dsp:txXfrm>
        <a:off x="0" y="2471763"/>
        <a:ext cx="5343376" cy="1235881"/>
      </dsp:txXfrm>
    </dsp:sp>
    <dsp:sp modelId="{2736695C-86B8-284B-943D-1F901DDC19EA}">
      <dsp:nvSpPr>
        <dsp:cNvPr id="0" name=""/>
        <dsp:cNvSpPr/>
      </dsp:nvSpPr>
      <dsp:spPr>
        <a:xfrm>
          <a:off x="0" y="3707644"/>
          <a:ext cx="53433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3B702-0B57-1941-BC8A-1BD9918B31CB}">
      <dsp:nvSpPr>
        <dsp:cNvPr id="0" name=""/>
        <dsp:cNvSpPr/>
      </dsp:nvSpPr>
      <dsp:spPr>
        <a:xfrm>
          <a:off x="0" y="3707644"/>
          <a:ext cx="5343376" cy="123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Get() on text field starts on line 1 character 0 and contines to end of text field.</a:t>
          </a:r>
        </a:p>
      </dsp:txBody>
      <dsp:txXfrm>
        <a:off x="0" y="3707644"/>
        <a:ext cx="5343376" cy="1235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5:59:35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3442 419 24575,'-26'0'0,"-9"0"0,-10 0 0,-9 0 0,-3 0 0,3 0 0,0 0 0,-12 0 0,-15 0 0,-12 0 0,-1 0 0,13 0 0,8 0 0,3 0 0,-1 0 0,4 0 0,2 0 0,4 0 0,0-3 0,1-1 0,0-3 0,-1-3 0,0 0 0,0-1 0,5 2 0,5 2 0,7 0 0,5 1 0,3 0 0,0 0 0,2 0 0,2 1 0,1 2 0,2 0 0,1 0 0,0 0 0,1 0 0,1 2 0,0 1 0,1 0 0,1-2 0,3-1 0,-1 0 0,-2 1 0,-1 1 0,-1 1 0,-2 0 0,2 0 0,1 0 0,-3 0 0,2 0 0,-3 0 0,0 0 0,1 0 0,-1 0 0,0 0 0,0 0 0,0 0 0,1 0 0,3 0 0,2 0 0,4 0 0,1 0 0,2 0 0,1 0 0,-1 0 0,0 0 0,0 0 0,0 0 0,0 0 0,1 1 0,-1 2 0,0-1 0,2 1 0,-1-3 0,2 0 0,-1 0 0,2 0 0,-1 0 0,0 0 0,0 0 0,0 0 0,1 0 0,-1 0 0,-1 0 0,-1 0 0,2 0 0,-3 0 0,1 0 0,-2 1 0,-1 1 0,1 2 0,-1 1 0,3 1 0,-2-1 0,-1 0 0,1 0 0,-2 1 0,2-1 0,-1 0 0,2 0 0,5-1 0,1-1 0,3-1 0,1 1 0,-2-1 0,3 0 0,-2-1 0,-3 1 0,0 1 0,-3 2 0,-2 0 0,2-3 0,0 2 0,1-1 0,2 0 0,0-1 0,3-1 0,2 1 0,2 1 0,1-1 0,-2-1 0,-1-1 0,1 0 0,-1 1 0,1 1 0,-1 1 0,1 1 0,2-1 0,3-1 0,8 0 0,6-2 0,8 0 0,3 0 0,4 0 0,2 0 0,2 0 0,2 0 0,-1 0 0,1 0 0,1 3 0,3 7 0,-1 5 0,1 6 0,-3-1 0,-2-1 0,-1-3 0,-4-2 0,-4-2 0,-6-1 0,-1 0 0,-3-3 0,-2-2 0,-2-4 0,-2-1 0,0 1 0,0 0 0,-1 1 0,1-1 0,0-2 0,-1 0 0,1 3 0,-1-1 0,0 1 0,-3-2 0,-4-3 0,-6 0 0,-8-3 0,-9-4 0,-4-3 0,0-2 0,-3 0 0,2 0 0,1 0 0,-1 0 0,1 0 0,-1 3 0,1 0 0,4 3 0,2 0 0,1 3 0,2 0 0,2 0 0,2 2 0,3-1 0,1 2 0,2-1 0,1 2 0,1 1 0,-1 0 0,-1 0 0,-1 0 0,-2 0 0,-3 0 0,-1 0 0,0 0 0,0 0 0,3 0 0,0-2 0,0-1 0,0 0 0,3 1 0,0 2 0,0 0 0,-1-3 0,-1 1 0,0-1 0,3 1 0,0 2 0,1 0 0,0 0 0,1 0 0,-1 0 0,0 0 0,1 0 0,-1 0 0,1 0 0,-3 0 0,0 0 0,-1 0 0,0 0 0,1 0 0,1 0 0,-2 0 0,1 0 0,1 0 0,1 0 0,1 0 0,-1 0 0,1 0 0,-1 0 0,1 0 0,-1 0 0,3-2 0,-1 0 0,1-1 0,-1 1 0,1 0 0,0 0 0,2-2 0,0 0 0,0 0 0,0-2 0,0 0 0,0-4 0,0-2 0,0-3 0,1-2 0,3-2 0,5 0 0,4 0 0,2 0 0,1 2 0,-2 1 0,-2 1 0,-1 1 0,-1 0 0,0 2 0,0 2 0,0 0 0,0-3 0,0 0 0,0 0 0,0 1 0,0 2 0,3 0 0,0-1 0,-1 1 0,0 0 0,-2 1 0,-1 2 0,1 0 0,-1 3 0,-3 0 0,-2 0 0,-1 2 0,0 0 0,0 1 0,2 1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20:16:07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1202 2842 24575,'-9'0'0,"0"0"0,-5 0 0,3 0 0,-7 0 0,-1 0 0,0 0 0,-3 0 0,0-2 0,-5-4 0,-2-2 0,3-1 0,4 2 0,5 1 0,1 0 0,2 0 0,2-1 0,1-1 0,0-2 0,0-1 0,0 2 0,1 1 0,-1 2 0,0 1 0,0-3 0,1 0 0,1 0 0,1 0 0,0 1 0,0-1 0,-2-1 0,-1 1 0,0 0 0,-1-1 0,4 0 0,-4-3 0,-2 2 0,-1-5 0,-1 0 0,3 4 0,2 2 0,0 4 0,2-2 0,1-1 0,0-1 0,0 1 0,0 2 0,0 1 0,2 0 0,1 0 0,-2-2 0,-1-1 0,0 0 0,1 0 0,1 3 0,1 0 0,0 0 0,0 0 0,1 0 0,-2 0 0,0-1 0,-1-1 0,0 0 0,-4-5 0,-2 0 0,-1-2 0,1 1 0,4 4 0,1 1 0,1 1 0,-1-1 0,-2-2 0,-1-1 0,1 0 0,-1 1 0,0-3 0,0-1 0,-1-3 0,0-1 0,0 0 0,0 1 0,0-1 0,1 0 0,-5-4 0,0-1 0,-2-4 0,2 1 0,2 0 0,-1-5 0,1 4 0,-4-10 0,-1-1 0,-1-2 0,1 2 0,5 7 0,4 6 0,2-2 0,0 2 0,1 6 0,0 0 0,1 5 0,0 1 0,1 2 0,1 2 0,2 1 0,1 0 0,1 1 0,0-1 0,0 0 0,0-3 0,0 1 0,0-4 0,0 0 0,0-3 0,0-5 0,0 2 0,0-8 0,0-6 0,0-6 0,3-6 0,2 6 0,2 10 0,0 2 0,-1 6 0,1-2 0,-1-2 0,2 3 0,1 2 0,2 0 0,1-1 0,1-6 0,0-2 0,4-8 0,1-2 0,0 6 0,-2 4 0,1 3 0,-1 1 0,5-6 0,3-5 0,-1 3 0,6-9 0,2 1 0,1-2 0,-1-1 0,-6 11 0,-8 7 0,-3 9 0,-3 4 0,0-1 0,0 1 0,0 2 0,0 2 0,0-3 0,0-1 0,0-1 0,0 1 0,0 2 0,0 1 0,-1 1 0,1-1 0,0-3 0,0 0 0,0 0 0,0 0 0,0 4 0,0 3 0,-2-2 0,1-1 0,-2-2 0,2-1 0,0 1 0,3-1 0,-1 0 0,-2 3 0,1 4 0,-4 1 0,3-2 0,0-1 0,1 0 0,-1 0 0,3-1 0,1 1 0,1-1 0,-2 1 0,2-1 0,-1 0 0,0 0 0,0 1 0,-2 2 0,-2 0 0,1 1 0,0 0 0,-3 1 0,1 1 0,-4 0 0,2 0 0,0 1 0,-3 1 0,-2 1 0,-8 0 0,1 0 0,-4 0 0,4 0 0,0 0 0,-1 0 0,1 0 0,-2 0 0,0 2 0,-2 0 0,-1 1 0,0 0 0,3 0 0,-3 1 0,-1 1 0,-3 1 0,0-1 0,1-1 0,-2-1 0,1-1 0,0 1 0,-3 2 0,-1 0 0,-4 1 0,1 0 0,2 0 0,2 0 0,-1 0 0,0 0 0,0 2 0,1 1 0,-1 0 0,0-1 0,0-1 0,-3 0 0,2-1 0,-3 2 0,-1 0 0,-1 2 0,1 0 0,4-2 0,6-3 0,2-3 0,2 1 0,1-1 0,1 1 0,-1-1 0,-2-1 0,-1-1 0,2 0 0,2 0 0,1 0 0,1 0 0,0 0 0,0 0 0,0 0 0,0 0 0,0 0 0,0 0 0,0 0 0,-1 0 0,0 0 0,2-2 0,2-1 0,2-1 0,0-1 0,-2 3 0,-1 0 0,0 0 0,3-1 0,2 1 0,5-1 0,0 3 0,6 0 0,7 0 0,2 0 0,8-2 0,4-1 0,6-4 0,2 0 0,-4 0 0,-8-1 0,-9 2 0,0 1 0,0 3 0,4-1 0,0-1 0,-2 1 0,-2 0 0,-2 0 0,-2 0 0,1-2 0,-1-1 0,1 2 0,-1 1 0,-1 2 0,-2 1 0,0-2 0,0-1 0,1-1 0,-2 2 0,-1-1 0,-2 0 0,1 0 0,0 1 0,-2 1 0,3 1 0,-2 0 0,1 0 0,-1 0 0,-3 0 0,1 0 0,1-1 0,2-2 0,-2 0 0,-2 1 0,1 1 0,0 1 0,0 0 0,-1 0 0,-1 0 0,-2 0 0,1 0 0,0 0 0,0 0 0,0 0 0,-1 0 0,1 0 0,-2 2 0,-1 5 0,-1 3 0,-1 3 0,0 2 0,0-1 0,-2 6 0,-2 6 0,1 3 0,-1 1 0,1 0 0,-1 0 0,-2 3 0,-1 1 0,3 0 0,0 0 0,1-2 0,0-2 0,-3 0 0,-1-1 0,0 3 0,1-3 0,1-2 0,3-1 0,-1-4 0,-1 2 0,1-9 0,-2 3 0,2-4 0,0-1 0,1-2 0,2-4 0,0-1 0,0-1 0,0-3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20:16:07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1202 2842 24575,'-9'0'0,"0"0"0,-5 0 0,3 0 0,-7 0 0,-1 0 0,0 0 0,-3 0 0,0-2 0,-5-4 0,-2-2 0,3-1 0,4 2 0,5 1 0,1 0 0,2 0 0,2-1 0,1-1 0,0-2 0,0-1 0,0 2 0,1 1 0,-1 2 0,0 1 0,0-3 0,1 0 0,1 0 0,1 0 0,0 1 0,0-1 0,-2-1 0,-1 1 0,0 0 0,-1-1 0,4 0 0,-4-3 0,-2 2 0,-1-5 0,-1 0 0,3 4 0,2 2 0,0 4 0,2-2 0,1-1 0,0-1 0,0 1 0,0 2 0,0 1 0,2 0 0,1 0 0,-2-2 0,-1-1 0,0 0 0,1 0 0,1 3 0,1 0 0,0 0 0,0 0 0,1 0 0,-2 0 0,0-1 0,-1-1 0,0 0 0,-4-5 0,-2 0 0,-1-2 0,1 1 0,4 4 0,1 1 0,1 1 0,-1-1 0,-2-2 0,-1-1 0,1 0 0,-1 1 0,0-3 0,0-1 0,-1-3 0,0-1 0,0 0 0,0 1 0,0-1 0,1 0 0,-5-4 0,0-1 0,-2-4 0,2 1 0,2 0 0,-1-5 0,1 4 0,-4-10 0,-1-1 0,-1-2 0,1 2 0,5 7 0,4 6 0,2-2 0,0 2 0,1 6 0,0 0 0,1 5 0,0 1 0,1 2 0,1 2 0,2 1 0,1 0 0,1 1 0,0-1 0,0 0 0,0-3 0,0 1 0,0-4 0,0 0 0,0-3 0,0-5 0,0 2 0,0-8 0,0-6 0,0-6 0,3-6 0,2 6 0,2 10 0,0 2 0,-1 6 0,1-2 0,-1-2 0,2 3 0,1 2 0,2 0 0,1-1 0,1-6 0,0-2 0,4-8 0,1-2 0,0 6 0,-2 4 0,1 3 0,-1 1 0,5-6 0,3-5 0,-1 3 0,6-9 0,2 1 0,1-2 0,-1-1 0,-6 11 0,-8 7 0,-3 9 0,-3 4 0,0-1 0,0 1 0,0 2 0,0 2 0,0-3 0,0-1 0,0-1 0,0 1 0,0 2 0,0 1 0,-1 1 0,1-1 0,0-3 0,0 0 0,0 0 0,0 0 0,0 4 0,0 3 0,-2-2 0,1-1 0,-2-2 0,2-1 0,0 1 0,3-1 0,-1 0 0,-2 3 0,1 4 0,-4 1 0,3-2 0,0-1 0,1 0 0,-1 0 0,3-1 0,1 1 0,1-1 0,-2 1 0,2-1 0,-1 0 0,0 0 0,0 1 0,-2 2 0,-2 0 0,1 1 0,0 0 0,-3 1 0,1 1 0,-4 0 0,2 0 0,0 1 0,-3 1 0,-2 1 0,-8 0 0,1 0 0,-4 0 0,4 0 0,0 0 0,-1 0 0,1 0 0,-2 0 0,0 2 0,-2 0 0,-1 1 0,0 0 0,3 0 0,-3 1 0,-1 1 0,-3 1 0,0-1 0,1-1 0,-2-1 0,1-1 0,0 1 0,-3 2 0,-1 0 0,-4 1 0,1 0 0,2 0 0,2 0 0,-1 0 0,0 0 0,0 2 0,1 1 0,-1 0 0,0-1 0,0-1 0,-3 0 0,2-1 0,-3 2 0,-1 0 0,-1 2 0,1 0 0,4-2 0,6-3 0,2-3 0,2 1 0,1-1 0,1 1 0,-1-1 0,-2-1 0,-1-1 0,2 0 0,2 0 0,1 0 0,1 0 0,0 0 0,0 0 0,0 0 0,0 0 0,0 0 0,0 0 0,0 0 0,-1 0 0,0 0 0,2-2 0,2-1 0,2-1 0,0-1 0,-2 3 0,-1 0 0,0 0 0,3-1 0,2 1 0,5-1 0,0 3 0,6 0 0,7 0 0,2 0 0,8-2 0,4-1 0,6-4 0,2 0 0,-4 0 0,-8-1 0,-9 2 0,0 1 0,0 3 0,4-1 0,0-1 0,-2 1 0,-2 0 0,-2 0 0,-2 0 0,1-2 0,-1-1 0,1 2 0,-1 1 0,-1 2 0,-2 1 0,0-2 0,0-1 0,1-1 0,-2 2 0,-1-1 0,-2 0 0,1 0 0,0 1 0,-2 1 0,3 1 0,-2 0 0,1 0 0,-1 0 0,-3 0 0,1 0 0,1-1 0,2-2 0,-2 0 0,-2 1 0,1 1 0,0 1 0,0 0 0,-1 0 0,-1 0 0,-2 0 0,1 0 0,0 0 0,0 0 0,0 0 0,-1 0 0,1 0 0,-2 2 0,-1 5 0,-1 3 0,-1 3 0,0 2 0,0-1 0,-2 6 0,-2 6 0,1 3 0,-1 1 0,1 0 0,-1 0 0,-2 3 0,-1 1 0,3 0 0,0 0 0,1-2 0,0-2 0,-3 0 0,-1-1 0,0 3 0,1-3 0,1-2 0,3-1 0,-1-4 0,-1 2 0,1-9 0,-2 3 0,2-4 0,0-1 0,1-2 0,2-4 0,0-1 0,0-1 0,0-3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C679A-3E16-3646-A01B-1FBE6E386DF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34BC-4D9F-F64C-957F-DA372BD5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0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1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7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07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hyperlink" Target="https://docs.python.org/3/library/t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in/python/gui-programming" TargetMode="External"/><Relationship Id="rId4" Type="http://schemas.openxmlformats.org/officeDocument/2006/relationships/hyperlink" Target="https://visualtk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keyboard with blue lights&#10;&#10;Description automatically generated">
            <a:extLst>
              <a:ext uri="{FF2B5EF4-FFF2-40B4-BE49-F238E27FC236}">
                <a16:creationId xmlns:a16="http://schemas.microsoft.com/office/drawing/2014/main" id="{1E92C34C-2940-78F3-0790-63CCBD8CB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 descr="Snake with solid fill">
            <a:extLst>
              <a:ext uri="{FF2B5EF4-FFF2-40B4-BE49-F238E27FC236}">
                <a16:creationId xmlns:a16="http://schemas.microsoft.com/office/drawing/2014/main" id="{5E434197-F443-2775-0B17-D1CD315748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425538">
            <a:off x="9391415" y="260751"/>
            <a:ext cx="2548172" cy="254817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D58DC23-F8A8-3625-1F97-44FA6AB63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542" y="1433384"/>
            <a:ext cx="7558915" cy="1636290"/>
          </a:xfrm>
          <a:effectLst>
            <a:outerShdw blurRad="177557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2FABED"/>
                </a:solidFill>
                <a:effectLst>
                  <a:outerShdw blurRad="118228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Tkinter</a:t>
            </a:r>
            <a:r>
              <a:rPr lang="en-US" b="1" dirty="0">
                <a:solidFill>
                  <a:srgbClr val="2FABED"/>
                </a:solidFill>
                <a:effectLst>
                  <a:outerShdw blurRad="118228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GUI </a:t>
            </a:r>
            <a:r>
              <a:rPr lang="en-US" b="1" dirty="0" err="1">
                <a:solidFill>
                  <a:srgbClr val="2FABED"/>
                </a:solidFill>
                <a:effectLst>
                  <a:outerShdw blurRad="118228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pt</a:t>
            </a:r>
            <a:r>
              <a:rPr lang="en-US" b="1" dirty="0">
                <a:solidFill>
                  <a:srgbClr val="2FABED"/>
                </a:solidFill>
                <a:effectLst>
                  <a:outerShdw blurRad="118228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15626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8" y="448309"/>
            <a:ext cx="4909990" cy="1043238"/>
          </a:xfrm>
        </p:spPr>
        <p:txBody>
          <a:bodyPr>
            <a:normAutofit/>
          </a:bodyPr>
          <a:lstStyle/>
          <a:p>
            <a:r>
              <a:rPr lang="en-US" sz="3200" dirty="0"/>
              <a:t>Frames of  </a:t>
            </a:r>
            <a:r>
              <a:rPr lang="en-US" sz="3200" dirty="0" err="1"/>
              <a:t>gui_scrape.py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0" y="1491547"/>
            <a:ext cx="5343376" cy="4943526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A textbox called Entry. instantiate it setting _</a:t>
            </a:r>
            <a:r>
              <a:rPr lang="en-US" sz="2200" dirty="0" err="1"/>
              <a:t>url_frame</a:t>
            </a:r>
            <a:r>
              <a:rPr lang="en-US" sz="2200" dirty="0"/>
              <a:t> as its parent and </a:t>
            </a:r>
            <a:r>
              <a:rPr lang="en-US" sz="2200" dirty="0" err="1"/>
              <a:t>textvariable</a:t>
            </a:r>
            <a:r>
              <a:rPr lang="en-US" sz="2200" dirty="0"/>
              <a:t> argument to be _</a:t>
            </a:r>
            <a:r>
              <a:rPr lang="en-US" sz="2200" dirty="0" err="1"/>
              <a:t>url</a:t>
            </a:r>
            <a:r>
              <a:rPr lang="en-US" sz="2200" dirty="0"/>
              <a:t>. _</a:t>
            </a:r>
            <a:r>
              <a:rPr lang="en-US" sz="2200" dirty="0" err="1"/>
              <a:t>url</a:t>
            </a:r>
            <a:r>
              <a:rPr lang="en-US" sz="2200" dirty="0"/>
              <a:t> is a </a:t>
            </a:r>
            <a:r>
              <a:rPr lang="en-US" sz="2200" dirty="0" err="1"/>
              <a:t>StringVar</a:t>
            </a:r>
            <a:r>
              <a:rPr lang="en-US" sz="2200" dirty="0"/>
              <a:t>, which is an object that is now connected to Entry and will be used to manipulate its content.  </a:t>
            </a:r>
          </a:p>
          <a:p>
            <a:endParaRPr lang="en-US" sz="2200" dirty="0"/>
          </a:p>
          <a:p>
            <a:r>
              <a:rPr lang="en-US" sz="2200" dirty="0"/>
              <a:t>position _</a:t>
            </a:r>
            <a:r>
              <a:rPr lang="en-US" sz="2200" dirty="0" err="1"/>
              <a:t>url_entry</a:t>
            </a:r>
            <a:r>
              <a:rPr lang="en-US" sz="2200" dirty="0"/>
              <a:t> at (0, 0), setting all four cardinal directions for it to stick to with padding</a:t>
            </a:r>
          </a:p>
          <a:p>
            <a:endParaRPr lang="en-US" sz="2200" dirty="0"/>
          </a:p>
          <a:p>
            <a:r>
              <a:rPr lang="en-US" sz="2200" dirty="0"/>
              <a:t>Every time  call the .grid() method on an object, tells the grid layout manager to place that object somewhere, according to  arguments in the grid() call.</a:t>
            </a:r>
          </a:p>
          <a:p>
            <a:endParaRPr lang="en-US" sz="2200" dirty="0"/>
          </a:p>
          <a:p>
            <a:r>
              <a:rPr lang="en-US" sz="2200" dirty="0"/>
              <a:t>Place the _fetch button. Parameter is command=</a:t>
            </a:r>
            <a:r>
              <a:rPr lang="en-US" sz="2200" dirty="0" err="1"/>
              <a:t>fetch_url</a:t>
            </a:r>
            <a:r>
              <a:rPr lang="en-US" sz="2200" dirty="0"/>
              <a:t> means when click this button, call the </a:t>
            </a:r>
            <a:r>
              <a:rPr lang="en-US" sz="2200" dirty="0" err="1"/>
              <a:t>fetch_url</a:t>
            </a:r>
            <a:r>
              <a:rPr lang="en-US" sz="2200" dirty="0"/>
              <a:t>() function. This technique is called callback.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545F2-B2D8-C021-5E3D-F03ED8121B2D}"/>
              </a:ext>
            </a:extLst>
          </p:cNvPr>
          <p:cNvSpPr txBox="1"/>
          <p:nvPr/>
        </p:nvSpPr>
        <p:spPr>
          <a:xfrm>
            <a:off x="5767756" y="576014"/>
            <a:ext cx="60960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StringVar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url.set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'http://localhost:8000'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sets initial value of _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url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url_entry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ttk.Entry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width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40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textvariable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text box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url_entry.grid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=(E, W, S, N),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padx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grid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mgr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places object at position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fetch_btn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ttk.Button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'Fetch info'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command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fetch_url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create button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fetch_url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() is callback for button press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fetch_btn.grid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=W,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padx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endParaRPr lang="en-US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86A82-C523-AABA-35C3-D1C46EEB75E4}"/>
              </a:ext>
            </a:extLst>
          </p:cNvPr>
          <p:cNvSpPr txBox="1"/>
          <p:nvPr/>
        </p:nvSpPr>
        <p:spPr>
          <a:xfrm>
            <a:off x="5767756" y="4296535"/>
            <a:ext cx="6096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img_frame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contains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Lisbox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and Radio Frame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img_frame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ttk.LabelFrame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_mainframe,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'Content'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padding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'9 0 0 0'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img_frame.grid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=(N, S, E, W))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FABE3-39B8-347E-7866-96D893B82CDD}"/>
              </a:ext>
            </a:extLst>
          </p:cNvPr>
          <p:cNvSpPr txBox="1"/>
          <p:nvPr/>
        </p:nvSpPr>
        <p:spPr>
          <a:xfrm>
            <a:off x="5767756" y="5736174"/>
            <a:ext cx="588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4DDDD"/>
                </a:solidFill>
              </a:rPr>
              <a:t>The _</a:t>
            </a:r>
            <a:r>
              <a:rPr lang="en-US" dirty="0" err="1">
                <a:solidFill>
                  <a:srgbClr val="F4DDDD"/>
                </a:solidFill>
              </a:rPr>
              <a:t>img_frame</a:t>
            </a:r>
            <a:r>
              <a:rPr lang="en-US" dirty="0">
                <a:solidFill>
                  <a:srgbClr val="F4DDDD"/>
                </a:solidFill>
              </a:rPr>
              <a:t> is on the second row of parent _mainframe.</a:t>
            </a:r>
          </a:p>
          <a:p>
            <a:r>
              <a:rPr lang="en-US" dirty="0">
                <a:solidFill>
                  <a:srgbClr val="F4DDDD"/>
                </a:solidFill>
              </a:rPr>
              <a:t> It </a:t>
            </a:r>
            <a:r>
              <a:rPr lang="en-US" dirty="0" err="1">
                <a:solidFill>
                  <a:srgbClr val="F4DDDD"/>
                </a:solidFill>
              </a:rPr>
              <a:t>hosls</a:t>
            </a:r>
            <a:r>
              <a:rPr lang="en-US" dirty="0">
                <a:solidFill>
                  <a:srgbClr val="F4DDDD"/>
                </a:solidFill>
              </a:rPr>
              <a:t> </a:t>
            </a:r>
            <a:r>
              <a:rPr lang="en-US" dirty="0" err="1">
                <a:solidFill>
                  <a:srgbClr val="F4DDDD"/>
                </a:solidFill>
              </a:rPr>
              <a:t>Listbox</a:t>
            </a:r>
            <a:r>
              <a:rPr lang="en-US" dirty="0">
                <a:solidFill>
                  <a:srgbClr val="F4DDDD"/>
                </a:solidFill>
              </a:rPr>
              <a:t> and Radio Frame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89B822-BB2B-0210-F233-F185F3CD5C52}"/>
                  </a:ext>
                </a:extLst>
              </p14:cNvPr>
              <p14:cNvContentPartPr/>
              <p14:nvPr/>
            </p14:nvContentPartPr>
            <p14:xfrm>
              <a:off x="5457136" y="5032821"/>
              <a:ext cx="433080" cy="1023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89B822-BB2B-0210-F233-F185F3CD5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8136" y="5024181"/>
                <a:ext cx="450720" cy="10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69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8" y="448309"/>
            <a:ext cx="4909990" cy="1043238"/>
          </a:xfrm>
        </p:spPr>
        <p:txBody>
          <a:bodyPr>
            <a:normAutofit/>
          </a:bodyPr>
          <a:lstStyle/>
          <a:p>
            <a:r>
              <a:rPr lang="en-US" sz="3200" dirty="0" err="1"/>
              <a:t>Listbox</a:t>
            </a:r>
            <a:r>
              <a:rPr lang="en-US" sz="3200" dirty="0"/>
              <a:t> of </a:t>
            </a:r>
            <a:r>
              <a:rPr lang="en-US" sz="3200" dirty="0" err="1"/>
              <a:t>gui_scrape.py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0" y="1491547"/>
            <a:ext cx="5343376" cy="4943526"/>
          </a:xfrm>
        </p:spPr>
        <p:txBody>
          <a:bodyPr>
            <a:normAutofit/>
          </a:bodyPr>
          <a:lstStyle/>
          <a:p>
            <a:r>
              <a:rPr lang="en-US" sz="2200" dirty="0"/>
              <a:t>Drive the contents of </a:t>
            </a:r>
            <a:r>
              <a:rPr lang="en-US" sz="2200" dirty="0" err="1"/>
              <a:t>Listbox</a:t>
            </a:r>
            <a:r>
              <a:rPr lang="en-US" sz="2200" dirty="0"/>
              <a:t> binding to _images var. </a:t>
            </a:r>
            <a:r>
              <a:rPr lang="en-US" sz="2200" dirty="0" err="1"/>
              <a:t>Listbox</a:t>
            </a:r>
            <a:r>
              <a:rPr lang="en-US" sz="2200" dirty="0"/>
              <a:t> has parent _</a:t>
            </a:r>
            <a:r>
              <a:rPr lang="en-US" sz="2200" dirty="0" err="1"/>
              <a:t>img_frame</a:t>
            </a:r>
            <a:r>
              <a:rPr lang="en-US" sz="2200" dirty="0"/>
              <a:t> and var _images bound to it</a:t>
            </a:r>
          </a:p>
          <a:p>
            <a:r>
              <a:rPr lang="en-US" sz="2200" dirty="0"/>
              <a:t>Pass in dimension attributes</a:t>
            </a:r>
          </a:p>
          <a:p>
            <a:r>
              <a:rPr lang="en-US" sz="2200" dirty="0"/>
              <a:t>_scrollbar set to VERTICAL orientation</a:t>
            </a:r>
          </a:p>
          <a:p>
            <a:r>
              <a:rPr lang="en-US" sz="2200" dirty="0"/>
              <a:t>Instantiate </a:t>
            </a:r>
            <a:r>
              <a:rPr lang="en-US" sz="2200" dirty="0" err="1"/>
              <a:t>Listbox</a:t>
            </a:r>
            <a:r>
              <a:rPr lang="en-US" sz="2200" dirty="0"/>
              <a:t>, set command to _</a:t>
            </a:r>
            <a:r>
              <a:rPr lang="en-US" sz="2200" dirty="0" err="1"/>
              <a:t>im_listbox.yview</a:t>
            </a:r>
            <a:endParaRPr lang="en-US" sz="2200" dirty="0"/>
          </a:p>
          <a:p>
            <a:r>
              <a:rPr lang="en-US" sz="2200" dirty="0"/>
              <a:t>_</a:t>
            </a:r>
            <a:r>
              <a:rPr lang="en-US" sz="2200" dirty="0" err="1"/>
              <a:t>img_listbox.configure</a:t>
            </a:r>
            <a:r>
              <a:rPr lang="en-US" sz="2200" dirty="0"/>
              <a:t>() method sets the rest of the properties</a:t>
            </a:r>
          </a:p>
          <a:p>
            <a:r>
              <a:rPr lang="en-US" sz="2200" dirty="0"/>
              <a:t>Scrollbar will move with </a:t>
            </a:r>
            <a:r>
              <a:rPr lang="en-US" sz="2200" dirty="0" err="1"/>
              <a:t>Listbox</a:t>
            </a:r>
            <a:r>
              <a:rPr lang="en-US" sz="2200" dirty="0"/>
              <a:t> as they are connected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545F2-B2D8-C021-5E3D-F03ED8121B2D}"/>
              </a:ext>
            </a:extLst>
          </p:cNvPr>
          <p:cNvSpPr txBox="1"/>
          <p:nvPr/>
        </p:nvSpPr>
        <p:spPr>
          <a:xfrm>
            <a:off x="5767756" y="576014"/>
            <a:ext cx="60960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Set _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img_frame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as parent of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Listbox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and _images is variable tied to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_images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StringVar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img_listbox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Listbox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img_frame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listvariable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=_images,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height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width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25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img_listbox.grid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=(E, W),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pady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#Scrollbar can move vertical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_scrollbar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ttk.Scrollbar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img_frame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orient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=VERTICAL,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command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img_listbox.yview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scrollbar.grid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=(S, N),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pady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img_listbox.configure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yscrollcommand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scrollbar.set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86A82-C523-AABA-35C3-D1C46EEB75E4}"/>
              </a:ext>
            </a:extLst>
          </p:cNvPr>
          <p:cNvSpPr txBox="1"/>
          <p:nvPr/>
        </p:nvSpPr>
        <p:spPr>
          <a:xfrm>
            <a:off x="5767756" y="4296535"/>
            <a:ext cx="6096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Listbox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occupies (0,0) on _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img_frame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.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Scrollbar occupies (0,1) so _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radio_frame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goes to (0,2)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radio_frame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ttk.Frame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img_frame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radio_frame.grid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=(N, S, W, E))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FABE3-39B8-347E-7866-96D893B82CDD}"/>
              </a:ext>
            </a:extLst>
          </p:cNvPr>
          <p:cNvSpPr txBox="1"/>
          <p:nvPr/>
        </p:nvSpPr>
        <p:spPr>
          <a:xfrm>
            <a:off x="6772967" y="5642803"/>
            <a:ext cx="374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4DDDD"/>
                </a:solidFill>
              </a:rPr>
              <a:t>Listbox</a:t>
            </a:r>
            <a:r>
              <a:rPr lang="en-US" dirty="0">
                <a:solidFill>
                  <a:srgbClr val="F4DDDD"/>
                </a:solidFill>
              </a:rPr>
              <a:t> is in 0,0, </a:t>
            </a:r>
            <a:r>
              <a:rPr lang="en-US" dirty="0" err="1">
                <a:solidFill>
                  <a:srgbClr val="F4DDDD"/>
                </a:solidFill>
              </a:rPr>
              <a:t>Scrolbar</a:t>
            </a:r>
            <a:r>
              <a:rPr lang="en-US" dirty="0">
                <a:solidFill>
                  <a:srgbClr val="F4DDDD"/>
                </a:solidFill>
              </a:rPr>
              <a:t> is in 0,1, so _</a:t>
            </a:r>
            <a:r>
              <a:rPr lang="en-US" dirty="0" err="1">
                <a:solidFill>
                  <a:srgbClr val="F4DDDD"/>
                </a:solidFill>
              </a:rPr>
              <a:t>radio_frame</a:t>
            </a:r>
            <a:r>
              <a:rPr lang="en-US" dirty="0">
                <a:solidFill>
                  <a:srgbClr val="F4DDDD"/>
                </a:solidFill>
              </a:rPr>
              <a:t> will start at 0,2 position.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89B822-BB2B-0210-F233-F185F3CD5C52}"/>
                  </a:ext>
                </a:extLst>
              </p14:cNvPr>
              <p14:cNvContentPartPr/>
              <p14:nvPr/>
            </p14:nvContentPartPr>
            <p14:xfrm rot="12512074">
              <a:off x="11212527" y="2927578"/>
              <a:ext cx="433080" cy="1023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89B822-BB2B-0210-F233-F185F3CD5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512074">
                <a:off x="11203527" y="2918575"/>
                <a:ext cx="450720" cy="10411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52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8" y="448309"/>
            <a:ext cx="4909990" cy="1043238"/>
          </a:xfrm>
        </p:spPr>
        <p:txBody>
          <a:bodyPr>
            <a:normAutofit/>
          </a:bodyPr>
          <a:lstStyle/>
          <a:p>
            <a:r>
              <a:rPr lang="en-US" sz="3200" dirty="0"/>
              <a:t>Labels and </a:t>
            </a:r>
            <a:r>
              <a:rPr lang="en-US" sz="3200" dirty="0" err="1"/>
              <a:t>json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0" y="1491547"/>
            <a:ext cx="5343376" cy="4943526"/>
          </a:xfrm>
        </p:spPr>
        <p:txBody>
          <a:bodyPr>
            <a:normAutofit/>
          </a:bodyPr>
          <a:lstStyle/>
          <a:p>
            <a:r>
              <a:rPr lang="en-US" sz="2200" dirty="0"/>
              <a:t>Place label with padding., child of _</a:t>
            </a:r>
            <a:r>
              <a:rPr lang="en-US" sz="2200" dirty="0" err="1"/>
              <a:t>radiof</a:t>
            </a:r>
            <a:endParaRPr lang="en-US" sz="2200" dirty="0"/>
          </a:p>
          <a:p>
            <a:r>
              <a:rPr lang="en-US" sz="2200" dirty="0" err="1"/>
              <a:t>Radiobutton</a:t>
            </a:r>
            <a:r>
              <a:rPr lang="en-US" sz="2200" dirty="0"/>
              <a:t> driven by bond to _</a:t>
            </a:r>
            <a:r>
              <a:rPr lang="en-US" sz="2200" dirty="0" err="1"/>
              <a:t>save_method</a:t>
            </a:r>
            <a:endParaRPr lang="en-US" sz="2200" dirty="0"/>
          </a:p>
          <a:p>
            <a:r>
              <a:rPr lang="en-US" sz="2200" dirty="0"/>
              <a:t>Each RB instance sets up value argument by checking value on _</a:t>
            </a:r>
            <a:r>
              <a:rPr lang="en-US" sz="2200" dirty="0" err="1"/>
              <a:t>save_method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545F2-B2D8-C021-5E3D-F03ED8121B2D}"/>
              </a:ext>
            </a:extLst>
          </p:cNvPr>
          <p:cNvSpPr txBox="1"/>
          <p:nvPr/>
        </p:nvSpPr>
        <p:spPr>
          <a:xfrm>
            <a:off x="5767756" y="576014"/>
            <a:ext cx="6096000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choice_lbl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ttk.Label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radio_frame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"Choose how to save images"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choice_lbl.grid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padx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pady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save_method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StringVar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save_method.set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img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Radiobutton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connected to _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save_method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variable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Know which button is selected by checking value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img_only_radio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ttk.Radiobutton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radio_frame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'As Images'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variable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save_method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value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img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img_only_radio.grid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padx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pady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"W"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img_only_radio.configure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state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'normal'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json_radio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ttk.Radiobutton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radio_frame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'As JSON'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variable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save_method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value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json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json_radio.grid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padx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pady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"W"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395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8" y="448309"/>
            <a:ext cx="4909990" cy="1043238"/>
          </a:xfrm>
        </p:spPr>
        <p:txBody>
          <a:bodyPr>
            <a:normAutofit/>
          </a:bodyPr>
          <a:lstStyle/>
          <a:p>
            <a:r>
              <a:rPr lang="en-US" sz="3200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0" y="1491547"/>
            <a:ext cx="5343376" cy="4943526"/>
          </a:xfrm>
        </p:spPr>
        <p:txBody>
          <a:bodyPr>
            <a:normAutofit/>
          </a:bodyPr>
          <a:lstStyle/>
          <a:p>
            <a:r>
              <a:rPr lang="en-US" sz="2200" dirty="0"/>
              <a:t>third row of _mainframe (2), place the Scrape! button.</a:t>
            </a:r>
          </a:p>
          <a:p>
            <a:r>
              <a:rPr lang="en-US" sz="2200" dirty="0"/>
              <a:t> Command is save, which saves the images to be listed in </a:t>
            </a:r>
            <a:r>
              <a:rPr lang="en-US" sz="2200" dirty="0" err="1"/>
              <a:t>Listbox</a:t>
            </a:r>
            <a:r>
              <a:rPr lang="en-US" sz="2200" dirty="0"/>
              <a:t>, after parsing a web page.</a:t>
            </a:r>
          </a:p>
          <a:p>
            <a:r>
              <a:rPr lang="en-US" sz="2200" dirty="0"/>
              <a:t>Placing the status frame, with </a:t>
            </a:r>
            <a:r>
              <a:rPr lang="en-US" sz="2200" dirty="0" err="1"/>
              <a:t>ttk.Frame</a:t>
            </a:r>
            <a:r>
              <a:rPr lang="en-US" sz="2200" dirty="0"/>
              <a:t>. </a:t>
            </a:r>
          </a:p>
          <a:p>
            <a:r>
              <a:rPr lang="en-US" sz="2200" dirty="0"/>
              <a:t>Relief property to 'sunken’ &amp; 2px padding </a:t>
            </a:r>
          </a:p>
          <a:p>
            <a:r>
              <a:rPr lang="en-US" sz="2200" dirty="0"/>
              <a:t>Stick to the left, right, and bottom parts of the _root window, with (E, W, S).</a:t>
            </a:r>
          </a:p>
          <a:p>
            <a:r>
              <a:rPr lang="en-US" sz="2200" dirty="0"/>
              <a:t>Place a label in it  bound to </a:t>
            </a:r>
            <a:r>
              <a:rPr lang="en-US" sz="2200" dirty="0" err="1"/>
              <a:t>StringVar</a:t>
            </a:r>
            <a:r>
              <a:rPr lang="en-US" sz="2200" dirty="0"/>
              <a:t> object, </a:t>
            </a:r>
            <a:r>
              <a:rPr lang="en-US" sz="2200" dirty="0" err="1"/>
              <a:t>becausewill</a:t>
            </a:r>
            <a:r>
              <a:rPr lang="en-US" sz="2200" dirty="0"/>
              <a:t> need to modify it every time to update the status bar text.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545F2-B2D8-C021-5E3D-F03ED8121B2D}"/>
              </a:ext>
            </a:extLst>
          </p:cNvPr>
          <p:cNvSpPr txBox="1"/>
          <p:nvPr/>
        </p:nvSpPr>
        <p:spPr>
          <a:xfrm>
            <a:off x="5767756" y="576014"/>
            <a:ext cx="6096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scrape_btn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ttk.Button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_mainframe,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'Scrape!'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command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=save)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scrape_btn.grid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=E,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pady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C4E10-C6C4-FAF5-1029-B87FB766853F}"/>
              </a:ext>
            </a:extLst>
          </p:cNvPr>
          <p:cNvSpPr txBox="1"/>
          <p:nvPr/>
        </p:nvSpPr>
        <p:spPr>
          <a:xfrm>
            <a:off x="5767756" y="1925901"/>
            <a:ext cx="60960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status_frame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ttk.Frame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_root,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relief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'sunken'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padding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'2 2 2 2'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status_frame.grid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=(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"E"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"W"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"S"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status_msg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StringVar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need modified when update status text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status_msg.set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Tye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 a URL to start scraping...'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_status=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ttk.Label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status_frame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textvariable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status_msg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anchor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=W)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status.grid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=(E, W))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DFFDC-771B-19A4-0D7F-00670350C59E}"/>
              </a:ext>
            </a:extLst>
          </p:cNvPr>
          <p:cNvSpPr txBox="1"/>
          <p:nvPr/>
        </p:nvSpPr>
        <p:spPr>
          <a:xfrm>
            <a:off x="5767756" y="4891321"/>
            <a:ext cx="6096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root.mainloop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listens for events, blocks any code that comes after it</a:t>
            </a:r>
            <a:endParaRPr lang="en-US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0F0B2-13C1-88D0-76CE-DD4364A38D84}"/>
              </a:ext>
            </a:extLst>
          </p:cNvPr>
          <p:cNvSpPr txBox="1"/>
          <p:nvPr/>
        </p:nvSpPr>
        <p:spPr>
          <a:xfrm>
            <a:off x="6759715" y="5901470"/>
            <a:ext cx="374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4DDDD"/>
                </a:solidFill>
              </a:rPr>
              <a:t>Call </a:t>
            </a:r>
            <a:r>
              <a:rPr lang="en-US" dirty="0" err="1">
                <a:solidFill>
                  <a:srgbClr val="F4DDDD"/>
                </a:solidFill>
              </a:rPr>
              <a:t>mainloop</a:t>
            </a:r>
            <a:r>
              <a:rPr lang="en-US" dirty="0">
                <a:solidFill>
                  <a:srgbClr val="F4DDDD"/>
                </a:solidFill>
              </a:rPr>
              <a:t>() on Tk instance to run </a:t>
            </a:r>
            <a:r>
              <a:rPr lang="en-US" dirty="0" err="1">
                <a:solidFill>
                  <a:srgbClr val="F4DDDD"/>
                </a:solidFill>
              </a:rPr>
              <a:t>gui</a:t>
            </a:r>
            <a:r>
              <a:rPr lang="en-US" dirty="0">
                <a:solidFill>
                  <a:srgbClr val="F4DDDD"/>
                </a:solidFill>
              </a:rPr>
              <a:t> application &amp; event listen</a:t>
            </a:r>
          </a:p>
        </p:txBody>
      </p:sp>
    </p:spTree>
    <p:extLst>
      <p:ext uri="{BB962C8B-B14F-4D97-AF65-F5344CB8AC3E}">
        <p14:creationId xmlns:p14="http://schemas.microsoft.com/office/powerpoint/2010/main" val="244605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920-FF45-FA20-00DB-0E6A7A06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5525-3054-7EC2-52CD-B453B726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https://docs.python.org/3/library/tk.html</a:t>
            </a:r>
            <a:endParaRPr lang="en-US" dirty="0"/>
          </a:p>
          <a:p>
            <a:r>
              <a:rPr lang="en-US" dirty="0">
                <a:hlinkClick r:id="rId3"/>
              </a:rPr>
              <a:t>https://docs.python.org/3/library/tkinter.html</a:t>
            </a:r>
            <a:endParaRPr lang="en-US" dirty="0"/>
          </a:p>
          <a:p>
            <a:r>
              <a:rPr lang="en-US" dirty="0">
                <a:hlinkClick r:id="rId4"/>
              </a:rPr>
              <a:t>https://visualtk.com/</a:t>
            </a:r>
            <a:endParaRPr lang="en-US" dirty="0"/>
          </a:p>
          <a:p>
            <a:r>
              <a:rPr lang="en-US" dirty="0">
                <a:hlinkClick r:id="rId5"/>
              </a:rPr>
              <a:t>https://www.w3schools.in/python/gui-programming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86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8EDFA-25B4-C2BB-1CEF-CF737E04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Overview </a:t>
            </a:r>
            <a:r>
              <a:rPr lang="en-US" dirty="0" err="1"/>
              <a:t>pt</a:t>
            </a:r>
            <a:r>
              <a:rPr lang="en-US" dirty="0"/>
              <a:t>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3E62C0-52AE-9214-A7C2-F516FC793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958966" cy="3908585"/>
          </a:xfrm>
        </p:spPr>
        <p:txBody>
          <a:bodyPr>
            <a:normAutofit/>
          </a:bodyPr>
          <a:lstStyle/>
          <a:p>
            <a:r>
              <a:rPr lang="en-US" sz="3200" dirty="0" err="1"/>
              <a:t>BeautifulSoup</a:t>
            </a:r>
            <a:endParaRPr lang="en-US" sz="3200" dirty="0"/>
          </a:p>
          <a:p>
            <a:r>
              <a:rPr lang="en-US" sz="3200" dirty="0" err="1"/>
              <a:t>Tkinter</a:t>
            </a:r>
            <a:endParaRPr lang="en-US" sz="3200" dirty="0"/>
          </a:p>
          <a:p>
            <a:r>
              <a:rPr lang="en-US" sz="3200" dirty="0"/>
              <a:t>Graphical User Interfaces</a:t>
            </a:r>
          </a:p>
          <a:p>
            <a:endParaRPr lang="en-US" sz="3200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3776FC9A-351B-B659-2F70-F5CB4FD7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185962-5E04-5FAD-C7D6-D54198784A92}"/>
              </a:ext>
            </a:extLst>
          </p:cNvPr>
          <p:cNvSpPr txBox="1"/>
          <p:nvPr/>
        </p:nvSpPr>
        <p:spPr>
          <a:xfrm>
            <a:off x="3431673" y="5688166"/>
            <a:ext cx="4958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/3.8/library/</a:t>
            </a:r>
            <a:r>
              <a:rPr lang="en-US" dirty="0" err="1"/>
              <a:t>tkinter.html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8" y="448309"/>
            <a:ext cx="4296508" cy="1043238"/>
          </a:xfrm>
        </p:spPr>
        <p:txBody>
          <a:bodyPr>
            <a:normAutofit/>
          </a:bodyPr>
          <a:lstStyle/>
          <a:p>
            <a:r>
              <a:rPr lang="en-US" dirty="0" err="1"/>
              <a:t>Tkinter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0" y="1491547"/>
            <a:ext cx="5343376" cy="4943526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Every </a:t>
            </a:r>
            <a:r>
              <a:rPr lang="en-US" sz="2200" dirty="0" err="1"/>
              <a:t>Tkinter</a:t>
            </a:r>
            <a:r>
              <a:rPr lang="en-US" sz="2200" dirty="0"/>
              <a:t> program must have one root window before any other</a:t>
            </a:r>
          </a:p>
          <a:p>
            <a:r>
              <a:rPr lang="en-US" sz="2200" dirty="0"/>
              <a:t>Root window represents both top-level window and application itself</a:t>
            </a:r>
          </a:p>
          <a:p>
            <a:r>
              <a:rPr lang="en-US" sz="2200" dirty="0"/>
              <a:t>Root is an instance of Tk class</a:t>
            </a:r>
          </a:p>
          <a:p>
            <a:r>
              <a:rPr lang="en-US" sz="2200" dirty="0"/>
              <a:t>Destroying root stops the program</a:t>
            </a:r>
          </a:p>
          <a:p>
            <a:r>
              <a:rPr lang="en-US" sz="2200" dirty="0"/>
              <a:t>root = </a:t>
            </a:r>
            <a:r>
              <a:rPr lang="en-US" sz="2200" dirty="0" err="1"/>
              <a:t>tk.Tk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root.title</a:t>
            </a:r>
            <a:r>
              <a:rPr lang="en-US" sz="2200" dirty="0"/>
              <a:t> will display title at top of </a:t>
            </a:r>
            <a:r>
              <a:rPr lang="en-US" sz="2200" dirty="0" err="1"/>
              <a:t>gui</a:t>
            </a:r>
            <a:endParaRPr lang="en-US" sz="2200" dirty="0"/>
          </a:p>
          <a:p>
            <a:r>
              <a:rPr lang="en-US" sz="2200" dirty="0"/>
              <a:t>Label widget, is a panel that can display some text. </a:t>
            </a:r>
          </a:p>
          <a:p>
            <a:r>
              <a:rPr lang="en-US" sz="2200" dirty="0"/>
              <a:t>The first argument to any </a:t>
            </a:r>
            <a:r>
              <a:rPr lang="en-US" sz="2200" dirty="0" err="1"/>
              <a:t>Tkinter</a:t>
            </a:r>
            <a:r>
              <a:rPr lang="en-US" sz="2200" dirty="0"/>
              <a:t> widget is always the parent widget (sometimes called master widget); in this case, we've passed in a reference to our root window.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6424245" y="448309"/>
            <a:ext cx="5603445" cy="5355312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p_survey_var.py</a:t>
            </a:r>
            <a:endParaRPr lang="en-US" sz="1800" dirty="0">
              <a:solidFill>
                <a:srgbClr val="7A7E85"/>
              </a:solidFill>
              <a:effectLst/>
              <a:latin typeface="JetBrains Mono"/>
            </a:endParaRPr>
          </a:p>
          <a:p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Create the root window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root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tk.Tk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set the title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root.title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'CS Problem Solving and Solution Survey’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endParaRPr lang="en-US" sz="1800" dirty="0">
              <a:solidFill>
                <a:srgbClr val="7A7E85"/>
              </a:solidFill>
              <a:effectLst/>
              <a:latin typeface="JetBrains Mono"/>
            </a:endParaRPr>
          </a:p>
          <a:p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set the root window size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root.geometry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'640x480+300+300'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root.resizable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endParaRPr lang="en-US" sz="1800" dirty="0">
              <a:solidFill>
                <a:srgbClr val="BCBEC4"/>
              </a:solidFill>
              <a:effectLst/>
              <a:latin typeface="JetBrains Mono"/>
            </a:endParaRPr>
          </a:p>
          <a:p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title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tk.Label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root,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'Please take survey'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font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=(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'Arial 16 bold'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bg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'black'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'white'</a:t>
            </a:r>
            <a:b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endParaRPr lang="en-US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9C1FE-0610-53E5-DEE1-50C72A0442A6}"/>
              </a:ext>
            </a:extLst>
          </p:cNvPr>
          <p:cNvSpPr txBox="1"/>
          <p:nvPr/>
        </p:nvSpPr>
        <p:spPr>
          <a:xfrm rot="20123043">
            <a:off x="8549568" y="2604997"/>
            <a:ext cx="37352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Bradley Hand" pitchFamily="2" charset="77"/>
              </a:rPr>
              <a:t>reference to our root window.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333CF7-278D-1AF3-9FD3-0C55ADA1B1F9}"/>
                  </a:ext>
                </a:extLst>
              </p14:cNvPr>
              <p14:cNvContentPartPr/>
              <p14:nvPr/>
            </p14:nvContentPartPr>
            <p14:xfrm>
              <a:off x="7259656" y="3518661"/>
              <a:ext cx="1239480" cy="222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333CF7-278D-1AF3-9FD3-0C55ADA1B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0656" y="3509661"/>
                <a:ext cx="1257120" cy="2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12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8" y="448309"/>
            <a:ext cx="4296508" cy="1043238"/>
          </a:xfrm>
        </p:spPr>
        <p:txBody>
          <a:bodyPr>
            <a:normAutofit/>
          </a:bodyPr>
          <a:lstStyle/>
          <a:p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err="1"/>
              <a:t>Stringvar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0" y="1491547"/>
            <a:ext cx="5343376" cy="4943526"/>
          </a:xfrm>
        </p:spPr>
        <p:txBody>
          <a:bodyPr>
            <a:normAutofit/>
          </a:bodyPr>
          <a:lstStyle/>
          <a:p>
            <a:r>
              <a:rPr lang="en-US" sz="2200" dirty="0"/>
              <a:t>Variable defined using </a:t>
            </a:r>
            <a:r>
              <a:rPr lang="en-US" sz="2200" dirty="0" err="1"/>
              <a:t>StringVar</a:t>
            </a:r>
            <a:r>
              <a:rPr lang="en-US" sz="2200" dirty="0"/>
              <a:t>() holds a string data text value that can be retrieved.</a:t>
            </a:r>
          </a:p>
          <a:p>
            <a:r>
              <a:rPr lang="en-US" sz="2200" dirty="0"/>
              <a:t>Can pass this variable to </a:t>
            </a:r>
            <a:r>
              <a:rPr lang="en-US" sz="2200" dirty="0" err="1"/>
              <a:t>textvariable</a:t>
            </a:r>
            <a:r>
              <a:rPr lang="en-US" sz="2200" dirty="0"/>
              <a:t> parameter for a </a:t>
            </a:r>
            <a:r>
              <a:rPr lang="en-US" sz="2200" dirty="0" err="1"/>
              <a:t>tk</a:t>
            </a:r>
            <a:r>
              <a:rPr lang="en-US" sz="2200" dirty="0"/>
              <a:t> widget like Entry. </a:t>
            </a:r>
          </a:p>
          <a:p>
            <a:r>
              <a:rPr lang="en-US" sz="2200" dirty="0"/>
              <a:t>Widget will automatically get updated with the new value whenever the value of the </a:t>
            </a:r>
            <a:r>
              <a:rPr lang="en-US" sz="2200" dirty="0" err="1"/>
              <a:t>StringVar</a:t>
            </a:r>
            <a:r>
              <a:rPr lang="en-US" sz="2200" dirty="0"/>
              <a:t>() variable changes.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IntVar</a:t>
            </a:r>
            <a:r>
              <a:rPr lang="en-US" sz="2200" dirty="0"/>
              <a:t> is used to store integers for use in the </a:t>
            </a:r>
            <a:r>
              <a:rPr lang="en-US" sz="2200" dirty="0" err="1"/>
              <a:t>Spinbox</a:t>
            </a:r>
            <a:r>
              <a:rPr lang="en-US" sz="2200" dirty="0"/>
              <a:t> widget</a:t>
            </a:r>
          </a:p>
          <a:p>
            <a:r>
              <a:rPr lang="en-US" sz="2200" dirty="0" err="1"/>
              <a:t>Num_var</a:t>
            </a:r>
            <a:r>
              <a:rPr lang="en-US" sz="2200" dirty="0"/>
              <a:t> store a default value for </a:t>
            </a:r>
            <a:r>
              <a:rPr lang="en-US" sz="2200" dirty="0" err="1"/>
              <a:t>textvariable</a:t>
            </a:r>
            <a:r>
              <a:rPr lang="en-US" sz="2200" dirty="0"/>
              <a:t> in </a:t>
            </a:r>
            <a:r>
              <a:rPr lang="en-US" sz="2200" dirty="0" err="1"/>
              <a:t>Spinbox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5898177" y="149736"/>
            <a:ext cx="6129513" cy="6740307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Use string vars for strings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name_var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tk.StringVar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(root)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name_label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tk.Label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(root,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'What is your name?'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name_inp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tk.Entry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(root,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textvariable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name_var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Use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boolean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var for True/False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like_var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tk.BooleanVar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language_inp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tk.Checkbutton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root,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variable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like_var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'Check this box if you like Python'</a:t>
            </a:r>
            <a:b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Use int var for whole numbers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Value can set a default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num_var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tk.IntVar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value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num_label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tk.Label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'How many hours do you work on Python homework a week?'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note that even with an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intvar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, the key is still '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textvariable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'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num_inp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tk.Spinbox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root,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textvariable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num_var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from_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to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1000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increment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B9B8D-F461-786B-D663-96F68B65BAA9}"/>
              </a:ext>
            </a:extLst>
          </p:cNvPr>
          <p:cNvSpPr txBox="1"/>
          <p:nvPr/>
        </p:nvSpPr>
        <p:spPr>
          <a:xfrm rot="398263">
            <a:off x="8262174" y="5011897"/>
            <a:ext cx="24962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Bradley Hand" pitchFamily="2" charset="77"/>
              </a:rPr>
              <a:t>Pass in parameters</a:t>
            </a:r>
          </a:p>
        </p:txBody>
      </p:sp>
    </p:spTree>
    <p:extLst>
      <p:ext uri="{BB962C8B-B14F-4D97-AF65-F5344CB8AC3E}">
        <p14:creationId xmlns:p14="http://schemas.microsoft.com/office/powerpoint/2010/main" val="287469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8" y="448309"/>
            <a:ext cx="4909990" cy="1043238"/>
          </a:xfrm>
        </p:spPr>
        <p:txBody>
          <a:bodyPr>
            <a:normAutofit/>
          </a:bodyPr>
          <a:lstStyle/>
          <a:p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err="1"/>
              <a:t>OptionMenu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0" y="1491547"/>
            <a:ext cx="5343376" cy="4943526"/>
          </a:xfrm>
        </p:spPr>
        <p:txBody>
          <a:bodyPr>
            <a:normAutofit/>
          </a:bodyPr>
          <a:lstStyle/>
          <a:p>
            <a:r>
              <a:rPr lang="en-US" sz="2200" dirty="0" err="1"/>
              <a:t>OptionMenu</a:t>
            </a:r>
            <a:r>
              <a:rPr lang="en-US" sz="2200" dirty="0"/>
              <a:t> holds a list of options as strings, need to create a </a:t>
            </a:r>
            <a:r>
              <a:rPr lang="en-US" sz="2200" dirty="0" err="1"/>
              <a:t>StringVar</a:t>
            </a:r>
            <a:r>
              <a:rPr lang="en-US" sz="2200" dirty="0"/>
              <a:t> to bind </a:t>
            </a:r>
          </a:p>
          <a:p>
            <a:r>
              <a:rPr lang="en-US" sz="2200" dirty="0"/>
              <a:t>Specify the options</a:t>
            </a:r>
          </a:p>
          <a:p>
            <a:r>
              <a:rPr lang="en-US" sz="2200" dirty="0"/>
              <a:t>Constructor takes the control variable and options as positional arguments</a:t>
            </a:r>
          </a:p>
          <a:p>
            <a:r>
              <a:rPr lang="en-US" sz="1800" dirty="0">
                <a:solidFill>
                  <a:srgbClr val="F4DD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 = </a:t>
            </a:r>
            <a:r>
              <a:rPr lang="en-US" sz="1800" dirty="0" err="1">
                <a:solidFill>
                  <a:srgbClr val="F4DD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tk.OptionMenu</a:t>
            </a:r>
            <a:r>
              <a:rPr lang="en-US" sz="1800" dirty="0">
                <a:solidFill>
                  <a:srgbClr val="F4DD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(parent, </a:t>
            </a:r>
            <a:r>
              <a:rPr lang="en-US" sz="1800" dirty="0" err="1">
                <a:solidFill>
                  <a:srgbClr val="F4DD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ctrl_var</a:t>
            </a:r>
            <a:r>
              <a:rPr lang="en-US" sz="1800" dirty="0">
                <a:solidFill>
                  <a:srgbClr val="F4DD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opt1, opt2, ..., </a:t>
            </a:r>
            <a:r>
              <a:rPr lang="en-US" sz="1800" dirty="0" err="1">
                <a:solidFill>
                  <a:srgbClr val="F4DD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optN</a:t>
            </a:r>
            <a:r>
              <a:rPr lang="en-US" sz="1800" dirty="0">
                <a:solidFill>
                  <a:srgbClr val="F4DD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Radiobutton</a:t>
            </a:r>
            <a:r>
              <a:rPr lang="en-US" sz="2200" dirty="0"/>
              <a:t> widget handles variables slightly differently from other widgets as well. Need to bind all the buttons that are grouped together to the same control variable</a:t>
            </a:r>
          </a:p>
          <a:p>
            <a:r>
              <a:rPr lang="en-US" sz="2200" dirty="0"/>
              <a:t>Give each widget a value that matches the variable type.</a:t>
            </a:r>
          </a:p>
          <a:p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5898177" y="149736"/>
            <a:ext cx="6129513" cy="6740307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Use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OptionMenu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with variables instead of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Listbox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language_var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tk.StringVar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value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'Any'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language_label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tk.Label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root,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'What is the best programming language?’ 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language_choices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'Any'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'C'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'C++'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'Java'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Javascript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'Python’)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language__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inp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tk.OptionMenu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root,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language_var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*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language_choices</a:t>
            </a:r>
            <a:r>
              <a:rPr lang="en-US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python_label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tk.Label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(root,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'Do you expect an A in COP2080?'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Use a Frame to keep widgets together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alpha_frame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(root)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python_var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tk.BooleanVar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The radio buttons are connected by using the same variable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alpha_yes_inp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tk.Radiobutton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alpha_frame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'Yes'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value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variable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python_var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endParaRPr lang="en-US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B9B8D-F461-786B-D663-96F68B65BAA9}"/>
              </a:ext>
            </a:extLst>
          </p:cNvPr>
          <p:cNvSpPr txBox="1"/>
          <p:nvPr/>
        </p:nvSpPr>
        <p:spPr>
          <a:xfrm rot="398263">
            <a:off x="7559809" y="5504670"/>
            <a:ext cx="24962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Bradley Hand" pitchFamily="2" charset="77"/>
              </a:rPr>
              <a:t>Pass in parameters</a:t>
            </a:r>
          </a:p>
        </p:txBody>
      </p:sp>
    </p:spTree>
    <p:extLst>
      <p:ext uri="{BB962C8B-B14F-4D97-AF65-F5344CB8AC3E}">
        <p14:creationId xmlns:p14="http://schemas.microsoft.com/office/powerpoint/2010/main" val="196467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8" y="448309"/>
            <a:ext cx="4909990" cy="1043238"/>
          </a:xfrm>
        </p:spPr>
        <p:txBody>
          <a:bodyPr>
            <a:normAutofit/>
          </a:bodyPr>
          <a:lstStyle/>
          <a:p>
            <a:r>
              <a:rPr lang="en-US"/>
              <a:t>On Submit  function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9100531-0CFD-6441-33C8-77D2766A82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4380" y="1491547"/>
          <a:ext cx="5343376" cy="49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5767756" y="273004"/>
            <a:ext cx="6129513" cy="6186309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sz="1800">
                <a:solidFill>
                  <a:srgbClr val="56A8F5"/>
                </a:solidFill>
                <a:effectLst/>
                <a:latin typeface="JetBrains Mono"/>
              </a:rPr>
              <a:t>on_submit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 i="1">
                <a:solidFill>
                  <a:srgbClr val="5F826B"/>
                </a:solidFill>
                <a:effectLst/>
                <a:latin typeface="JetBrains Mono"/>
              </a:rPr>
              <a:t>"""To be run when the user submits the form"""</a:t>
            </a:r>
            <a:br>
              <a:rPr lang="en-US" sz="1800" i="1">
                <a:solidFill>
                  <a:srgbClr val="5F826B"/>
                </a:solidFill>
                <a:effectLst/>
                <a:latin typeface="JetBrains Mono"/>
              </a:rPr>
            </a:br>
            <a:br>
              <a:rPr lang="en-US" sz="1800" i="1">
                <a:solidFill>
                  <a:srgbClr val="5F826B"/>
                </a:solidFill>
                <a:effectLst/>
                <a:latin typeface="JetBrains Mono"/>
              </a:rPr>
            </a:br>
            <a:r>
              <a:rPr lang="en-US" sz="1800" i="1">
                <a:solidFill>
                  <a:srgbClr val="5F826B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7A7E85"/>
                </a:solidFill>
                <a:effectLst/>
                <a:latin typeface="JetBrains Mono"/>
              </a:rPr>
              <a:t># Vars all use 'get()' to retreive their variables</a:t>
            </a:r>
            <a:br>
              <a:rPr lang="en-US" sz="180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7A7E85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name = name_var.get()</a:t>
            </a: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7A7E85"/>
                </a:solidFill>
                <a:effectLst/>
                <a:latin typeface="JetBrains Mono"/>
              </a:rPr>
              <a:t># Because of IntVar, .get() will try to convert</a:t>
            </a:r>
            <a:br>
              <a:rPr lang="en-US" sz="180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7A7E85"/>
                </a:solidFill>
                <a:effectLst/>
                <a:latin typeface="JetBrains Mono"/>
              </a:rPr>
              <a:t>  # the contents of num_var to int.</a:t>
            </a:r>
            <a:br>
              <a:rPr lang="en-US" sz="180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7A7E85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    number = num_var.get()</a:t>
            </a: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tk.TclError:</a:t>
            </a: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    number = </a:t>
            </a:r>
            <a:r>
              <a:rPr lang="en-US" sz="1800">
                <a:solidFill>
                  <a:srgbClr val="2AACB8"/>
                </a:solidFill>
                <a:effectLst/>
                <a:latin typeface="JetBrains Mono"/>
              </a:rPr>
              <a:t>10000</a:t>
            </a:r>
            <a:br>
              <a:rPr lang="en-US" sz="1800">
                <a:solidFill>
                  <a:srgbClr val="2AACB8"/>
                </a:solidFill>
                <a:effectLst/>
                <a:latin typeface="JetBrains Mono"/>
              </a:rPr>
            </a:br>
            <a:br>
              <a:rPr lang="en-US" sz="1800">
                <a:solidFill>
                  <a:srgbClr val="2AACB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2AACB8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7A7E85"/>
                </a:solidFill>
                <a:effectLst/>
                <a:latin typeface="JetBrains Mono"/>
              </a:rPr>
              <a:t># OptionMenu makes things simple</a:t>
            </a:r>
            <a:br>
              <a:rPr lang="en-US" sz="180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7A7E85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language_ = language_var.get()</a:t>
            </a: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7A7E85"/>
                </a:solidFill>
                <a:effectLst/>
                <a:latin typeface="JetBrains Mono"/>
              </a:rPr>
              <a:t># Checkbutton and Radiobutton values</a:t>
            </a:r>
            <a:br>
              <a:rPr lang="en-US" sz="180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7A7E85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python_liker = like_var.get()</a:t>
            </a: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  python_user = python_var.get()</a:t>
            </a: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7A7E85"/>
                </a:solidFill>
                <a:effectLst/>
                <a:latin typeface="JetBrains Mono"/>
              </a:rPr>
              <a:t># Text widgets require a range</a:t>
            </a:r>
            <a:br>
              <a:rPr lang="en-US" sz="180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7A7E85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haiku = python_haiku_inp.get(</a:t>
            </a:r>
            <a:r>
              <a:rPr lang="en-US" sz="1800">
                <a:solidFill>
                  <a:srgbClr val="6AAB73"/>
                </a:solidFill>
                <a:effectLst/>
                <a:latin typeface="JetBrains Mono"/>
              </a:rPr>
              <a:t>'1.0'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, tk.END)</a:t>
            </a:r>
          </a:p>
          <a:p>
            <a:endParaRPr lang="en-US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56974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74" y="178482"/>
            <a:ext cx="6394233" cy="10432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Gui_scrape.py</a:t>
            </a:r>
            <a:r>
              <a:rPr lang="en-US" dirty="0">
                <a:solidFill>
                  <a:schemeClr val="bg1"/>
                </a:solidFill>
              </a:rPr>
              <a:t> frame layout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B9B8D-F461-786B-D663-96F68B65BAA9}"/>
              </a:ext>
            </a:extLst>
          </p:cNvPr>
          <p:cNvSpPr txBox="1"/>
          <p:nvPr/>
        </p:nvSpPr>
        <p:spPr>
          <a:xfrm rot="398263">
            <a:off x="7559809" y="5504670"/>
            <a:ext cx="24962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Bradley Hand" pitchFamily="2" charset="77"/>
              </a:rPr>
              <a:t>Pass in parameters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11E5B-EEF5-BE68-247A-4DE314E4A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50" y="1142318"/>
            <a:ext cx="10502900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25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8" y="448309"/>
            <a:ext cx="4909990" cy="1043238"/>
          </a:xfrm>
        </p:spPr>
        <p:txBody>
          <a:bodyPr>
            <a:normAutofit/>
          </a:bodyPr>
          <a:lstStyle/>
          <a:p>
            <a:r>
              <a:rPr lang="en-US" dirty="0"/>
              <a:t>Build </a:t>
            </a:r>
            <a:r>
              <a:rPr lang="en-US" dirty="0" err="1"/>
              <a:t>gui_scrape.py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0" y="1491547"/>
            <a:ext cx="5343376" cy="4943526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Import the </a:t>
            </a:r>
            <a:r>
              <a:rPr lang="en-US" sz="2200" dirty="0" err="1"/>
              <a:t>tkinter</a:t>
            </a:r>
            <a:r>
              <a:rPr lang="en-US" sz="2200" dirty="0"/>
              <a:t> package</a:t>
            </a:r>
          </a:p>
          <a:p>
            <a:r>
              <a:rPr lang="en-US" sz="2200" dirty="0"/>
              <a:t>Import </a:t>
            </a:r>
            <a:r>
              <a:rPr lang="en-US" sz="2200" dirty="0" err="1"/>
              <a:t>ttk</a:t>
            </a:r>
            <a:r>
              <a:rPr lang="en-US" sz="2200" dirty="0"/>
              <a:t>, </a:t>
            </a:r>
            <a:r>
              <a:rPr lang="en-US" sz="2200" dirty="0" err="1"/>
              <a:t>filedialog</a:t>
            </a:r>
            <a:r>
              <a:rPr lang="en-US" sz="2200" dirty="0"/>
              <a:t>, and </a:t>
            </a:r>
            <a:r>
              <a:rPr lang="en-US" sz="2200" dirty="0" err="1"/>
              <a:t>messagebox</a:t>
            </a:r>
            <a:r>
              <a:rPr lang="en-US" sz="2200" dirty="0"/>
              <a:t> explicitly, as not part of *. </a:t>
            </a:r>
            <a:r>
              <a:rPr lang="en-US" sz="2200" dirty="0" err="1"/>
              <a:t>ttk</a:t>
            </a:r>
            <a:r>
              <a:rPr lang="en-US" sz="2200" dirty="0"/>
              <a:t> is </a:t>
            </a:r>
            <a:r>
              <a:rPr lang="en-US" sz="2200" dirty="0" err="1"/>
              <a:t>Tkinter's</a:t>
            </a:r>
            <a:r>
              <a:rPr lang="en-US" sz="2200" dirty="0"/>
              <a:t> new set of styled widgets.</a:t>
            </a:r>
          </a:p>
          <a:p>
            <a:r>
              <a:rPr lang="en-US" sz="2200" dirty="0"/>
              <a:t>set up the main window, which is an instance of the Tk class. Instantiate it and give it a title.</a:t>
            </a:r>
          </a:p>
          <a:p>
            <a:endParaRPr lang="en-US" sz="2200" dirty="0"/>
          </a:p>
          <a:p>
            <a:r>
              <a:rPr lang="en-US" sz="2200" dirty="0"/>
              <a:t>Main Frame is a </a:t>
            </a:r>
            <a:r>
              <a:rPr lang="en-US" sz="2200" dirty="0" err="1"/>
              <a:t>ttk.Frame</a:t>
            </a:r>
            <a:r>
              <a:rPr lang="en-US" sz="2200" dirty="0"/>
              <a:t> instance. Set _root as its parent, and give it some padding.  </a:t>
            </a:r>
          </a:p>
          <a:p>
            <a:endParaRPr lang="en-US" sz="2200" dirty="0"/>
          </a:p>
          <a:p>
            <a:r>
              <a:rPr lang="en-US" sz="2200" dirty="0"/>
              <a:t>place  _mainframe on the first row (0) and first column (0) of the parent object (_root).  </a:t>
            </a:r>
          </a:p>
          <a:p>
            <a:r>
              <a:rPr lang="en-US" sz="2200" dirty="0"/>
              <a:t>frame needs to extend itself in each direction by using the sticky argument with all four cardinal directions.  </a:t>
            </a:r>
          </a:p>
          <a:p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5898177" y="149736"/>
            <a:ext cx="6129513" cy="1200329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gui_scrape.py</a:t>
            </a:r>
            <a:endParaRPr lang="en-US" sz="1800" dirty="0">
              <a:solidFill>
                <a:srgbClr val="CF8E6D"/>
              </a:solidFill>
              <a:effectLst/>
              <a:latin typeface="JetBrains Mono"/>
            </a:endParaRPr>
          </a:p>
          <a:p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tkinter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*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tkinter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ttk,filedialog,messagebox</a:t>
            </a:r>
            <a:endParaRPr lang="en-US" sz="1800" dirty="0">
              <a:solidFill>
                <a:srgbClr val="BCBEC4"/>
              </a:solidFill>
              <a:effectLst/>
              <a:latin typeface="JetBrains Mono"/>
            </a:endParaRPr>
          </a:p>
          <a:p>
            <a:endParaRPr lang="en-US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363E2-E086-4A51-2AA6-4C36F8A23DE1}"/>
              </a:ext>
            </a:extLst>
          </p:cNvPr>
          <p:cNvSpPr txBox="1"/>
          <p:nvPr/>
        </p:nvSpPr>
        <p:spPr>
          <a:xfrm>
            <a:off x="5898177" y="1844213"/>
            <a:ext cx="6096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__name__ ==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"__main__"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execute logic if run directly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_root = Tk()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instantiate instance of Tk class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root.title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'Scrape app'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A50F1-D662-E182-B0A8-E2057250B114}"/>
              </a:ext>
            </a:extLst>
          </p:cNvPr>
          <p:cNvSpPr txBox="1"/>
          <p:nvPr/>
        </p:nvSpPr>
        <p:spPr>
          <a:xfrm>
            <a:off x="5898177" y="3250095"/>
            <a:ext cx="60960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_mainframe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ttk.Frame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(_root,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padding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'5 5 5 5 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root is parent of frame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mainframe.grid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=(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"E"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"W"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"N"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"S"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placed on first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row,col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of parent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frame can extend itself in all cardinal directions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ttk.LabelFrame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_mainframe,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'URL'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padding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'5 5 5 5'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label frame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url_frame.grid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=(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"E"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"W"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only expands E W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url_frame.columnconfigure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weight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url_frame.rowconfigure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weight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behaves when resizing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endParaRPr lang="en-US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72298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8" y="448309"/>
            <a:ext cx="4909990" cy="1043238"/>
          </a:xfrm>
        </p:spPr>
        <p:txBody>
          <a:bodyPr>
            <a:normAutofit/>
          </a:bodyPr>
          <a:lstStyle/>
          <a:p>
            <a:r>
              <a:rPr lang="en-US" sz="3200" dirty="0"/>
              <a:t>Frames of  </a:t>
            </a:r>
            <a:r>
              <a:rPr lang="en-US" sz="3200" dirty="0" err="1"/>
              <a:t>gui_scrape.py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0" y="1491547"/>
            <a:ext cx="5343376" cy="4943526"/>
          </a:xfrm>
        </p:spPr>
        <p:txBody>
          <a:bodyPr>
            <a:normAutofit/>
          </a:bodyPr>
          <a:lstStyle/>
          <a:p>
            <a:r>
              <a:rPr lang="en-US" sz="2200" dirty="0"/>
              <a:t>Place the URL Frame object in _mainframe,  as a </a:t>
            </a:r>
            <a:r>
              <a:rPr lang="en-US" sz="2200" dirty="0" err="1"/>
              <a:t>LabelFrame</a:t>
            </a:r>
            <a:endParaRPr lang="en-US" sz="2200" dirty="0"/>
          </a:p>
          <a:p>
            <a:r>
              <a:rPr lang="en-US" sz="2200" dirty="0"/>
              <a:t>Can set the text argument and have rectangle drawn around it, with the content of the text argument written in the top-left part of it  </a:t>
            </a:r>
          </a:p>
          <a:p>
            <a:r>
              <a:rPr lang="en-US" sz="2200" dirty="0"/>
              <a:t>frame at (0, 0), and expands to the left (W) and right (E). </a:t>
            </a:r>
          </a:p>
          <a:p>
            <a:r>
              <a:rPr lang="en-US" sz="2200" dirty="0" err="1"/>
              <a:t>rowconfigure</a:t>
            </a:r>
            <a:r>
              <a:rPr lang="en-US" sz="2200" dirty="0"/>
              <a:t>() and </a:t>
            </a:r>
            <a:r>
              <a:rPr lang="en-US" sz="2200" dirty="0" err="1"/>
              <a:t>columnconfigure</a:t>
            </a:r>
            <a:r>
              <a:rPr lang="en-US" sz="2200" dirty="0"/>
              <a:t>() to make sure it behaves correctly when resizing.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A50F1-D662-E182-B0A8-E2057250B114}"/>
              </a:ext>
            </a:extLst>
          </p:cNvPr>
          <p:cNvSpPr txBox="1"/>
          <p:nvPr/>
        </p:nvSpPr>
        <p:spPr>
          <a:xfrm>
            <a:off x="5906534" y="545858"/>
            <a:ext cx="60960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ttk.LabelFrame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_mainframe,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'URL'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padding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'5 5 5 5'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label frame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url_frame.grid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=(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"E"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"W"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only expands E W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url_frame.columnconfigure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weight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url_frame.rowconfigure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weight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behaves when resizing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endParaRPr lang="en-US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545F2-B2D8-C021-5E3D-F03ED8121B2D}"/>
              </a:ext>
            </a:extLst>
          </p:cNvPr>
          <p:cNvSpPr txBox="1"/>
          <p:nvPr/>
        </p:nvSpPr>
        <p:spPr>
          <a:xfrm>
            <a:off x="5906534" y="3176637"/>
            <a:ext cx="60960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StringVar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url.set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'http://localhost:8000'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sets initial value of _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url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url_entry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ttk.Entry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width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40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textvariable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text box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url_entry.grid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=(E, W, S, N),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padx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grid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mgr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places object at position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fetch_btn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ttk.Button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url_frame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'Fetch info'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command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fetch_url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create button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fetch_url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() is callback for button press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fetch_btn.grid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=W,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padx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endParaRPr lang="en-US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98554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68B6302-8463-D548-863C-4DA6D270FB33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15767</TotalTime>
  <Words>3032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Bradley Hand</vt:lpstr>
      <vt:lpstr>Calibri</vt:lpstr>
      <vt:lpstr>Calibri Light</vt:lpstr>
      <vt:lpstr>Courier New</vt:lpstr>
      <vt:lpstr>JetBrains Mono</vt:lpstr>
      <vt:lpstr>Office Theme</vt:lpstr>
      <vt:lpstr>Tkinter GUI pt 2</vt:lpstr>
      <vt:lpstr>Overview pt 2</vt:lpstr>
      <vt:lpstr>Tkinter Basics</vt:lpstr>
      <vt:lpstr>Tkinter Stringvar()</vt:lpstr>
      <vt:lpstr>Tkinter OptionMenu </vt:lpstr>
      <vt:lpstr>On Submit  function</vt:lpstr>
      <vt:lpstr>Gui_scrape.py frame layout</vt:lpstr>
      <vt:lpstr>Build gui_scrape.py</vt:lpstr>
      <vt:lpstr>Frames of  gui_scrape.py</vt:lpstr>
      <vt:lpstr>Frames of  gui_scrape.py</vt:lpstr>
      <vt:lpstr>Listbox of gui_scrape.py</vt:lpstr>
      <vt:lpstr>Labels and json</vt:lpstr>
      <vt:lpstr>Buttons</vt:lpstr>
      <vt:lpstr>Learn more about tkinter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Solution</dc:title>
  <dc:creator>Christian Navarro</dc:creator>
  <cp:lastModifiedBy>Voor, Benjamin</cp:lastModifiedBy>
  <cp:revision>9</cp:revision>
  <dcterms:created xsi:type="dcterms:W3CDTF">2023-08-06T22:53:40Z</dcterms:created>
  <dcterms:modified xsi:type="dcterms:W3CDTF">2023-10-23T03:00:34Z</dcterms:modified>
</cp:coreProperties>
</file>